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22.fntdata" ContentType="application/x-fontdata"/>
  <Override PartName="/ppt/fonts/font23.fntdata" ContentType="application/x-fontdata"/>
  <Override PartName="/ppt/fonts/font24.fntdata" ContentType="application/x-fontdata"/>
  <Override PartName="/ppt/fonts/font25.fntdata" ContentType="application/x-fontdata"/>
  <Override PartName="/ppt/fonts/font26.fntdata" ContentType="application/x-fontdata"/>
  <Override PartName="/ppt/fonts/font27.fntdata" ContentType="application/x-fontdata"/>
  <Override PartName="/ppt/fonts/font28.fntdata" ContentType="application/x-fontdata"/>
  <Override PartName="/ppt/fonts/font29.fntdata" ContentType="application/x-fontdata"/>
  <Override PartName="/ppt/fonts/font3.fntdata" ContentType="application/x-fontdata"/>
  <Override PartName="/ppt/fonts/font30.fntdata" ContentType="application/x-fontdata"/>
  <Override PartName="/ppt/fonts/font31.fntdata" ContentType="application/x-fontdata"/>
  <Override PartName="/ppt/fonts/font32.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1" r:id="rId3"/>
  </p:sldMasterIdLst>
  <p:notesMasterIdLst>
    <p:notesMasterId r:id="rId5"/>
  </p:notesMasterIdLst>
  <p:sldIdLst>
    <p:sldId id="256" r:id="rId4"/>
    <p:sldId id="258" r:id="rId6"/>
    <p:sldId id="259" r:id="rId7"/>
    <p:sldId id="307"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Lst>
  <p:sldSz cx="9144000" cy="5143500"/>
  <p:notesSz cx="6858000" cy="9144000"/>
  <p:embeddedFontLst>
    <p:embeddedFont>
      <p:font typeface="Proxima Nova" charset="0"/>
      <p:regular r:id="rId59"/>
      <p:bold r:id="rId60"/>
      <p:italic r:id="rId61"/>
      <p:boldItalic r:id="rId62"/>
    </p:embeddedFont>
    <p:embeddedFont>
      <p:font typeface="Roboto Medium" charset="0"/>
      <p:regular r:id="rId63"/>
      <p:bold r:id="rId64"/>
      <p:italic r:id="rId65"/>
      <p:boldItalic r:id="rId66"/>
    </p:embeddedFont>
    <p:embeddedFont>
      <p:font typeface="Nunito" charset="0"/>
      <p:regular r:id="rId67"/>
      <p:bold r:id="rId68"/>
      <p:italic r:id="rId69"/>
      <p:boldItalic r:id="rId70"/>
    </p:embeddedFont>
    <p:embeddedFont>
      <p:font typeface="Nunito Medium" charset="0"/>
      <p:regular r:id="rId71"/>
      <p:bold r:id="rId72"/>
      <p:italic r:id="rId73"/>
      <p:boldItalic r:id="rId74"/>
    </p:embeddedFont>
    <p:embeddedFont>
      <p:font typeface="BioRhyme" charset="0"/>
      <p:regular r:id="rId75"/>
      <p:bold r:id="rId76"/>
    </p:embeddedFont>
    <p:embeddedFont>
      <p:font typeface="Amatic SC" charset="0"/>
      <p:regular r:id="rId77"/>
      <p:bold r:id="rId78"/>
    </p:embeddedFont>
    <p:embeddedFont>
      <p:font typeface="Poppins" charset="0"/>
      <p:regular r:id="rId79"/>
      <p:bold r:id="rId80"/>
      <p:italic r:id="rId81"/>
      <p:boldItalic r:id="rId82"/>
    </p:embeddedFont>
    <p:embeddedFont>
      <p:font typeface="Cabin" charset="0"/>
      <p:regular r:id="rId83"/>
      <p:bold r:id="rId84"/>
      <p:italic r:id="rId85"/>
      <p:boldItalic r:id="rId86"/>
    </p:embeddedFont>
    <p:embeddedFont>
      <p:font typeface="Bebas Neue" charset="0"/>
      <p:regular r:id="rId87"/>
    </p:embeddedFont>
    <p:embeddedFont>
      <p:font typeface="Jua" charset="0"/>
      <p:regular r:id="rId88"/>
      <p:bold r:id="rId89"/>
    </p:embeddedFont>
    <p:embeddedFont>
      <p:font typeface="Londrina Solid" charset="0"/>
      <p:regular r:id="rId9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2F4CAE3-61B8-4059-A760-EE737C665691}" styleName="Table_0">
    <a:wholeTbl>
      <a:tcTxStyle>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0" Type="http://schemas.openxmlformats.org/officeDocument/2006/relationships/font" Target="fonts/font32.fntdata"/><Relationship Id="rId9" Type="http://schemas.openxmlformats.org/officeDocument/2006/relationships/slide" Target="slides/slide5.xml"/><Relationship Id="rId89" Type="http://schemas.openxmlformats.org/officeDocument/2006/relationships/font" Target="fonts/font31.fntdata"/><Relationship Id="rId88" Type="http://schemas.openxmlformats.org/officeDocument/2006/relationships/font" Target="fonts/font30.fntdata"/><Relationship Id="rId87" Type="http://schemas.openxmlformats.org/officeDocument/2006/relationships/font" Target="fonts/font29.fntdata"/><Relationship Id="rId86" Type="http://schemas.openxmlformats.org/officeDocument/2006/relationships/font" Target="fonts/font28.fntdata"/><Relationship Id="rId85" Type="http://schemas.openxmlformats.org/officeDocument/2006/relationships/font" Target="fonts/font27.fntdata"/><Relationship Id="rId84" Type="http://schemas.openxmlformats.org/officeDocument/2006/relationships/font" Target="fonts/font26.fntdata"/><Relationship Id="rId83" Type="http://schemas.openxmlformats.org/officeDocument/2006/relationships/font" Target="fonts/font25.fntdata"/><Relationship Id="rId82" Type="http://schemas.openxmlformats.org/officeDocument/2006/relationships/font" Target="fonts/font24.fntdata"/><Relationship Id="rId81" Type="http://schemas.openxmlformats.org/officeDocument/2006/relationships/font" Target="fonts/font23.fntdata"/><Relationship Id="rId80" Type="http://schemas.openxmlformats.org/officeDocument/2006/relationships/font" Target="fonts/font22.fntdata"/><Relationship Id="rId8" Type="http://schemas.openxmlformats.org/officeDocument/2006/relationships/slide" Target="slides/slide4.xml"/><Relationship Id="rId79" Type="http://schemas.openxmlformats.org/officeDocument/2006/relationships/font" Target="fonts/font21.fntdata"/><Relationship Id="rId78" Type="http://schemas.openxmlformats.org/officeDocument/2006/relationships/font" Target="fonts/font20.fntdata"/><Relationship Id="rId77" Type="http://schemas.openxmlformats.org/officeDocument/2006/relationships/font" Target="fonts/font19.fntdata"/><Relationship Id="rId76" Type="http://schemas.openxmlformats.org/officeDocument/2006/relationships/font" Target="fonts/font18.fntdata"/><Relationship Id="rId75" Type="http://schemas.openxmlformats.org/officeDocument/2006/relationships/font" Target="fonts/font17.fntdata"/><Relationship Id="rId74" Type="http://schemas.openxmlformats.org/officeDocument/2006/relationships/font" Target="fonts/font16.fntdata"/><Relationship Id="rId73" Type="http://schemas.openxmlformats.org/officeDocument/2006/relationships/font" Target="fonts/font15.fntdata"/><Relationship Id="rId72" Type="http://schemas.openxmlformats.org/officeDocument/2006/relationships/font" Target="fonts/font14.fntdata"/><Relationship Id="rId71" Type="http://schemas.openxmlformats.org/officeDocument/2006/relationships/font" Target="fonts/font13.fntdata"/><Relationship Id="rId70" Type="http://schemas.openxmlformats.org/officeDocument/2006/relationships/font" Target="fonts/font12.fntdata"/><Relationship Id="rId7" Type="http://schemas.openxmlformats.org/officeDocument/2006/relationships/slide" Target="slides/slide3.xml"/><Relationship Id="rId69" Type="http://schemas.openxmlformats.org/officeDocument/2006/relationships/font" Target="fonts/font11.fntdata"/><Relationship Id="rId68" Type="http://schemas.openxmlformats.org/officeDocument/2006/relationships/font" Target="fonts/font10.fntdata"/><Relationship Id="rId67" Type="http://schemas.openxmlformats.org/officeDocument/2006/relationships/font" Target="fonts/font9.fntdata"/><Relationship Id="rId66" Type="http://schemas.openxmlformats.org/officeDocument/2006/relationships/font" Target="fonts/font8.fntdata"/><Relationship Id="rId65" Type="http://schemas.openxmlformats.org/officeDocument/2006/relationships/font" Target="fonts/font7.fntdata"/><Relationship Id="rId64" Type="http://schemas.openxmlformats.org/officeDocument/2006/relationships/font" Target="fonts/font6.fntdata"/><Relationship Id="rId63" Type="http://schemas.openxmlformats.org/officeDocument/2006/relationships/font" Target="fonts/font5.fntdata"/><Relationship Id="rId62" Type="http://schemas.openxmlformats.org/officeDocument/2006/relationships/font" Target="fonts/font4.fntdata"/><Relationship Id="rId61" Type="http://schemas.openxmlformats.org/officeDocument/2006/relationships/font" Target="fonts/font3.fntdata"/><Relationship Id="rId60" Type="http://schemas.openxmlformats.org/officeDocument/2006/relationships/font" Target="fonts/font2.fntdata"/><Relationship Id="rId6" Type="http://schemas.openxmlformats.org/officeDocument/2006/relationships/slide" Target="slides/slide2.xml"/><Relationship Id="rId59" Type="http://schemas.openxmlformats.org/officeDocument/2006/relationships/font" Target="fonts/font1.fntdata"/><Relationship Id="rId58" Type="http://schemas.openxmlformats.org/officeDocument/2006/relationships/tableStyles" Target="tableStyles.xml"/><Relationship Id="rId57" Type="http://schemas.openxmlformats.org/officeDocument/2006/relationships/viewProps" Target="viewProps.xml"/><Relationship Id="rId56" Type="http://schemas.openxmlformats.org/officeDocument/2006/relationships/presProps" Target="presProps.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jpeg>
</file>

<file path=ppt/media/image10.png>
</file>

<file path=ppt/media/image2.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83" name="Shape 1683"/>
        <p:cNvGrpSpPr/>
        <p:nvPr/>
      </p:nvGrpSpPr>
      <p:grpSpPr>
        <a:xfrm>
          <a:off x="0" y="0"/>
          <a:ext cx="0" cy="0"/>
          <a:chOff x="0" y="0"/>
          <a:chExt cx="0" cy="0"/>
        </a:xfrm>
      </p:grpSpPr>
      <p:sp>
        <p:nvSpPr>
          <p:cNvPr id="1684" name="Google Shape;1684;g20894919544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5" name="Google Shape;1685;g20894919544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01" name="Shape 2201"/>
        <p:cNvGrpSpPr/>
        <p:nvPr/>
      </p:nvGrpSpPr>
      <p:grpSpPr>
        <a:xfrm>
          <a:off x="0" y="0"/>
          <a:ext cx="0" cy="0"/>
          <a:chOff x="0" y="0"/>
          <a:chExt cx="0" cy="0"/>
        </a:xfrm>
      </p:grpSpPr>
      <p:sp>
        <p:nvSpPr>
          <p:cNvPr id="2202" name="Google Shape;2202;g218b304e94d_0_108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3" name="Google Shape;2203;g218b304e94d_0_108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90" name="Shape 2290"/>
        <p:cNvGrpSpPr/>
        <p:nvPr/>
      </p:nvGrpSpPr>
      <p:grpSpPr>
        <a:xfrm>
          <a:off x="0" y="0"/>
          <a:ext cx="0" cy="0"/>
          <a:chOff x="0" y="0"/>
          <a:chExt cx="0" cy="0"/>
        </a:xfrm>
      </p:grpSpPr>
      <p:sp>
        <p:nvSpPr>
          <p:cNvPr id="2291" name="Google Shape;2291;g218b304e94d_0_113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2" name="Google Shape;2292;g218b304e94d_0_113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10" name="Shape 2310"/>
        <p:cNvGrpSpPr/>
        <p:nvPr/>
      </p:nvGrpSpPr>
      <p:grpSpPr>
        <a:xfrm>
          <a:off x="0" y="0"/>
          <a:ext cx="0" cy="0"/>
          <a:chOff x="0" y="0"/>
          <a:chExt cx="0" cy="0"/>
        </a:xfrm>
      </p:grpSpPr>
      <p:sp>
        <p:nvSpPr>
          <p:cNvPr id="2311" name="Google Shape;2311;g218b304e94d_0_11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2" name="Google Shape;2312;g218b304e94d_0_11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23" name="Shape 2323"/>
        <p:cNvGrpSpPr/>
        <p:nvPr/>
      </p:nvGrpSpPr>
      <p:grpSpPr>
        <a:xfrm>
          <a:off x="0" y="0"/>
          <a:ext cx="0" cy="0"/>
          <a:chOff x="0" y="0"/>
          <a:chExt cx="0" cy="0"/>
        </a:xfrm>
      </p:grpSpPr>
      <p:sp>
        <p:nvSpPr>
          <p:cNvPr id="2324" name="Google Shape;2324;g218b304e94d_0_12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5" name="Google Shape;2325;g218b304e94d_0_12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68" name="Shape 2368"/>
        <p:cNvGrpSpPr/>
        <p:nvPr/>
      </p:nvGrpSpPr>
      <p:grpSpPr>
        <a:xfrm>
          <a:off x="0" y="0"/>
          <a:ext cx="0" cy="0"/>
          <a:chOff x="0" y="0"/>
          <a:chExt cx="0" cy="0"/>
        </a:xfrm>
      </p:grpSpPr>
      <p:sp>
        <p:nvSpPr>
          <p:cNvPr id="2369" name="Google Shape;2369;g218b304e94d_0_115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0" name="Google Shape;2370;g218b304e94d_0_115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05" name="Shape 2405"/>
        <p:cNvGrpSpPr/>
        <p:nvPr/>
      </p:nvGrpSpPr>
      <p:grpSpPr>
        <a:xfrm>
          <a:off x="0" y="0"/>
          <a:ext cx="0" cy="0"/>
          <a:chOff x="0" y="0"/>
          <a:chExt cx="0" cy="0"/>
        </a:xfrm>
      </p:grpSpPr>
      <p:sp>
        <p:nvSpPr>
          <p:cNvPr id="2406" name="Google Shape;2406;g218b304e94d_0_118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7" name="Google Shape;2407;g218b304e94d_0_118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90" name="Shape 2490"/>
        <p:cNvGrpSpPr/>
        <p:nvPr/>
      </p:nvGrpSpPr>
      <p:grpSpPr>
        <a:xfrm>
          <a:off x="0" y="0"/>
          <a:ext cx="0" cy="0"/>
          <a:chOff x="0" y="0"/>
          <a:chExt cx="0" cy="0"/>
        </a:xfrm>
      </p:grpSpPr>
      <p:sp>
        <p:nvSpPr>
          <p:cNvPr id="2491" name="Google Shape;2491;g218b304e94d_0_128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2" name="Google Shape;2492;g218b304e94d_0_128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06" name="Shape 2506"/>
        <p:cNvGrpSpPr/>
        <p:nvPr/>
      </p:nvGrpSpPr>
      <p:grpSpPr>
        <a:xfrm>
          <a:off x="0" y="0"/>
          <a:ext cx="0" cy="0"/>
          <a:chOff x="0" y="0"/>
          <a:chExt cx="0" cy="0"/>
        </a:xfrm>
      </p:grpSpPr>
      <p:sp>
        <p:nvSpPr>
          <p:cNvPr id="2507" name="Google Shape;2507;g218b304e94d_0_129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8" name="Google Shape;2508;g218b304e94d_0_129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12" name="Shape 2512"/>
        <p:cNvGrpSpPr/>
        <p:nvPr/>
      </p:nvGrpSpPr>
      <p:grpSpPr>
        <a:xfrm>
          <a:off x="0" y="0"/>
          <a:ext cx="0" cy="0"/>
          <a:chOff x="0" y="0"/>
          <a:chExt cx="0" cy="0"/>
        </a:xfrm>
      </p:grpSpPr>
      <p:sp>
        <p:nvSpPr>
          <p:cNvPr id="2513" name="Google Shape;2513;g218b304e94d_0_136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4" name="Google Shape;2514;g218b304e94d_0_136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56" name="Shape 2556"/>
        <p:cNvGrpSpPr/>
        <p:nvPr/>
      </p:nvGrpSpPr>
      <p:grpSpPr>
        <a:xfrm>
          <a:off x="0" y="0"/>
          <a:ext cx="0" cy="0"/>
          <a:chOff x="0" y="0"/>
          <a:chExt cx="0" cy="0"/>
        </a:xfrm>
      </p:grpSpPr>
      <p:sp>
        <p:nvSpPr>
          <p:cNvPr id="2557" name="Google Shape;2557;g218b304e94d_0_139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8" name="Google Shape;2558;g218b304e94d_0_139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76" name="Shape 1776"/>
        <p:cNvGrpSpPr/>
        <p:nvPr/>
      </p:nvGrpSpPr>
      <p:grpSpPr>
        <a:xfrm>
          <a:off x="0" y="0"/>
          <a:ext cx="0" cy="0"/>
          <a:chOff x="0" y="0"/>
          <a:chExt cx="0" cy="0"/>
        </a:xfrm>
      </p:grpSpPr>
      <p:sp>
        <p:nvSpPr>
          <p:cNvPr id="1777" name="Google Shape;1777;g193404e59c5_0_5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8" name="Google Shape;1778;g193404e59c5_0_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92" name="Shape 2592"/>
        <p:cNvGrpSpPr/>
        <p:nvPr/>
      </p:nvGrpSpPr>
      <p:grpSpPr>
        <a:xfrm>
          <a:off x="0" y="0"/>
          <a:ext cx="0" cy="0"/>
          <a:chOff x="0" y="0"/>
          <a:chExt cx="0" cy="0"/>
        </a:xfrm>
      </p:grpSpPr>
      <p:sp>
        <p:nvSpPr>
          <p:cNvPr id="2593" name="Google Shape;2593;g218b304e94d_0_146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4" name="Google Shape;2594;g218b304e94d_0_146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37" name="Shape 2637"/>
        <p:cNvGrpSpPr/>
        <p:nvPr/>
      </p:nvGrpSpPr>
      <p:grpSpPr>
        <a:xfrm>
          <a:off x="0" y="0"/>
          <a:ext cx="0" cy="0"/>
          <a:chOff x="0" y="0"/>
          <a:chExt cx="0" cy="0"/>
        </a:xfrm>
      </p:grpSpPr>
      <p:sp>
        <p:nvSpPr>
          <p:cNvPr id="2638" name="Google Shape;2638;g218b304e94d_0_15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9" name="Google Shape;2639;g218b304e94d_0_15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99" name="Shape 2699"/>
        <p:cNvGrpSpPr/>
        <p:nvPr/>
      </p:nvGrpSpPr>
      <p:grpSpPr>
        <a:xfrm>
          <a:off x="0" y="0"/>
          <a:ext cx="0" cy="0"/>
          <a:chOff x="0" y="0"/>
          <a:chExt cx="0" cy="0"/>
        </a:xfrm>
      </p:grpSpPr>
      <p:sp>
        <p:nvSpPr>
          <p:cNvPr id="2700" name="Google Shape;2700;g218b304e94d_0_153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1" name="Google Shape;2701;g218b304e94d_0_153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70" name="Shape 2770"/>
        <p:cNvGrpSpPr/>
        <p:nvPr/>
      </p:nvGrpSpPr>
      <p:grpSpPr>
        <a:xfrm>
          <a:off x="0" y="0"/>
          <a:ext cx="0" cy="0"/>
          <a:chOff x="0" y="0"/>
          <a:chExt cx="0" cy="0"/>
        </a:xfrm>
      </p:grpSpPr>
      <p:sp>
        <p:nvSpPr>
          <p:cNvPr id="2771" name="Google Shape;2771;g218b304e94d_0_15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2" name="Google Shape;2772;g218b304e94d_0_15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03" name="Shape 2803"/>
        <p:cNvGrpSpPr/>
        <p:nvPr/>
      </p:nvGrpSpPr>
      <p:grpSpPr>
        <a:xfrm>
          <a:off x="0" y="0"/>
          <a:ext cx="0" cy="0"/>
          <a:chOff x="0" y="0"/>
          <a:chExt cx="0" cy="0"/>
        </a:xfrm>
      </p:grpSpPr>
      <p:sp>
        <p:nvSpPr>
          <p:cNvPr id="2804" name="Google Shape;2804;g218b304e94d_0_158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5" name="Google Shape;2805;g218b304e94d_0_158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65" name="Shape 2865"/>
        <p:cNvGrpSpPr/>
        <p:nvPr/>
      </p:nvGrpSpPr>
      <p:grpSpPr>
        <a:xfrm>
          <a:off x="0" y="0"/>
          <a:ext cx="0" cy="0"/>
          <a:chOff x="0" y="0"/>
          <a:chExt cx="0" cy="0"/>
        </a:xfrm>
      </p:grpSpPr>
      <p:sp>
        <p:nvSpPr>
          <p:cNvPr id="2866" name="Google Shape;2866;g22de8e5c9b5_3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7" name="Google Shape;2867;g22de8e5c9b5_3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23" name="Shape 2923"/>
        <p:cNvGrpSpPr/>
        <p:nvPr/>
      </p:nvGrpSpPr>
      <p:grpSpPr>
        <a:xfrm>
          <a:off x="0" y="0"/>
          <a:ext cx="0" cy="0"/>
          <a:chOff x="0" y="0"/>
          <a:chExt cx="0" cy="0"/>
        </a:xfrm>
      </p:grpSpPr>
      <p:sp>
        <p:nvSpPr>
          <p:cNvPr id="2924" name="Google Shape;2924;g22de8e5c9b5_3_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5" name="Google Shape;2925;g22de8e5c9b5_3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87" name="Shape 2987"/>
        <p:cNvGrpSpPr/>
        <p:nvPr/>
      </p:nvGrpSpPr>
      <p:grpSpPr>
        <a:xfrm>
          <a:off x="0" y="0"/>
          <a:ext cx="0" cy="0"/>
          <a:chOff x="0" y="0"/>
          <a:chExt cx="0" cy="0"/>
        </a:xfrm>
      </p:grpSpPr>
      <p:sp>
        <p:nvSpPr>
          <p:cNvPr id="2988" name="Google Shape;2988;g22de8e5c9b5_3_37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9" name="Google Shape;2989;g22de8e5c9b5_3_37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49" name="Shape 3049"/>
        <p:cNvGrpSpPr/>
        <p:nvPr/>
      </p:nvGrpSpPr>
      <p:grpSpPr>
        <a:xfrm>
          <a:off x="0" y="0"/>
          <a:ext cx="0" cy="0"/>
          <a:chOff x="0" y="0"/>
          <a:chExt cx="0" cy="0"/>
        </a:xfrm>
      </p:grpSpPr>
      <p:sp>
        <p:nvSpPr>
          <p:cNvPr id="3050" name="Google Shape;3050;g22de8e5c9b5_3_5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1" name="Google Shape;3051;g22de8e5c9b5_3_5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05" name="Shape 3105"/>
        <p:cNvGrpSpPr/>
        <p:nvPr/>
      </p:nvGrpSpPr>
      <p:grpSpPr>
        <a:xfrm>
          <a:off x="0" y="0"/>
          <a:ext cx="0" cy="0"/>
          <a:chOff x="0" y="0"/>
          <a:chExt cx="0" cy="0"/>
        </a:xfrm>
      </p:grpSpPr>
      <p:sp>
        <p:nvSpPr>
          <p:cNvPr id="3106" name="Google Shape;3106;g218b304e94d_0_160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7" name="Google Shape;3107;g218b304e94d_0_160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08" name="Shape 1808"/>
        <p:cNvGrpSpPr/>
        <p:nvPr/>
      </p:nvGrpSpPr>
      <p:grpSpPr>
        <a:xfrm>
          <a:off x="0" y="0"/>
          <a:ext cx="0" cy="0"/>
          <a:chOff x="0" y="0"/>
          <a:chExt cx="0" cy="0"/>
        </a:xfrm>
      </p:grpSpPr>
      <p:sp>
        <p:nvSpPr>
          <p:cNvPr id="1809" name="Google Shape;1809;g1df671407c6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0" name="Google Shape;1810;g1df671407c6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3139" name="Shape 3139"/>
        <p:cNvGrpSpPr/>
        <p:nvPr/>
      </p:nvGrpSpPr>
      <p:grpSpPr>
        <a:xfrm>
          <a:off x="0" y="0"/>
          <a:ext cx="0" cy="0"/>
          <a:chOff x="0" y="0"/>
          <a:chExt cx="0" cy="0"/>
        </a:xfrm>
      </p:grpSpPr>
      <p:sp>
        <p:nvSpPr>
          <p:cNvPr id="3140" name="Google Shape;3140;g218b304e94d_0_162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1" name="Google Shape;3141;g218b304e94d_0_162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38" name="Shape 3238"/>
        <p:cNvGrpSpPr/>
        <p:nvPr/>
      </p:nvGrpSpPr>
      <p:grpSpPr>
        <a:xfrm>
          <a:off x="0" y="0"/>
          <a:ext cx="0" cy="0"/>
          <a:chOff x="0" y="0"/>
          <a:chExt cx="0" cy="0"/>
        </a:xfrm>
      </p:grpSpPr>
      <p:sp>
        <p:nvSpPr>
          <p:cNvPr id="3239" name="Google Shape;3239;g218b304e94d_0_16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0" name="Google Shape;3240;g218b304e94d_0_16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70" name="Shape 3370"/>
        <p:cNvGrpSpPr/>
        <p:nvPr/>
      </p:nvGrpSpPr>
      <p:grpSpPr>
        <a:xfrm>
          <a:off x="0" y="0"/>
          <a:ext cx="0" cy="0"/>
          <a:chOff x="0" y="0"/>
          <a:chExt cx="0" cy="0"/>
        </a:xfrm>
      </p:grpSpPr>
      <p:sp>
        <p:nvSpPr>
          <p:cNvPr id="3371" name="Google Shape;3371;g218b304e94d_0_166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2" name="Google Shape;3372;g218b304e94d_0_166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87" name="Shape 3387"/>
        <p:cNvGrpSpPr/>
        <p:nvPr/>
      </p:nvGrpSpPr>
      <p:grpSpPr>
        <a:xfrm>
          <a:off x="0" y="0"/>
          <a:ext cx="0" cy="0"/>
          <a:chOff x="0" y="0"/>
          <a:chExt cx="0" cy="0"/>
        </a:xfrm>
      </p:grpSpPr>
      <p:sp>
        <p:nvSpPr>
          <p:cNvPr id="3388" name="Google Shape;3388;g21a43889452_0_144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9" name="Google Shape;3389;g21a43889452_0_144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93" name="Shape 3393"/>
        <p:cNvGrpSpPr/>
        <p:nvPr/>
      </p:nvGrpSpPr>
      <p:grpSpPr>
        <a:xfrm>
          <a:off x="0" y="0"/>
          <a:ext cx="0" cy="0"/>
          <a:chOff x="0" y="0"/>
          <a:chExt cx="0" cy="0"/>
        </a:xfrm>
      </p:grpSpPr>
      <p:sp>
        <p:nvSpPr>
          <p:cNvPr id="3394" name="Google Shape;3394;g21a43889452_0_1445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5" name="Google Shape;3395;g21a43889452_0_1445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399" name="Shape 3399"/>
        <p:cNvGrpSpPr/>
        <p:nvPr/>
      </p:nvGrpSpPr>
      <p:grpSpPr>
        <a:xfrm>
          <a:off x="0" y="0"/>
          <a:ext cx="0" cy="0"/>
          <a:chOff x="0" y="0"/>
          <a:chExt cx="0" cy="0"/>
        </a:xfrm>
      </p:grpSpPr>
      <p:sp>
        <p:nvSpPr>
          <p:cNvPr id="3400" name="Google Shape;3400;g21a43889452_0_144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1" name="Google Shape;3401;g21a43889452_0_144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17" name="Shape 3417"/>
        <p:cNvGrpSpPr/>
        <p:nvPr/>
      </p:nvGrpSpPr>
      <p:grpSpPr>
        <a:xfrm>
          <a:off x="0" y="0"/>
          <a:ext cx="0" cy="0"/>
          <a:chOff x="0" y="0"/>
          <a:chExt cx="0" cy="0"/>
        </a:xfrm>
      </p:grpSpPr>
      <p:sp>
        <p:nvSpPr>
          <p:cNvPr id="3418" name="Google Shape;3418;g21a43889452_0_1448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9" name="Google Shape;3419;g21a43889452_0_1448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3433" name="Shape 3433"/>
        <p:cNvGrpSpPr/>
        <p:nvPr/>
      </p:nvGrpSpPr>
      <p:grpSpPr>
        <a:xfrm>
          <a:off x="0" y="0"/>
          <a:ext cx="0" cy="0"/>
          <a:chOff x="0" y="0"/>
          <a:chExt cx="0" cy="0"/>
        </a:xfrm>
      </p:grpSpPr>
      <p:sp>
        <p:nvSpPr>
          <p:cNvPr id="3434" name="Google Shape;3434;g21a43889452_0_1450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5" name="Google Shape;3435;g21a43889452_0_1450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3770" name="Shape 3770"/>
        <p:cNvGrpSpPr/>
        <p:nvPr/>
      </p:nvGrpSpPr>
      <p:grpSpPr>
        <a:xfrm>
          <a:off x="0" y="0"/>
          <a:ext cx="0" cy="0"/>
          <a:chOff x="0" y="0"/>
          <a:chExt cx="0" cy="0"/>
        </a:xfrm>
      </p:grpSpPr>
      <p:sp>
        <p:nvSpPr>
          <p:cNvPr id="3771" name="Google Shape;3771;g21a43889452_0_1483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2" name="Google Shape;3772;g21a43889452_0_1483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9684" name="Shape 9684"/>
        <p:cNvGrpSpPr/>
        <p:nvPr/>
      </p:nvGrpSpPr>
      <p:grpSpPr>
        <a:xfrm>
          <a:off x="0" y="0"/>
          <a:ext cx="0" cy="0"/>
          <a:chOff x="0" y="0"/>
          <a:chExt cx="0" cy="0"/>
        </a:xfrm>
      </p:grpSpPr>
      <p:sp>
        <p:nvSpPr>
          <p:cNvPr id="9685" name="Google Shape;9685;g21a43889452_0_2075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6" name="Google Shape;9686;g21a43889452_0_2075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60" name="Shape 1860"/>
        <p:cNvGrpSpPr/>
        <p:nvPr/>
      </p:nvGrpSpPr>
      <p:grpSpPr>
        <a:xfrm>
          <a:off x="0" y="0"/>
          <a:ext cx="0" cy="0"/>
          <a:chOff x="0" y="0"/>
          <a:chExt cx="0" cy="0"/>
        </a:xfrm>
      </p:grpSpPr>
      <p:sp>
        <p:nvSpPr>
          <p:cNvPr id="1861" name="Google Shape;1861;g193404e59c5_0_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2" name="Google Shape;1862;g193404e59c5_0_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11" name="Shape 10111"/>
        <p:cNvGrpSpPr/>
        <p:nvPr/>
      </p:nvGrpSpPr>
      <p:grpSpPr>
        <a:xfrm>
          <a:off x="0" y="0"/>
          <a:ext cx="0" cy="0"/>
          <a:chOff x="0" y="0"/>
          <a:chExt cx="0" cy="0"/>
        </a:xfrm>
      </p:grpSpPr>
      <p:sp>
        <p:nvSpPr>
          <p:cNvPr id="10112" name="Google Shape;10112;g21a43889452_0_2117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3" name="Google Shape;10113;g21a43889452_0_2117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274" name="Shape 10274"/>
        <p:cNvGrpSpPr/>
        <p:nvPr/>
      </p:nvGrpSpPr>
      <p:grpSpPr>
        <a:xfrm>
          <a:off x="0" y="0"/>
          <a:ext cx="0" cy="0"/>
          <a:chOff x="0" y="0"/>
          <a:chExt cx="0" cy="0"/>
        </a:xfrm>
      </p:grpSpPr>
      <p:sp>
        <p:nvSpPr>
          <p:cNvPr id="10275" name="Google Shape;10275;g21a43889452_0_2134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76" name="Google Shape;10276;g21a43889452_0_2134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676" name="Shape 10676"/>
        <p:cNvGrpSpPr/>
        <p:nvPr/>
      </p:nvGrpSpPr>
      <p:grpSpPr>
        <a:xfrm>
          <a:off x="0" y="0"/>
          <a:ext cx="0" cy="0"/>
          <a:chOff x="0" y="0"/>
          <a:chExt cx="0" cy="0"/>
        </a:xfrm>
      </p:grpSpPr>
      <p:sp>
        <p:nvSpPr>
          <p:cNvPr id="10677" name="Google Shape;10677;g21a43889452_0_2174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78" name="Google Shape;10678;g21a43889452_0_2174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047" name="Shape 11047"/>
        <p:cNvGrpSpPr/>
        <p:nvPr/>
      </p:nvGrpSpPr>
      <p:grpSpPr>
        <a:xfrm>
          <a:off x="0" y="0"/>
          <a:ext cx="0" cy="0"/>
          <a:chOff x="0" y="0"/>
          <a:chExt cx="0" cy="0"/>
        </a:xfrm>
      </p:grpSpPr>
      <p:sp>
        <p:nvSpPr>
          <p:cNvPr id="11048" name="Google Shape;11048;g21a43889452_0_2211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49" name="Google Shape;11049;g21a43889452_0_221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436" name="Shape 11436"/>
        <p:cNvGrpSpPr/>
        <p:nvPr/>
      </p:nvGrpSpPr>
      <p:grpSpPr>
        <a:xfrm>
          <a:off x="0" y="0"/>
          <a:ext cx="0" cy="0"/>
          <a:chOff x="0" y="0"/>
          <a:chExt cx="0" cy="0"/>
        </a:xfrm>
      </p:grpSpPr>
      <p:sp>
        <p:nvSpPr>
          <p:cNvPr id="11437" name="Google Shape;11437;g21a43889452_0_2249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38" name="Google Shape;11438;g21a43889452_0_2249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867" name="Shape 11867"/>
        <p:cNvGrpSpPr/>
        <p:nvPr/>
      </p:nvGrpSpPr>
      <p:grpSpPr>
        <a:xfrm>
          <a:off x="0" y="0"/>
          <a:ext cx="0" cy="0"/>
          <a:chOff x="0" y="0"/>
          <a:chExt cx="0" cy="0"/>
        </a:xfrm>
      </p:grpSpPr>
      <p:sp>
        <p:nvSpPr>
          <p:cNvPr id="11868" name="Google Shape;11868;g21a43889452_0_2292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9" name="Google Shape;11869;g21a43889452_0_2292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660" name="Shape 12660"/>
        <p:cNvGrpSpPr/>
        <p:nvPr/>
      </p:nvGrpSpPr>
      <p:grpSpPr>
        <a:xfrm>
          <a:off x="0" y="0"/>
          <a:ext cx="0" cy="0"/>
          <a:chOff x="0" y="0"/>
          <a:chExt cx="0" cy="0"/>
        </a:xfrm>
      </p:grpSpPr>
      <p:sp>
        <p:nvSpPr>
          <p:cNvPr id="12661" name="Google Shape;12661;g21a43889452_0_237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62" name="Google Shape;12662;g21a43889452_0_237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401" name="Shape 13401"/>
        <p:cNvGrpSpPr/>
        <p:nvPr/>
      </p:nvGrpSpPr>
      <p:grpSpPr>
        <a:xfrm>
          <a:off x="0" y="0"/>
          <a:ext cx="0" cy="0"/>
          <a:chOff x="0" y="0"/>
          <a:chExt cx="0" cy="0"/>
        </a:xfrm>
      </p:grpSpPr>
      <p:sp>
        <p:nvSpPr>
          <p:cNvPr id="13402" name="Google Shape;13402;g21a43889452_0_244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03" name="Google Shape;13403;g21a43889452_0_244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094" name="Shape 14094"/>
        <p:cNvGrpSpPr/>
        <p:nvPr/>
      </p:nvGrpSpPr>
      <p:grpSpPr>
        <a:xfrm>
          <a:off x="0" y="0"/>
          <a:ext cx="0" cy="0"/>
          <a:chOff x="0" y="0"/>
          <a:chExt cx="0" cy="0"/>
        </a:xfrm>
      </p:grpSpPr>
      <p:sp>
        <p:nvSpPr>
          <p:cNvPr id="14095" name="Google Shape;14095;g21a43889452_0_2515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6" name="Google Shape;14096;g21a43889452_0_251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396" name="Shape 14396"/>
        <p:cNvGrpSpPr/>
        <p:nvPr/>
      </p:nvGrpSpPr>
      <p:grpSpPr>
        <a:xfrm>
          <a:off x="0" y="0"/>
          <a:ext cx="0" cy="0"/>
          <a:chOff x="0" y="0"/>
          <a:chExt cx="0" cy="0"/>
        </a:xfrm>
      </p:grpSpPr>
      <p:sp>
        <p:nvSpPr>
          <p:cNvPr id="14397" name="Google Shape;14397;g21a43889452_0_2545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98" name="Google Shape;14398;g21a43889452_0_2545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65" name="Shape 1965"/>
        <p:cNvGrpSpPr/>
        <p:nvPr/>
      </p:nvGrpSpPr>
      <p:grpSpPr>
        <a:xfrm>
          <a:off x="0" y="0"/>
          <a:ext cx="0" cy="0"/>
          <a:chOff x="0" y="0"/>
          <a:chExt cx="0" cy="0"/>
        </a:xfrm>
      </p:grpSpPr>
      <p:sp>
        <p:nvSpPr>
          <p:cNvPr id="1966" name="Google Shape;1966;g218b304e94d_0_50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7" name="Google Shape;1967;g218b304e94d_0_50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036" name="Shape 15036"/>
        <p:cNvGrpSpPr/>
        <p:nvPr/>
      </p:nvGrpSpPr>
      <p:grpSpPr>
        <a:xfrm>
          <a:off x="0" y="0"/>
          <a:ext cx="0" cy="0"/>
          <a:chOff x="0" y="0"/>
          <a:chExt cx="0" cy="0"/>
        </a:xfrm>
      </p:grpSpPr>
      <p:sp>
        <p:nvSpPr>
          <p:cNvPr id="15037" name="Google Shape;15037;g21a43889452_0_2810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8" name="Google Shape;15038;g21a43889452_0_2810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16" name="Shape 2016"/>
        <p:cNvGrpSpPr/>
        <p:nvPr/>
      </p:nvGrpSpPr>
      <p:grpSpPr>
        <a:xfrm>
          <a:off x="0" y="0"/>
          <a:ext cx="0" cy="0"/>
          <a:chOff x="0" y="0"/>
          <a:chExt cx="0" cy="0"/>
        </a:xfrm>
      </p:grpSpPr>
      <p:sp>
        <p:nvSpPr>
          <p:cNvPr id="2017" name="Google Shape;2017;g218b304e94d_0_7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218b304e94d_0_7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88" name="Shape 2088"/>
        <p:cNvGrpSpPr/>
        <p:nvPr/>
      </p:nvGrpSpPr>
      <p:grpSpPr>
        <a:xfrm>
          <a:off x="0" y="0"/>
          <a:ext cx="0" cy="0"/>
          <a:chOff x="0" y="0"/>
          <a:chExt cx="0" cy="0"/>
        </a:xfrm>
      </p:grpSpPr>
      <p:sp>
        <p:nvSpPr>
          <p:cNvPr id="2089" name="Google Shape;2089;g218b304e94d_0_80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0" name="Google Shape;2090;g218b304e94d_0_80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27" name="Shape 2127"/>
        <p:cNvGrpSpPr/>
        <p:nvPr/>
      </p:nvGrpSpPr>
      <p:grpSpPr>
        <a:xfrm>
          <a:off x="0" y="0"/>
          <a:ext cx="0" cy="0"/>
          <a:chOff x="0" y="0"/>
          <a:chExt cx="0" cy="0"/>
        </a:xfrm>
      </p:grpSpPr>
      <p:sp>
        <p:nvSpPr>
          <p:cNvPr id="2128" name="Google Shape;2128;g20894919544_2_1289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9" name="Google Shape;2129;g20894919544_2_1289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59" name="Shape 2159"/>
        <p:cNvGrpSpPr/>
        <p:nvPr/>
      </p:nvGrpSpPr>
      <p:grpSpPr>
        <a:xfrm>
          <a:off x="0" y="0"/>
          <a:ext cx="0" cy="0"/>
          <a:chOff x="0" y="0"/>
          <a:chExt cx="0" cy="0"/>
        </a:xfrm>
      </p:grpSpPr>
      <p:sp>
        <p:nvSpPr>
          <p:cNvPr id="2160" name="Google Shape;2160;g218b304e94d_0_107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1" name="Google Shape;2161;g218b304e94d_0_107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grpSp>
        <p:nvGrpSpPr>
          <p:cNvPr id="9" name="Google Shape;9;p2"/>
          <p:cNvGrpSpPr/>
          <p:nvPr/>
        </p:nvGrpSpPr>
        <p:grpSpPr>
          <a:xfrm>
            <a:off x="7" y="-38100"/>
            <a:ext cx="9144000" cy="5219700"/>
            <a:chOff x="-43" y="-76200"/>
            <a:chExt cx="9144000" cy="5219700"/>
          </a:xfrm>
        </p:grpSpPr>
        <p:cxnSp>
          <p:nvCxnSpPr>
            <p:cNvPr id="10" name="Google Shape;10;p2"/>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 name="Google Shape;11;p2"/>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 name="Google Shape;12;p2"/>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 name="Google Shape;13;p2"/>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 name="Google Shape;14;p2"/>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 name="Google Shape;15;p2"/>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 name="Google Shape;16;p2"/>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7" name="Google Shape;17;p2"/>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8" name="Google Shape;18;p2"/>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9" name="Google Shape;19;p2"/>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0" name="Google Shape;20;p2"/>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1" name="Google Shape;21;p2"/>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2" name="Google Shape;22;p2"/>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3" name="Google Shape;23;p2"/>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4" name="Google Shape;24;p2"/>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5" name="Google Shape;25;p2"/>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6" name="Google Shape;26;p2"/>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7" name="Google Shape;27;p2"/>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8" name="Google Shape;28;p2"/>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9" name="Google Shape;29;p2"/>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0" name="Google Shape;30;p2"/>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1" name="Google Shape;31;p2"/>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2" name="Google Shape;32;p2"/>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3" name="Google Shape;33;p2"/>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4" name="Google Shape;34;p2"/>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5" name="Google Shape;35;p2"/>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6" name="Google Shape;36;p2"/>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7" name="Google Shape;37;p2"/>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8" name="Google Shape;38;p2"/>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9" name="Google Shape;39;p2"/>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0" name="Google Shape;40;p2"/>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1" name="Google Shape;41;p2"/>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2" name="Google Shape;42;p2"/>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3" name="Google Shape;43;p2"/>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4" name="Google Shape;44;p2"/>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5" name="Google Shape;45;p2"/>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6" name="Google Shape;46;p2"/>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7" name="Google Shape;47;p2"/>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8" name="Google Shape;48;p2"/>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9" name="Google Shape;49;p2"/>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0" name="Google Shape;50;p2"/>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1" name="Google Shape;51;p2"/>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2" name="Google Shape;52;p2"/>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3" name="Google Shape;53;p2"/>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4" name="Google Shape;54;p2"/>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5" name="Google Shape;55;p2"/>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56" name="Google Shape;56;p2"/>
          <p:cNvSpPr txBox="1"/>
          <p:nvPr>
            <p:ph type="subTitle" idx="1"/>
          </p:nvPr>
        </p:nvSpPr>
        <p:spPr>
          <a:xfrm>
            <a:off x="2465575" y="3299975"/>
            <a:ext cx="3767100" cy="413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57" name="Google Shape;57;p2"/>
          <p:cNvSpPr txBox="1"/>
          <p:nvPr>
            <p:ph type="ctrTitle"/>
          </p:nvPr>
        </p:nvSpPr>
        <p:spPr>
          <a:xfrm>
            <a:off x="2465575" y="1179263"/>
            <a:ext cx="5965500" cy="1934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5200"/>
              <a:buNone/>
              <a:defRPr sz="4500" b="0">
                <a:solidFill>
                  <a:schemeClr val="dk1"/>
                </a:solidFill>
                <a:latin typeface="Jua"/>
                <a:ea typeface="Jua"/>
                <a:cs typeface="Jua"/>
                <a:sym typeface="Jua"/>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16" name="Shape 416"/>
        <p:cNvGrpSpPr/>
        <p:nvPr/>
      </p:nvGrpSpPr>
      <p:grpSpPr>
        <a:xfrm>
          <a:off x="0" y="0"/>
          <a:ext cx="0" cy="0"/>
          <a:chOff x="0" y="0"/>
          <a:chExt cx="0" cy="0"/>
        </a:xfrm>
      </p:grpSpPr>
      <p:grpSp>
        <p:nvGrpSpPr>
          <p:cNvPr id="417" name="Google Shape;417;p11"/>
          <p:cNvGrpSpPr/>
          <p:nvPr/>
        </p:nvGrpSpPr>
        <p:grpSpPr>
          <a:xfrm>
            <a:off x="7" y="-38100"/>
            <a:ext cx="9144000" cy="5219700"/>
            <a:chOff x="-43" y="-76200"/>
            <a:chExt cx="9144000" cy="5219700"/>
          </a:xfrm>
        </p:grpSpPr>
        <p:cxnSp>
          <p:nvCxnSpPr>
            <p:cNvPr id="418" name="Google Shape;418;p11"/>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19" name="Google Shape;419;p11"/>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20" name="Google Shape;420;p11"/>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21" name="Google Shape;421;p11"/>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22" name="Google Shape;422;p11"/>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23" name="Google Shape;423;p11"/>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24" name="Google Shape;424;p11"/>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25" name="Google Shape;425;p11"/>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26" name="Google Shape;426;p11"/>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27" name="Google Shape;427;p11"/>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28" name="Google Shape;428;p11"/>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29" name="Google Shape;429;p11"/>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30" name="Google Shape;430;p11"/>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31" name="Google Shape;431;p11"/>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32" name="Google Shape;432;p11"/>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33" name="Google Shape;433;p11"/>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34" name="Google Shape;434;p11"/>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35" name="Google Shape;435;p11"/>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36" name="Google Shape;436;p11"/>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37" name="Google Shape;437;p11"/>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38" name="Google Shape;438;p11"/>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39" name="Google Shape;439;p11"/>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40" name="Google Shape;440;p11"/>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41" name="Google Shape;441;p11"/>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42" name="Google Shape;442;p11"/>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43" name="Google Shape;443;p11"/>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44" name="Google Shape;444;p11"/>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45" name="Google Shape;445;p11"/>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46" name="Google Shape;446;p11"/>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47" name="Google Shape;447;p11"/>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48" name="Google Shape;448;p11"/>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49" name="Google Shape;449;p11"/>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50" name="Google Shape;450;p11"/>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51" name="Google Shape;451;p11"/>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52" name="Google Shape;452;p11"/>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53" name="Google Shape;453;p11"/>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54" name="Google Shape;454;p11"/>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55" name="Google Shape;455;p11"/>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56" name="Google Shape;456;p11"/>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57" name="Google Shape;457;p11"/>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58" name="Google Shape;458;p11"/>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11"/>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60" name="Google Shape;460;p11"/>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61" name="Google Shape;461;p11"/>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62" name="Google Shape;462;p11"/>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63" name="Google Shape;463;p11"/>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464" name="Google Shape;464;p11"/>
          <p:cNvSpPr txBox="1"/>
          <p:nvPr>
            <p:ph type="title" hasCustomPrompt="1"/>
          </p:nvPr>
        </p:nvSpPr>
        <p:spPr>
          <a:xfrm>
            <a:off x="715625" y="1458688"/>
            <a:ext cx="5084400" cy="14139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a:spcBef>
                <a:spcPts val="0"/>
              </a:spcBef>
              <a:spcAft>
                <a:spcPts val="0"/>
              </a:spcAft>
              <a:buSzPts val="12000"/>
              <a:buNone/>
              <a:defRPr sz="55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5" name="Google Shape;465;p11"/>
          <p:cNvSpPr txBox="1"/>
          <p:nvPr>
            <p:ph type="subTitle" idx="1"/>
          </p:nvPr>
        </p:nvSpPr>
        <p:spPr>
          <a:xfrm>
            <a:off x="715625" y="3218618"/>
            <a:ext cx="5084400" cy="466200"/>
          </a:xfrm>
          <a:prstGeom prst="rect">
            <a:avLst/>
          </a:prstGeom>
          <a:solidFill>
            <a:schemeClr val="lt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466" name="Shape 46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467" name="Shape 467"/>
        <p:cNvGrpSpPr/>
        <p:nvPr/>
      </p:nvGrpSpPr>
      <p:grpSpPr>
        <a:xfrm>
          <a:off x="0" y="0"/>
          <a:ext cx="0" cy="0"/>
          <a:chOff x="0" y="0"/>
          <a:chExt cx="0" cy="0"/>
        </a:xfrm>
      </p:grpSpPr>
      <p:grpSp>
        <p:nvGrpSpPr>
          <p:cNvPr id="468" name="Google Shape;468;p13"/>
          <p:cNvGrpSpPr/>
          <p:nvPr/>
        </p:nvGrpSpPr>
        <p:grpSpPr>
          <a:xfrm>
            <a:off x="7" y="-38100"/>
            <a:ext cx="9144000" cy="5219700"/>
            <a:chOff x="-43" y="-76200"/>
            <a:chExt cx="9144000" cy="5219700"/>
          </a:xfrm>
        </p:grpSpPr>
        <p:cxnSp>
          <p:nvCxnSpPr>
            <p:cNvPr id="469" name="Google Shape;469;p13"/>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70" name="Google Shape;470;p13"/>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71" name="Google Shape;471;p13"/>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72" name="Google Shape;472;p13"/>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73" name="Google Shape;473;p13"/>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74" name="Google Shape;474;p13"/>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75" name="Google Shape;475;p13"/>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76" name="Google Shape;476;p13"/>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77" name="Google Shape;477;p13"/>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78" name="Google Shape;478;p13"/>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79" name="Google Shape;479;p13"/>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80" name="Google Shape;480;p13"/>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81" name="Google Shape;481;p13"/>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82" name="Google Shape;482;p13"/>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83" name="Google Shape;483;p13"/>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84" name="Google Shape;484;p13"/>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85" name="Google Shape;485;p13"/>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86" name="Google Shape;486;p13"/>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87" name="Google Shape;487;p13"/>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88" name="Google Shape;488;p13"/>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89" name="Google Shape;489;p13"/>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90" name="Google Shape;490;p13"/>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91" name="Google Shape;491;p13"/>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92" name="Google Shape;492;p13"/>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93" name="Google Shape;493;p13"/>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94" name="Google Shape;494;p13"/>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95" name="Google Shape;495;p13"/>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96" name="Google Shape;496;p13"/>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97" name="Google Shape;497;p13"/>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98" name="Google Shape;498;p13"/>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499" name="Google Shape;499;p13"/>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00" name="Google Shape;500;p13"/>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01" name="Google Shape;501;p13"/>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02" name="Google Shape;502;p13"/>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03" name="Google Shape;503;p13"/>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04" name="Google Shape;504;p13"/>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05" name="Google Shape;505;p13"/>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06" name="Google Shape;506;p13"/>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07" name="Google Shape;507;p13"/>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08" name="Google Shape;508;p13"/>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09" name="Google Shape;509;p13"/>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10" name="Google Shape;510;p13"/>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11" name="Google Shape;511;p13"/>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12" name="Google Shape;512;p13"/>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13" name="Google Shape;513;p13"/>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14" name="Google Shape;514;p13"/>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515" name="Google Shape;515;p13"/>
          <p:cNvSpPr/>
          <p:nvPr/>
        </p:nvSpPr>
        <p:spPr>
          <a:xfrm>
            <a:off x="713250" y="1198475"/>
            <a:ext cx="7717500" cy="35931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13"/>
          <p:cNvSpPr txBox="1"/>
          <p:nvPr>
            <p:ph type="subTitle" idx="1"/>
          </p:nvPr>
        </p:nvSpPr>
        <p:spPr>
          <a:xfrm>
            <a:off x="1814600" y="1803114"/>
            <a:ext cx="27669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1"/>
              </a:buClr>
              <a:buSzPts val="1400"/>
              <a:buFont typeface="Cabin"/>
              <a:buN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17" name="Google Shape;517;p13"/>
          <p:cNvSpPr txBox="1"/>
          <p:nvPr>
            <p:ph type="title" hasCustomPrompt="1"/>
          </p:nvPr>
        </p:nvSpPr>
        <p:spPr>
          <a:xfrm>
            <a:off x="916400" y="1447219"/>
            <a:ext cx="898200" cy="8109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18" name="Google Shape;518;p13"/>
          <p:cNvSpPr txBox="1"/>
          <p:nvPr>
            <p:ph type="subTitle" idx="2"/>
          </p:nvPr>
        </p:nvSpPr>
        <p:spPr>
          <a:xfrm>
            <a:off x="1814600" y="1446725"/>
            <a:ext cx="2924400" cy="4326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400"/>
              <a:buFont typeface="Cabin"/>
              <a:buNone/>
              <a:defRPr sz="2200">
                <a:latin typeface="Jua"/>
                <a:ea typeface="Jua"/>
                <a:cs typeface="Jua"/>
                <a:sym typeface="Ju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19" name="Google Shape;519;p13"/>
          <p:cNvSpPr txBox="1"/>
          <p:nvPr>
            <p:ph type="subTitle" idx="3"/>
          </p:nvPr>
        </p:nvSpPr>
        <p:spPr>
          <a:xfrm>
            <a:off x="1814600" y="2854826"/>
            <a:ext cx="27669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1"/>
              </a:buClr>
              <a:buSzPts val="1400"/>
              <a:buFont typeface="Cabin"/>
              <a:buN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0" name="Google Shape;520;p13"/>
          <p:cNvSpPr txBox="1"/>
          <p:nvPr>
            <p:ph type="title" idx="4" hasCustomPrompt="1"/>
          </p:nvPr>
        </p:nvSpPr>
        <p:spPr>
          <a:xfrm>
            <a:off x="916313" y="2513082"/>
            <a:ext cx="898200" cy="8115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21" name="Google Shape;521;p13"/>
          <p:cNvSpPr txBox="1"/>
          <p:nvPr>
            <p:ph type="subTitle" idx="5"/>
          </p:nvPr>
        </p:nvSpPr>
        <p:spPr>
          <a:xfrm>
            <a:off x="1814600" y="2498438"/>
            <a:ext cx="2924400" cy="4326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400"/>
              <a:buFont typeface="Cabin"/>
              <a:buNone/>
              <a:defRPr sz="2200">
                <a:latin typeface="Jua"/>
                <a:ea typeface="Jua"/>
                <a:cs typeface="Jua"/>
                <a:sym typeface="Ju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2" name="Google Shape;522;p13"/>
          <p:cNvSpPr txBox="1"/>
          <p:nvPr>
            <p:ph type="subTitle" idx="6"/>
          </p:nvPr>
        </p:nvSpPr>
        <p:spPr>
          <a:xfrm>
            <a:off x="1814600" y="3906538"/>
            <a:ext cx="2766900" cy="5139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dk1"/>
              </a:buClr>
              <a:buSzPts val="1400"/>
              <a:buFont typeface="Cabin"/>
              <a:buN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3" name="Google Shape;523;p13"/>
          <p:cNvSpPr txBox="1"/>
          <p:nvPr>
            <p:ph type="title" idx="7" hasCustomPrompt="1"/>
          </p:nvPr>
        </p:nvSpPr>
        <p:spPr>
          <a:xfrm>
            <a:off x="902638" y="3579545"/>
            <a:ext cx="898200" cy="8115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24" name="Google Shape;524;p13"/>
          <p:cNvSpPr txBox="1"/>
          <p:nvPr>
            <p:ph type="subTitle" idx="8"/>
          </p:nvPr>
        </p:nvSpPr>
        <p:spPr>
          <a:xfrm>
            <a:off x="1814600" y="3550150"/>
            <a:ext cx="2924400" cy="4326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400"/>
              <a:buFont typeface="Cabin"/>
              <a:buNone/>
              <a:defRPr sz="2200">
                <a:latin typeface="Jua"/>
                <a:ea typeface="Jua"/>
                <a:cs typeface="Jua"/>
                <a:sym typeface="Ju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5" name="Google Shape;525;p13"/>
          <p:cNvSpPr txBox="1"/>
          <p:nvPr>
            <p:ph type="subTitle" idx="9"/>
          </p:nvPr>
        </p:nvSpPr>
        <p:spPr>
          <a:xfrm>
            <a:off x="5481775" y="1803620"/>
            <a:ext cx="2766900" cy="513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1400"/>
              <a:buFont typeface="Cabin"/>
              <a:buNone/>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6" name="Google Shape;526;p13"/>
          <p:cNvSpPr txBox="1"/>
          <p:nvPr>
            <p:ph type="title" idx="13" hasCustomPrompt="1"/>
          </p:nvPr>
        </p:nvSpPr>
        <p:spPr>
          <a:xfrm>
            <a:off x="4583576" y="1446919"/>
            <a:ext cx="898200" cy="8115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Clr>
                <a:schemeClr val="accent6"/>
              </a:buClr>
              <a:buSzPts val="2000"/>
              <a:buFont typeface="Poppins"/>
              <a:buNone/>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27" name="Google Shape;527;p13"/>
          <p:cNvSpPr txBox="1"/>
          <p:nvPr>
            <p:ph type="subTitle" idx="14"/>
          </p:nvPr>
        </p:nvSpPr>
        <p:spPr>
          <a:xfrm>
            <a:off x="5481775" y="1447225"/>
            <a:ext cx="2924400" cy="432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1400"/>
              <a:buFont typeface="Cabin"/>
              <a:buNone/>
              <a:defRPr sz="2200">
                <a:latin typeface="Jua"/>
                <a:ea typeface="Jua"/>
                <a:cs typeface="Jua"/>
                <a:sym typeface="Ju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p:txBody>
      </p:sp>
      <p:sp>
        <p:nvSpPr>
          <p:cNvPr id="528" name="Google Shape;528;p13"/>
          <p:cNvSpPr txBox="1"/>
          <p:nvPr>
            <p:ph type="ctrTitle" idx="15"/>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529" name="Shape 529"/>
        <p:cNvGrpSpPr/>
        <p:nvPr/>
      </p:nvGrpSpPr>
      <p:grpSpPr>
        <a:xfrm>
          <a:off x="0" y="0"/>
          <a:ext cx="0" cy="0"/>
          <a:chOff x="0" y="0"/>
          <a:chExt cx="0" cy="0"/>
        </a:xfrm>
      </p:grpSpPr>
      <p:grpSp>
        <p:nvGrpSpPr>
          <p:cNvPr id="530" name="Google Shape;530;p14"/>
          <p:cNvGrpSpPr/>
          <p:nvPr/>
        </p:nvGrpSpPr>
        <p:grpSpPr>
          <a:xfrm>
            <a:off x="7" y="-38100"/>
            <a:ext cx="9144000" cy="5219700"/>
            <a:chOff x="-43" y="-76200"/>
            <a:chExt cx="9144000" cy="5219700"/>
          </a:xfrm>
        </p:grpSpPr>
        <p:cxnSp>
          <p:nvCxnSpPr>
            <p:cNvPr id="531" name="Google Shape;531;p14"/>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32" name="Google Shape;532;p14"/>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33" name="Google Shape;533;p14"/>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34" name="Google Shape;534;p14"/>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35" name="Google Shape;535;p14"/>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36" name="Google Shape;536;p14"/>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37" name="Google Shape;537;p14"/>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38" name="Google Shape;538;p14"/>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39" name="Google Shape;539;p14"/>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40" name="Google Shape;540;p14"/>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41" name="Google Shape;541;p14"/>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42" name="Google Shape;542;p14"/>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43" name="Google Shape;543;p14"/>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44" name="Google Shape;544;p14"/>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45" name="Google Shape;545;p14"/>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46" name="Google Shape;546;p14"/>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47" name="Google Shape;547;p14"/>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48" name="Google Shape;548;p14"/>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49" name="Google Shape;549;p14"/>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50" name="Google Shape;550;p14"/>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51" name="Google Shape;551;p14"/>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52" name="Google Shape;552;p14"/>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53" name="Google Shape;553;p14"/>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54" name="Google Shape;554;p14"/>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55" name="Google Shape;555;p14"/>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56" name="Google Shape;556;p14"/>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57" name="Google Shape;557;p14"/>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58" name="Google Shape;558;p14"/>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59" name="Google Shape;559;p14"/>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60" name="Google Shape;560;p14"/>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61" name="Google Shape;561;p14"/>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62" name="Google Shape;562;p14"/>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63" name="Google Shape;563;p14"/>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64" name="Google Shape;564;p14"/>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65" name="Google Shape;565;p14"/>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66" name="Google Shape;566;p14"/>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67" name="Google Shape;567;p14"/>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68" name="Google Shape;568;p14"/>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69" name="Google Shape;569;p14"/>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70" name="Google Shape;570;p14"/>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71" name="Google Shape;571;p14"/>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72" name="Google Shape;572;p14"/>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73" name="Google Shape;573;p14"/>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74" name="Google Shape;574;p14"/>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75" name="Google Shape;575;p14"/>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576" name="Google Shape;576;p14"/>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577" name="Google Shape;577;p14"/>
          <p:cNvSpPr txBox="1"/>
          <p:nvPr>
            <p:ph type="subTitle" idx="1"/>
          </p:nvPr>
        </p:nvSpPr>
        <p:spPr>
          <a:xfrm>
            <a:off x="711325" y="1422975"/>
            <a:ext cx="5134200" cy="1533900"/>
          </a:xfrm>
          <a:prstGeom prst="rect">
            <a:avLst/>
          </a:prstGeom>
          <a:solidFill>
            <a:schemeClr val="lt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Clr>
                <a:schemeClr val="dk1"/>
              </a:buClr>
              <a:buSzPts val="1600"/>
              <a:buFont typeface="Poppins Medium"/>
              <a:buNone/>
              <a:defRPr sz="22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578" name="Google Shape;578;p14"/>
          <p:cNvSpPr txBox="1"/>
          <p:nvPr>
            <p:ph type="title"/>
          </p:nvPr>
        </p:nvSpPr>
        <p:spPr>
          <a:xfrm>
            <a:off x="711075" y="3219525"/>
            <a:ext cx="5134200" cy="5010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r" rtl="0">
              <a:lnSpc>
                <a:spcPct val="115000"/>
              </a:lnSpc>
              <a:spcBef>
                <a:spcPts val="0"/>
              </a:spcBef>
              <a:spcAft>
                <a:spcPts val="0"/>
              </a:spcAft>
              <a:buSzPts val="3500"/>
              <a:buFont typeface="Poppins Black"/>
              <a:buNone/>
              <a:defRPr sz="1400">
                <a:solidFill>
                  <a:schemeClr val="dk1"/>
                </a:solidFill>
              </a:defRPr>
            </a:lvl1pPr>
            <a:lvl2pPr lvl="1" rtl="0">
              <a:spcBef>
                <a:spcPts val="0"/>
              </a:spcBef>
              <a:spcAft>
                <a:spcPts val="0"/>
              </a:spcAft>
              <a:buSzPts val="3000"/>
              <a:buNone/>
              <a:defRPr>
                <a:latin typeface="Arial" panose="020B0704020202020204"/>
                <a:ea typeface="Arial" panose="020B0704020202020204"/>
                <a:cs typeface="Arial" panose="020B0704020202020204"/>
                <a:sym typeface="Arial" panose="020B0704020202020204"/>
              </a:defRPr>
            </a:lvl2pPr>
            <a:lvl3pPr lvl="2" rtl="0">
              <a:spcBef>
                <a:spcPts val="0"/>
              </a:spcBef>
              <a:spcAft>
                <a:spcPts val="0"/>
              </a:spcAft>
              <a:buSzPts val="3000"/>
              <a:buNone/>
              <a:defRPr>
                <a:latin typeface="Arial" panose="020B0704020202020204"/>
                <a:ea typeface="Arial" panose="020B0704020202020204"/>
                <a:cs typeface="Arial" panose="020B0704020202020204"/>
                <a:sym typeface="Arial" panose="020B0704020202020204"/>
              </a:defRPr>
            </a:lvl3pPr>
            <a:lvl4pPr lvl="3" rtl="0">
              <a:spcBef>
                <a:spcPts val="0"/>
              </a:spcBef>
              <a:spcAft>
                <a:spcPts val="0"/>
              </a:spcAft>
              <a:buSzPts val="3000"/>
              <a:buNone/>
              <a:defRPr>
                <a:latin typeface="Arial" panose="020B0704020202020204"/>
                <a:ea typeface="Arial" panose="020B0704020202020204"/>
                <a:cs typeface="Arial" panose="020B0704020202020204"/>
                <a:sym typeface="Arial" panose="020B0704020202020204"/>
              </a:defRPr>
            </a:lvl4pPr>
            <a:lvl5pPr lvl="4" rtl="0">
              <a:spcBef>
                <a:spcPts val="0"/>
              </a:spcBef>
              <a:spcAft>
                <a:spcPts val="0"/>
              </a:spcAft>
              <a:buSzPts val="3000"/>
              <a:buNone/>
              <a:defRPr>
                <a:latin typeface="Arial" panose="020B0704020202020204"/>
                <a:ea typeface="Arial" panose="020B0704020202020204"/>
                <a:cs typeface="Arial" panose="020B0704020202020204"/>
                <a:sym typeface="Arial" panose="020B0704020202020204"/>
              </a:defRPr>
            </a:lvl5pPr>
            <a:lvl6pPr lvl="5" rtl="0">
              <a:spcBef>
                <a:spcPts val="0"/>
              </a:spcBef>
              <a:spcAft>
                <a:spcPts val="0"/>
              </a:spcAft>
              <a:buSzPts val="3000"/>
              <a:buNone/>
              <a:defRPr>
                <a:latin typeface="Arial" panose="020B0704020202020204"/>
                <a:ea typeface="Arial" panose="020B0704020202020204"/>
                <a:cs typeface="Arial" panose="020B0704020202020204"/>
                <a:sym typeface="Arial" panose="020B0704020202020204"/>
              </a:defRPr>
            </a:lvl6pPr>
            <a:lvl7pPr lvl="6" rtl="0">
              <a:spcBef>
                <a:spcPts val="0"/>
              </a:spcBef>
              <a:spcAft>
                <a:spcPts val="0"/>
              </a:spcAft>
              <a:buSzPts val="3000"/>
              <a:buNone/>
              <a:defRPr>
                <a:latin typeface="Arial" panose="020B0704020202020204"/>
                <a:ea typeface="Arial" panose="020B0704020202020204"/>
                <a:cs typeface="Arial" panose="020B0704020202020204"/>
                <a:sym typeface="Arial" panose="020B0704020202020204"/>
              </a:defRPr>
            </a:lvl7pPr>
            <a:lvl8pPr lvl="7" rtl="0">
              <a:spcBef>
                <a:spcPts val="0"/>
              </a:spcBef>
              <a:spcAft>
                <a:spcPts val="0"/>
              </a:spcAft>
              <a:buSzPts val="3000"/>
              <a:buNone/>
              <a:defRPr>
                <a:latin typeface="Arial" panose="020B0704020202020204"/>
                <a:ea typeface="Arial" panose="020B0704020202020204"/>
                <a:cs typeface="Arial" panose="020B0704020202020204"/>
                <a:sym typeface="Arial" panose="020B0704020202020204"/>
              </a:defRPr>
            </a:lvl8pPr>
            <a:lvl9pPr lvl="8" rtl="0">
              <a:spcBef>
                <a:spcPts val="0"/>
              </a:spcBef>
              <a:spcAft>
                <a:spcPts val="0"/>
              </a:spcAft>
              <a:buSzPts val="3000"/>
              <a:buNone/>
              <a:defRPr>
                <a:latin typeface="Arial" panose="020B0704020202020204"/>
                <a:ea typeface="Arial" panose="020B0704020202020204"/>
                <a:cs typeface="Arial" panose="020B0704020202020204"/>
                <a:sym typeface="Arial" panose="020B0704020202020204"/>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_5">
    <p:spTree>
      <p:nvGrpSpPr>
        <p:cNvPr id="579" name="Shape 579"/>
        <p:cNvGrpSpPr/>
        <p:nvPr/>
      </p:nvGrpSpPr>
      <p:grpSpPr>
        <a:xfrm>
          <a:off x="0" y="0"/>
          <a:ext cx="0" cy="0"/>
          <a:chOff x="0" y="0"/>
          <a:chExt cx="0" cy="0"/>
        </a:xfrm>
      </p:grpSpPr>
      <p:grpSp>
        <p:nvGrpSpPr>
          <p:cNvPr id="580" name="Google Shape;580;p15"/>
          <p:cNvGrpSpPr/>
          <p:nvPr/>
        </p:nvGrpSpPr>
        <p:grpSpPr>
          <a:xfrm>
            <a:off x="7" y="-38100"/>
            <a:ext cx="9144000" cy="5219700"/>
            <a:chOff x="-43" y="-76200"/>
            <a:chExt cx="9144000" cy="5219700"/>
          </a:xfrm>
        </p:grpSpPr>
        <p:cxnSp>
          <p:nvCxnSpPr>
            <p:cNvPr id="581" name="Google Shape;581;p15"/>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82" name="Google Shape;582;p15"/>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83" name="Google Shape;583;p15"/>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84" name="Google Shape;584;p15"/>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85" name="Google Shape;585;p15"/>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86" name="Google Shape;586;p15"/>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87" name="Google Shape;587;p15"/>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88" name="Google Shape;588;p15"/>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89" name="Google Shape;589;p15"/>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90" name="Google Shape;590;p15"/>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91" name="Google Shape;591;p15"/>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92" name="Google Shape;592;p15"/>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93" name="Google Shape;593;p15"/>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94" name="Google Shape;594;p15"/>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95" name="Google Shape;595;p15"/>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96" name="Google Shape;596;p15"/>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97" name="Google Shape;597;p15"/>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98" name="Google Shape;598;p15"/>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599" name="Google Shape;599;p15"/>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00" name="Google Shape;600;p15"/>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01" name="Google Shape;601;p15"/>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02" name="Google Shape;602;p15"/>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03" name="Google Shape;603;p15"/>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04" name="Google Shape;604;p15"/>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05" name="Google Shape;605;p15"/>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06" name="Google Shape;606;p15"/>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07" name="Google Shape;607;p15"/>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08" name="Google Shape;608;p15"/>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09" name="Google Shape;609;p15"/>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10" name="Google Shape;610;p15"/>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11" name="Google Shape;611;p15"/>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12" name="Google Shape;612;p15"/>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13" name="Google Shape;613;p15"/>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14" name="Google Shape;614;p15"/>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15" name="Google Shape;615;p15"/>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16" name="Google Shape;616;p15"/>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17" name="Google Shape;617;p15"/>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18" name="Google Shape;618;p15"/>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19" name="Google Shape;619;p15"/>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20" name="Google Shape;620;p15"/>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21" name="Google Shape;621;p15"/>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22" name="Google Shape;622;p15"/>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23" name="Google Shape;623;p15"/>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24" name="Google Shape;624;p15"/>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25" name="Google Shape;625;p15"/>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26" name="Google Shape;626;p15"/>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627" name="Google Shape;627;p15"/>
          <p:cNvSpPr/>
          <p:nvPr/>
        </p:nvSpPr>
        <p:spPr>
          <a:xfrm>
            <a:off x="713250" y="1198475"/>
            <a:ext cx="7717500" cy="3593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15"/>
          <p:cNvSpPr txBox="1"/>
          <p:nvPr>
            <p:ph type="subTitle" idx="1"/>
          </p:nvPr>
        </p:nvSpPr>
        <p:spPr>
          <a:xfrm>
            <a:off x="5640600" y="2219975"/>
            <a:ext cx="2478600" cy="1429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29" name="Google Shape;629;p15"/>
          <p:cNvSpPr/>
          <p:nvPr>
            <p:ph type="pic" idx="2"/>
          </p:nvPr>
        </p:nvSpPr>
        <p:spPr>
          <a:xfrm>
            <a:off x="1837538" y="1754750"/>
            <a:ext cx="3264300" cy="2480700"/>
          </a:xfrm>
          <a:prstGeom prst="rect">
            <a:avLst/>
          </a:prstGeom>
          <a:noFill/>
          <a:ln w="28575" cap="flat" cmpd="sng">
            <a:solidFill>
              <a:schemeClr val="dk1"/>
            </a:solidFill>
            <a:prstDash val="solid"/>
            <a:round/>
            <a:headEnd type="none" w="sm" len="sm"/>
            <a:tailEnd type="none" w="sm" len="sm"/>
          </a:ln>
        </p:spPr>
      </p:sp>
      <p:sp>
        <p:nvSpPr>
          <p:cNvPr id="630" name="Google Shape;630;p15"/>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5_2">
    <p:spTree>
      <p:nvGrpSpPr>
        <p:cNvPr id="631" name="Shape 631"/>
        <p:cNvGrpSpPr/>
        <p:nvPr/>
      </p:nvGrpSpPr>
      <p:grpSpPr>
        <a:xfrm>
          <a:off x="0" y="0"/>
          <a:ext cx="0" cy="0"/>
          <a:chOff x="0" y="0"/>
          <a:chExt cx="0" cy="0"/>
        </a:xfrm>
      </p:grpSpPr>
      <p:grpSp>
        <p:nvGrpSpPr>
          <p:cNvPr id="632" name="Google Shape;632;p16"/>
          <p:cNvGrpSpPr/>
          <p:nvPr/>
        </p:nvGrpSpPr>
        <p:grpSpPr>
          <a:xfrm>
            <a:off x="7" y="-38100"/>
            <a:ext cx="9144000" cy="5219700"/>
            <a:chOff x="-43" y="-76200"/>
            <a:chExt cx="9144000" cy="5219700"/>
          </a:xfrm>
        </p:grpSpPr>
        <p:cxnSp>
          <p:nvCxnSpPr>
            <p:cNvPr id="633" name="Google Shape;633;p16"/>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34" name="Google Shape;634;p16"/>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35" name="Google Shape;635;p16"/>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36" name="Google Shape;636;p16"/>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37" name="Google Shape;637;p16"/>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38" name="Google Shape;638;p16"/>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39" name="Google Shape;639;p16"/>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40" name="Google Shape;640;p16"/>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41" name="Google Shape;641;p16"/>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42" name="Google Shape;642;p16"/>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43" name="Google Shape;643;p16"/>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44" name="Google Shape;644;p16"/>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45" name="Google Shape;645;p16"/>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46" name="Google Shape;646;p16"/>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47" name="Google Shape;647;p16"/>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48" name="Google Shape;648;p16"/>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49" name="Google Shape;649;p16"/>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50" name="Google Shape;650;p16"/>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51" name="Google Shape;651;p16"/>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52" name="Google Shape;652;p16"/>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53" name="Google Shape;653;p16"/>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54" name="Google Shape;654;p16"/>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55" name="Google Shape;655;p16"/>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56" name="Google Shape;656;p16"/>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57" name="Google Shape;657;p16"/>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58" name="Google Shape;658;p16"/>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59" name="Google Shape;659;p16"/>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60" name="Google Shape;660;p16"/>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61" name="Google Shape;661;p16"/>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62" name="Google Shape;662;p16"/>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63" name="Google Shape;663;p16"/>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64" name="Google Shape;664;p16"/>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65" name="Google Shape;665;p16"/>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66" name="Google Shape;666;p16"/>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67" name="Google Shape;667;p16"/>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68" name="Google Shape;668;p16"/>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69" name="Google Shape;669;p16"/>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70" name="Google Shape;670;p16"/>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71" name="Google Shape;671;p16"/>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72" name="Google Shape;672;p16"/>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73" name="Google Shape;673;p16"/>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74" name="Google Shape;674;p16"/>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75" name="Google Shape;675;p16"/>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76" name="Google Shape;676;p16"/>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77" name="Google Shape;677;p16"/>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678" name="Google Shape;678;p16"/>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679" name="Google Shape;679;p16"/>
          <p:cNvSpPr/>
          <p:nvPr/>
        </p:nvSpPr>
        <p:spPr>
          <a:xfrm>
            <a:off x="713250" y="1198475"/>
            <a:ext cx="7717500" cy="3593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16"/>
          <p:cNvSpPr txBox="1"/>
          <p:nvPr>
            <p:ph type="subTitle" idx="1"/>
          </p:nvPr>
        </p:nvSpPr>
        <p:spPr>
          <a:xfrm>
            <a:off x="1180550" y="1799451"/>
            <a:ext cx="2481000" cy="1156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81" name="Google Shape;681;p16"/>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5_2_1">
    <p:spTree>
      <p:nvGrpSpPr>
        <p:cNvPr id="682" name="Shape 682"/>
        <p:cNvGrpSpPr/>
        <p:nvPr/>
      </p:nvGrpSpPr>
      <p:grpSpPr>
        <a:xfrm>
          <a:off x="0" y="0"/>
          <a:ext cx="0" cy="0"/>
          <a:chOff x="0" y="0"/>
          <a:chExt cx="0" cy="0"/>
        </a:xfrm>
      </p:grpSpPr>
      <p:grpSp>
        <p:nvGrpSpPr>
          <p:cNvPr id="683" name="Google Shape;683;p17"/>
          <p:cNvGrpSpPr/>
          <p:nvPr/>
        </p:nvGrpSpPr>
        <p:grpSpPr>
          <a:xfrm>
            <a:off x="7" y="-38100"/>
            <a:ext cx="9144000" cy="5219700"/>
            <a:chOff x="-43" y="-76200"/>
            <a:chExt cx="9144000" cy="5219700"/>
          </a:xfrm>
        </p:grpSpPr>
        <p:cxnSp>
          <p:nvCxnSpPr>
            <p:cNvPr id="684" name="Google Shape;684;p17"/>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85" name="Google Shape;685;p17"/>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86" name="Google Shape;686;p17"/>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87" name="Google Shape;687;p17"/>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88" name="Google Shape;688;p17"/>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89" name="Google Shape;689;p17"/>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90" name="Google Shape;690;p17"/>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91" name="Google Shape;691;p17"/>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92" name="Google Shape;692;p17"/>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93" name="Google Shape;693;p17"/>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94" name="Google Shape;694;p17"/>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95" name="Google Shape;695;p17"/>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96" name="Google Shape;696;p17"/>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97" name="Google Shape;697;p17"/>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98" name="Google Shape;698;p17"/>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99" name="Google Shape;699;p17"/>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00" name="Google Shape;700;p17"/>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01" name="Google Shape;701;p17"/>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02" name="Google Shape;702;p17"/>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03" name="Google Shape;703;p17"/>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04" name="Google Shape;704;p17"/>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05" name="Google Shape;705;p17"/>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06" name="Google Shape;706;p17"/>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07" name="Google Shape;707;p17"/>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08" name="Google Shape;708;p17"/>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09" name="Google Shape;709;p17"/>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10" name="Google Shape;710;p17"/>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11" name="Google Shape;711;p17"/>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12" name="Google Shape;712;p17"/>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13" name="Google Shape;713;p17"/>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14" name="Google Shape;714;p17"/>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15" name="Google Shape;715;p17"/>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16" name="Google Shape;716;p17"/>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17" name="Google Shape;717;p17"/>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18" name="Google Shape;718;p17"/>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19" name="Google Shape;719;p17"/>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20" name="Google Shape;720;p17"/>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21" name="Google Shape;721;p17"/>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22" name="Google Shape;722;p17"/>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23" name="Google Shape;723;p17"/>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24" name="Google Shape;724;p17"/>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25" name="Google Shape;725;p17"/>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26" name="Google Shape;726;p17"/>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27" name="Google Shape;727;p17"/>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28" name="Google Shape;728;p17"/>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29" name="Google Shape;729;p17"/>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730" name="Google Shape;730;p17"/>
          <p:cNvSpPr/>
          <p:nvPr/>
        </p:nvSpPr>
        <p:spPr>
          <a:xfrm>
            <a:off x="713250" y="1198475"/>
            <a:ext cx="7717500" cy="35931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17"/>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732" name="Google Shape;732;p17"/>
          <p:cNvSpPr txBox="1"/>
          <p:nvPr>
            <p:ph type="body" idx="1"/>
          </p:nvPr>
        </p:nvSpPr>
        <p:spPr>
          <a:xfrm>
            <a:off x="1236825" y="1989700"/>
            <a:ext cx="6957000" cy="2502600"/>
          </a:xfrm>
          <a:prstGeom prst="rect">
            <a:avLst/>
          </a:prstGeom>
          <a:noFill/>
        </p:spPr>
        <p:txBody>
          <a:bodyPr spcFirstLastPara="1" wrap="square" lIns="91425" tIns="91425" rIns="91425" bIns="91425" anchor="t" anchorCtr="0">
            <a:noAutofit/>
          </a:bodyPr>
          <a:lstStyle>
            <a:lvl1pPr marL="457200" lvl="0" indent="-317500" rtl="0">
              <a:spcBef>
                <a:spcPts val="0"/>
              </a:spcBef>
              <a:spcAft>
                <a:spcPts val="0"/>
              </a:spcAft>
              <a:buSzPts val="1400"/>
              <a:buAutoNum type="arabicPeriod"/>
              <a:defRPr/>
            </a:lvl1pPr>
            <a:lvl2pPr marL="914400" lvl="1" indent="-317500" rtl="0">
              <a:spcBef>
                <a:spcPts val="0"/>
              </a:spcBef>
              <a:spcAft>
                <a:spcPts val="0"/>
              </a:spcAft>
              <a:buSzPts val="1400"/>
              <a:buAutoNum type="alphaLcPeriod"/>
              <a:defRPr/>
            </a:lvl2pPr>
            <a:lvl3pPr marL="1371600" lvl="2" indent="-317500" rtl="0">
              <a:spcBef>
                <a:spcPts val="0"/>
              </a:spcBef>
              <a:spcAft>
                <a:spcPts val="0"/>
              </a:spcAft>
              <a:buSzPts val="1400"/>
              <a:buAutoNum type="romanLcPeriod"/>
              <a:defRPr/>
            </a:lvl3pPr>
            <a:lvl4pPr marL="1828800" lvl="3" indent="-317500" rtl="0">
              <a:spcBef>
                <a:spcPts val="0"/>
              </a:spcBef>
              <a:spcAft>
                <a:spcPts val="0"/>
              </a:spcAft>
              <a:buSzPts val="1400"/>
              <a:buAutoNum type="arabicPeriod"/>
              <a:defRPr/>
            </a:lvl4pPr>
            <a:lvl5pPr marL="2286000" lvl="4" indent="-317500" rtl="0">
              <a:spcBef>
                <a:spcPts val="0"/>
              </a:spcBef>
              <a:spcAft>
                <a:spcPts val="0"/>
              </a:spcAft>
              <a:buSzPts val="1400"/>
              <a:buAutoNum type="alphaLcPeriod"/>
              <a:defRPr/>
            </a:lvl5pPr>
            <a:lvl6pPr marL="2743200" lvl="5" indent="-317500" rtl="0">
              <a:spcBef>
                <a:spcPts val="0"/>
              </a:spcBef>
              <a:spcAft>
                <a:spcPts val="0"/>
              </a:spcAft>
              <a:buSzPts val="1400"/>
              <a:buAutoNum type="romanLcPeriod"/>
              <a:defRPr/>
            </a:lvl6pPr>
            <a:lvl7pPr marL="3200400" lvl="6" indent="-317500" rtl="0">
              <a:spcBef>
                <a:spcPts val="0"/>
              </a:spcBef>
              <a:spcAft>
                <a:spcPts val="0"/>
              </a:spcAft>
              <a:buSzPts val="1400"/>
              <a:buAutoNum type="arabicPeriod"/>
              <a:defRPr/>
            </a:lvl7pPr>
            <a:lvl8pPr marL="3657600" lvl="7" indent="-317500" rtl="0">
              <a:spcBef>
                <a:spcPts val="0"/>
              </a:spcBef>
              <a:spcAft>
                <a:spcPts val="0"/>
              </a:spcAft>
              <a:buSzPts val="1400"/>
              <a:buAutoNum type="alphaLcPeriod"/>
              <a:defRPr/>
            </a:lvl8pPr>
            <a:lvl9pPr marL="4114800" lvl="8" indent="-317500" rtl="0">
              <a:spcBef>
                <a:spcPts val="0"/>
              </a:spcBef>
              <a:spcAft>
                <a:spcPts val="0"/>
              </a:spcAft>
              <a:buSzPts val="1400"/>
              <a:buAutoNum type="romanLcPeriod"/>
              <a:defRPr/>
            </a:lvl9pPr>
          </a:lstStyle>
          <a:p/>
        </p:txBody>
      </p:sp>
      <p:sp>
        <p:nvSpPr>
          <p:cNvPr id="733" name="Google Shape;733;p17"/>
          <p:cNvSpPr txBox="1"/>
          <p:nvPr>
            <p:ph type="subTitle" idx="2"/>
          </p:nvPr>
        </p:nvSpPr>
        <p:spPr>
          <a:xfrm flipH="1">
            <a:off x="1236825" y="1489525"/>
            <a:ext cx="6957000" cy="402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734" name="Shape 734"/>
        <p:cNvGrpSpPr/>
        <p:nvPr/>
      </p:nvGrpSpPr>
      <p:grpSpPr>
        <a:xfrm>
          <a:off x="0" y="0"/>
          <a:ext cx="0" cy="0"/>
          <a:chOff x="0" y="0"/>
          <a:chExt cx="0" cy="0"/>
        </a:xfrm>
      </p:grpSpPr>
      <p:grpSp>
        <p:nvGrpSpPr>
          <p:cNvPr id="735" name="Google Shape;735;p18"/>
          <p:cNvGrpSpPr/>
          <p:nvPr/>
        </p:nvGrpSpPr>
        <p:grpSpPr>
          <a:xfrm>
            <a:off x="7" y="-38100"/>
            <a:ext cx="9144000" cy="5219700"/>
            <a:chOff x="-43" y="-76200"/>
            <a:chExt cx="9144000" cy="5219700"/>
          </a:xfrm>
        </p:grpSpPr>
        <p:cxnSp>
          <p:nvCxnSpPr>
            <p:cNvPr id="736" name="Google Shape;736;p18"/>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37" name="Google Shape;737;p18"/>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38" name="Google Shape;738;p18"/>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39" name="Google Shape;739;p18"/>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40" name="Google Shape;740;p18"/>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41" name="Google Shape;741;p18"/>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42" name="Google Shape;742;p18"/>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43" name="Google Shape;743;p18"/>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44" name="Google Shape;744;p18"/>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45" name="Google Shape;745;p18"/>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46" name="Google Shape;746;p18"/>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47" name="Google Shape;747;p18"/>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48" name="Google Shape;748;p18"/>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49" name="Google Shape;749;p18"/>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50" name="Google Shape;750;p18"/>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51" name="Google Shape;751;p18"/>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52" name="Google Shape;752;p18"/>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53" name="Google Shape;753;p18"/>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54" name="Google Shape;754;p18"/>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55" name="Google Shape;755;p18"/>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56" name="Google Shape;756;p18"/>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57" name="Google Shape;757;p18"/>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58" name="Google Shape;758;p18"/>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59" name="Google Shape;759;p18"/>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60" name="Google Shape;760;p18"/>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61" name="Google Shape;761;p18"/>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62" name="Google Shape;762;p18"/>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63" name="Google Shape;763;p18"/>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64" name="Google Shape;764;p18"/>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65" name="Google Shape;765;p18"/>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66" name="Google Shape;766;p18"/>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67" name="Google Shape;767;p18"/>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68" name="Google Shape;768;p18"/>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69" name="Google Shape;769;p18"/>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70" name="Google Shape;770;p18"/>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71" name="Google Shape;771;p18"/>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72" name="Google Shape;772;p18"/>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73" name="Google Shape;773;p18"/>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74" name="Google Shape;774;p18"/>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75" name="Google Shape;775;p18"/>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76" name="Google Shape;776;p18"/>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77" name="Google Shape;777;p18"/>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78" name="Google Shape;778;p18"/>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79" name="Google Shape;779;p18"/>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80" name="Google Shape;780;p18"/>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781" name="Google Shape;781;p18"/>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782" name="Google Shape;782;p18"/>
          <p:cNvSpPr/>
          <p:nvPr/>
        </p:nvSpPr>
        <p:spPr>
          <a:xfrm>
            <a:off x="713250" y="1198475"/>
            <a:ext cx="7717500" cy="35931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18"/>
          <p:cNvSpPr txBox="1"/>
          <p:nvPr>
            <p:ph type="subTitle" idx="1"/>
          </p:nvPr>
        </p:nvSpPr>
        <p:spPr>
          <a:xfrm>
            <a:off x="2197875" y="1915775"/>
            <a:ext cx="3916500" cy="842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784" name="Google Shape;784;p18"/>
          <p:cNvSpPr txBox="1"/>
          <p:nvPr>
            <p:ph type="subTitle" idx="2"/>
          </p:nvPr>
        </p:nvSpPr>
        <p:spPr>
          <a:xfrm>
            <a:off x="2197900" y="3386725"/>
            <a:ext cx="3916500" cy="842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785" name="Google Shape;785;p18"/>
          <p:cNvSpPr txBox="1"/>
          <p:nvPr>
            <p:ph type="subTitle" idx="3"/>
          </p:nvPr>
        </p:nvSpPr>
        <p:spPr>
          <a:xfrm>
            <a:off x="2197895" y="1626325"/>
            <a:ext cx="3916500" cy="358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800"/>
              <a:buFont typeface="Poppins"/>
              <a:buNone/>
              <a:defRPr sz="2200">
                <a:latin typeface="Jua"/>
                <a:ea typeface="Jua"/>
                <a:cs typeface="Jua"/>
                <a:sym typeface="Jua"/>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p:txBody>
      </p:sp>
      <p:sp>
        <p:nvSpPr>
          <p:cNvPr id="786" name="Google Shape;786;p18"/>
          <p:cNvSpPr txBox="1"/>
          <p:nvPr>
            <p:ph type="subTitle" idx="4"/>
          </p:nvPr>
        </p:nvSpPr>
        <p:spPr>
          <a:xfrm>
            <a:off x="2197877" y="3097278"/>
            <a:ext cx="3916500" cy="358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800"/>
              <a:buFont typeface="Poppins"/>
              <a:buNone/>
              <a:defRPr sz="2200">
                <a:latin typeface="Jua"/>
                <a:ea typeface="Jua"/>
                <a:cs typeface="Jua"/>
                <a:sym typeface="Jua"/>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p:txBody>
      </p:sp>
      <p:sp>
        <p:nvSpPr>
          <p:cNvPr id="787" name="Google Shape;787;p18"/>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2">
  <p:cSld name="TITLE_AND_BODY_1_1_1">
    <p:spTree>
      <p:nvGrpSpPr>
        <p:cNvPr id="788" name="Shape 788"/>
        <p:cNvGrpSpPr/>
        <p:nvPr/>
      </p:nvGrpSpPr>
      <p:grpSpPr>
        <a:xfrm>
          <a:off x="0" y="0"/>
          <a:ext cx="0" cy="0"/>
          <a:chOff x="0" y="0"/>
          <a:chExt cx="0" cy="0"/>
        </a:xfrm>
      </p:grpSpPr>
      <p:grpSp>
        <p:nvGrpSpPr>
          <p:cNvPr id="789" name="Google Shape;789;p19"/>
          <p:cNvGrpSpPr/>
          <p:nvPr/>
        </p:nvGrpSpPr>
        <p:grpSpPr>
          <a:xfrm>
            <a:off x="7" y="-38100"/>
            <a:ext cx="9144000" cy="5219700"/>
            <a:chOff x="-43" y="-76200"/>
            <a:chExt cx="9144000" cy="5219700"/>
          </a:xfrm>
        </p:grpSpPr>
        <p:cxnSp>
          <p:nvCxnSpPr>
            <p:cNvPr id="790" name="Google Shape;790;p19"/>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91" name="Google Shape;791;p19"/>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92" name="Google Shape;792;p19"/>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93" name="Google Shape;793;p19"/>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94" name="Google Shape;794;p19"/>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95" name="Google Shape;795;p19"/>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96" name="Google Shape;796;p19"/>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97" name="Google Shape;797;p19"/>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98" name="Google Shape;798;p19"/>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99" name="Google Shape;799;p19"/>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00" name="Google Shape;800;p19"/>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01" name="Google Shape;801;p19"/>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02" name="Google Shape;802;p19"/>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03" name="Google Shape;803;p19"/>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04" name="Google Shape;804;p19"/>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05" name="Google Shape;805;p19"/>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06" name="Google Shape;806;p19"/>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07" name="Google Shape;807;p19"/>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08" name="Google Shape;808;p19"/>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09" name="Google Shape;809;p19"/>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10" name="Google Shape;810;p19"/>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11" name="Google Shape;811;p19"/>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12" name="Google Shape;812;p19"/>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13" name="Google Shape;813;p19"/>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14" name="Google Shape;814;p19"/>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15" name="Google Shape;815;p19"/>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16" name="Google Shape;816;p19"/>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17" name="Google Shape;817;p19"/>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18" name="Google Shape;818;p19"/>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19" name="Google Shape;819;p19"/>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20" name="Google Shape;820;p19"/>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21" name="Google Shape;821;p19"/>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22" name="Google Shape;822;p19"/>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23" name="Google Shape;823;p19"/>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24" name="Google Shape;824;p19"/>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25" name="Google Shape;825;p19"/>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26" name="Google Shape;826;p19"/>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27" name="Google Shape;827;p19"/>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28" name="Google Shape;828;p19"/>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29" name="Google Shape;829;p19"/>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30" name="Google Shape;830;p19"/>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31" name="Google Shape;831;p19"/>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32" name="Google Shape;832;p19"/>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33" name="Google Shape;833;p19"/>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34" name="Google Shape;834;p19"/>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35" name="Google Shape;835;p19"/>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836" name="Google Shape;836;p19"/>
          <p:cNvSpPr/>
          <p:nvPr/>
        </p:nvSpPr>
        <p:spPr>
          <a:xfrm>
            <a:off x="713250" y="1198475"/>
            <a:ext cx="7717500" cy="35931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19"/>
          <p:cNvSpPr txBox="1"/>
          <p:nvPr>
            <p:ph type="body" idx="1"/>
          </p:nvPr>
        </p:nvSpPr>
        <p:spPr>
          <a:xfrm>
            <a:off x="999150" y="1392725"/>
            <a:ext cx="3457800" cy="3028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p:txBody>
      </p:sp>
      <p:sp>
        <p:nvSpPr>
          <p:cNvPr id="838" name="Google Shape;838;p19"/>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839" name="Google Shape;839;p19"/>
          <p:cNvSpPr txBox="1"/>
          <p:nvPr>
            <p:ph type="body" idx="2"/>
          </p:nvPr>
        </p:nvSpPr>
        <p:spPr>
          <a:xfrm>
            <a:off x="4687075" y="1392725"/>
            <a:ext cx="3457800" cy="30288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Nunito"/>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2">
    <p:spTree>
      <p:nvGrpSpPr>
        <p:cNvPr id="840" name="Shape 840"/>
        <p:cNvGrpSpPr/>
        <p:nvPr/>
      </p:nvGrpSpPr>
      <p:grpSpPr>
        <a:xfrm>
          <a:off x="0" y="0"/>
          <a:ext cx="0" cy="0"/>
          <a:chOff x="0" y="0"/>
          <a:chExt cx="0" cy="0"/>
        </a:xfrm>
      </p:grpSpPr>
      <p:grpSp>
        <p:nvGrpSpPr>
          <p:cNvPr id="841" name="Google Shape;841;p20"/>
          <p:cNvGrpSpPr/>
          <p:nvPr/>
        </p:nvGrpSpPr>
        <p:grpSpPr>
          <a:xfrm>
            <a:off x="7" y="-38100"/>
            <a:ext cx="9144000" cy="5219700"/>
            <a:chOff x="-43" y="-76200"/>
            <a:chExt cx="9144000" cy="5219700"/>
          </a:xfrm>
        </p:grpSpPr>
        <p:cxnSp>
          <p:nvCxnSpPr>
            <p:cNvPr id="842" name="Google Shape;842;p20"/>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43" name="Google Shape;843;p20"/>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44" name="Google Shape;844;p20"/>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45" name="Google Shape;845;p20"/>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46" name="Google Shape;846;p20"/>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47" name="Google Shape;847;p20"/>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48" name="Google Shape;848;p20"/>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49" name="Google Shape;849;p20"/>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50" name="Google Shape;850;p20"/>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51" name="Google Shape;851;p20"/>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52" name="Google Shape;852;p20"/>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53" name="Google Shape;853;p20"/>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54" name="Google Shape;854;p20"/>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55" name="Google Shape;855;p20"/>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56" name="Google Shape;856;p20"/>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57" name="Google Shape;857;p20"/>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58" name="Google Shape;858;p20"/>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59" name="Google Shape;859;p20"/>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60" name="Google Shape;860;p20"/>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61" name="Google Shape;861;p20"/>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62" name="Google Shape;862;p20"/>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63" name="Google Shape;863;p20"/>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64" name="Google Shape;864;p20"/>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65" name="Google Shape;865;p20"/>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66" name="Google Shape;866;p20"/>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67" name="Google Shape;867;p20"/>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68" name="Google Shape;868;p20"/>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69" name="Google Shape;869;p20"/>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70" name="Google Shape;870;p20"/>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71" name="Google Shape;871;p20"/>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72" name="Google Shape;872;p20"/>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73" name="Google Shape;873;p20"/>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74" name="Google Shape;874;p20"/>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75" name="Google Shape;875;p20"/>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76" name="Google Shape;876;p20"/>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77" name="Google Shape;877;p20"/>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78" name="Google Shape;878;p20"/>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79" name="Google Shape;879;p20"/>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80" name="Google Shape;880;p20"/>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81" name="Google Shape;881;p20"/>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82" name="Google Shape;882;p20"/>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83" name="Google Shape;883;p20"/>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84" name="Google Shape;884;p20"/>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85" name="Google Shape;885;p20"/>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86" name="Google Shape;886;p20"/>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887" name="Google Shape;887;p20"/>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888" name="Google Shape;888;p20"/>
          <p:cNvSpPr/>
          <p:nvPr/>
        </p:nvSpPr>
        <p:spPr>
          <a:xfrm>
            <a:off x="713250" y="1198475"/>
            <a:ext cx="7717500" cy="35931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20"/>
          <p:cNvSpPr txBox="1"/>
          <p:nvPr>
            <p:ph type="subTitle" idx="1"/>
          </p:nvPr>
        </p:nvSpPr>
        <p:spPr>
          <a:xfrm>
            <a:off x="1095325" y="1505514"/>
            <a:ext cx="4528200" cy="133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890" name="Google Shape;890;p20"/>
          <p:cNvSpPr txBox="1"/>
          <p:nvPr>
            <p:ph type="subTitle" idx="2"/>
          </p:nvPr>
        </p:nvSpPr>
        <p:spPr>
          <a:xfrm>
            <a:off x="1095341" y="3029637"/>
            <a:ext cx="4528200" cy="133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891" name="Google Shape;891;p20"/>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58" name="Shape 58"/>
        <p:cNvGrpSpPr/>
        <p:nvPr/>
      </p:nvGrpSpPr>
      <p:grpSpPr>
        <a:xfrm>
          <a:off x="0" y="0"/>
          <a:ext cx="0" cy="0"/>
          <a:chOff x="0" y="0"/>
          <a:chExt cx="0" cy="0"/>
        </a:xfrm>
      </p:grpSpPr>
      <p:grpSp>
        <p:nvGrpSpPr>
          <p:cNvPr id="59" name="Google Shape;59;p3"/>
          <p:cNvGrpSpPr/>
          <p:nvPr/>
        </p:nvGrpSpPr>
        <p:grpSpPr>
          <a:xfrm>
            <a:off x="7" y="-38100"/>
            <a:ext cx="9144000" cy="5219700"/>
            <a:chOff x="-43" y="-76200"/>
            <a:chExt cx="9144000" cy="5219700"/>
          </a:xfrm>
        </p:grpSpPr>
        <p:cxnSp>
          <p:nvCxnSpPr>
            <p:cNvPr id="60" name="Google Shape;60;p3"/>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1" name="Google Shape;61;p3"/>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2" name="Google Shape;62;p3"/>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3" name="Google Shape;63;p3"/>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4" name="Google Shape;64;p3"/>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5" name="Google Shape;65;p3"/>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6" name="Google Shape;66;p3"/>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7" name="Google Shape;67;p3"/>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8" name="Google Shape;68;p3"/>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69" name="Google Shape;69;p3"/>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0" name="Google Shape;70;p3"/>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1" name="Google Shape;71;p3"/>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2" name="Google Shape;72;p3"/>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3" name="Google Shape;73;p3"/>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4" name="Google Shape;74;p3"/>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5" name="Google Shape;75;p3"/>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6" name="Google Shape;76;p3"/>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7" name="Google Shape;77;p3"/>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8" name="Google Shape;78;p3"/>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79" name="Google Shape;79;p3"/>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0" name="Google Shape;80;p3"/>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1" name="Google Shape;81;p3"/>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2" name="Google Shape;82;p3"/>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3" name="Google Shape;83;p3"/>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4" name="Google Shape;84;p3"/>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5" name="Google Shape;85;p3"/>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6" name="Google Shape;86;p3"/>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7" name="Google Shape;87;p3"/>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8" name="Google Shape;88;p3"/>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9" name="Google Shape;89;p3"/>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0" name="Google Shape;90;p3"/>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1" name="Google Shape;91;p3"/>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2" name="Google Shape;92;p3"/>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3" name="Google Shape;93;p3"/>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4" name="Google Shape;94;p3"/>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5" name="Google Shape;95;p3"/>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6" name="Google Shape;96;p3"/>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7" name="Google Shape;97;p3"/>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8" name="Google Shape;98;p3"/>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9" name="Google Shape;99;p3"/>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0" name="Google Shape;100;p3"/>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1" name="Google Shape;101;p3"/>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2" name="Google Shape;102;p3"/>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3" name="Google Shape;103;p3"/>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4" name="Google Shape;104;p3"/>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5" name="Google Shape;105;p3"/>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06" name="Google Shape;106;p3"/>
          <p:cNvSpPr txBox="1"/>
          <p:nvPr>
            <p:ph type="title"/>
          </p:nvPr>
        </p:nvSpPr>
        <p:spPr>
          <a:xfrm>
            <a:off x="3025500" y="1221263"/>
            <a:ext cx="4711500" cy="864600"/>
          </a:xfrm>
          <a:prstGeom prst="rect">
            <a:avLst/>
          </a:prstGeom>
          <a:noFill/>
        </p:spPr>
        <p:txBody>
          <a:bodyPr spcFirstLastPara="1" wrap="square" lIns="91425" tIns="91425" rIns="91425" bIns="91425" anchor="ctr" anchorCtr="0">
            <a:noAutofit/>
          </a:bodyPr>
          <a:lstStyle>
            <a:lvl1pPr lvl="0">
              <a:lnSpc>
                <a:spcPct val="115000"/>
              </a:lnSpc>
              <a:spcBef>
                <a:spcPts val="0"/>
              </a:spcBef>
              <a:spcAft>
                <a:spcPts val="0"/>
              </a:spcAft>
              <a:buSzPts val="3600"/>
              <a:buNone/>
              <a:defRPr sz="5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7" name="Google Shape;107;p3"/>
          <p:cNvSpPr txBox="1"/>
          <p:nvPr>
            <p:ph type="subTitle" idx="1"/>
          </p:nvPr>
        </p:nvSpPr>
        <p:spPr>
          <a:xfrm>
            <a:off x="3025500" y="2203838"/>
            <a:ext cx="4711500" cy="4473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108" name="Google Shape;108;p3"/>
          <p:cNvSpPr txBox="1"/>
          <p:nvPr>
            <p:ph type="title" idx="2" hasCustomPrompt="1"/>
          </p:nvPr>
        </p:nvSpPr>
        <p:spPr>
          <a:xfrm>
            <a:off x="1407000" y="1253400"/>
            <a:ext cx="1436100" cy="13656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Clr>
                <a:schemeClr val="accent6"/>
              </a:buClr>
              <a:buSzPts val="4800"/>
              <a:buFont typeface="Poppins"/>
              <a:buNone/>
              <a:defRPr sz="55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CUSTOM_2_2">
    <p:spTree>
      <p:nvGrpSpPr>
        <p:cNvPr id="892" name="Shape 892"/>
        <p:cNvGrpSpPr/>
        <p:nvPr/>
      </p:nvGrpSpPr>
      <p:grpSpPr>
        <a:xfrm>
          <a:off x="0" y="0"/>
          <a:ext cx="0" cy="0"/>
          <a:chOff x="0" y="0"/>
          <a:chExt cx="0" cy="0"/>
        </a:xfrm>
      </p:grpSpPr>
      <p:grpSp>
        <p:nvGrpSpPr>
          <p:cNvPr id="893" name="Google Shape;893;p21"/>
          <p:cNvGrpSpPr/>
          <p:nvPr/>
        </p:nvGrpSpPr>
        <p:grpSpPr>
          <a:xfrm>
            <a:off x="7" y="-38100"/>
            <a:ext cx="9144000" cy="5219700"/>
            <a:chOff x="-43" y="-76200"/>
            <a:chExt cx="9144000" cy="5219700"/>
          </a:xfrm>
        </p:grpSpPr>
        <p:cxnSp>
          <p:nvCxnSpPr>
            <p:cNvPr id="894" name="Google Shape;894;p21"/>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95" name="Google Shape;895;p21"/>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96" name="Google Shape;896;p21"/>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97" name="Google Shape;897;p21"/>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98" name="Google Shape;898;p21"/>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899" name="Google Shape;899;p21"/>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00" name="Google Shape;900;p21"/>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01" name="Google Shape;901;p21"/>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02" name="Google Shape;902;p21"/>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03" name="Google Shape;903;p21"/>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04" name="Google Shape;904;p21"/>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05" name="Google Shape;905;p21"/>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06" name="Google Shape;906;p21"/>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07" name="Google Shape;907;p21"/>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08" name="Google Shape;908;p21"/>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09" name="Google Shape;909;p21"/>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10" name="Google Shape;910;p21"/>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11" name="Google Shape;911;p21"/>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12" name="Google Shape;912;p21"/>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13" name="Google Shape;913;p21"/>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14" name="Google Shape;914;p21"/>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15" name="Google Shape;915;p21"/>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16" name="Google Shape;916;p21"/>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17" name="Google Shape;917;p21"/>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18" name="Google Shape;918;p21"/>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19" name="Google Shape;919;p21"/>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20" name="Google Shape;920;p21"/>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21" name="Google Shape;921;p21"/>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22" name="Google Shape;922;p21"/>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23" name="Google Shape;923;p21"/>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24" name="Google Shape;924;p21"/>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25" name="Google Shape;925;p21"/>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26" name="Google Shape;926;p21"/>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27" name="Google Shape;927;p21"/>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28" name="Google Shape;928;p21"/>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29" name="Google Shape;929;p21"/>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30" name="Google Shape;930;p21"/>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31" name="Google Shape;931;p21"/>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32" name="Google Shape;932;p21"/>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33" name="Google Shape;933;p21"/>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34" name="Google Shape;934;p21"/>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35" name="Google Shape;935;p21"/>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36" name="Google Shape;936;p21"/>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37" name="Google Shape;937;p21"/>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38" name="Google Shape;938;p21"/>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39" name="Google Shape;939;p21"/>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940" name="Google Shape;940;p21"/>
          <p:cNvSpPr/>
          <p:nvPr/>
        </p:nvSpPr>
        <p:spPr>
          <a:xfrm>
            <a:off x="713250" y="1198475"/>
            <a:ext cx="7717500" cy="35931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21"/>
          <p:cNvSpPr txBox="1"/>
          <p:nvPr>
            <p:ph type="subTitle" idx="1"/>
          </p:nvPr>
        </p:nvSpPr>
        <p:spPr>
          <a:xfrm>
            <a:off x="2255994" y="2023433"/>
            <a:ext cx="5797200" cy="341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942" name="Google Shape;942;p21"/>
          <p:cNvSpPr txBox="1"/>
          <p:nvPr>
            <p:ph type="subTitle" idx="2"/>
          </p:nvPr>
        </p:nvSpPr>
        <p:spPr>
          <a:xfrm>
            <a:off x="2255994" y="1685789"/>
            <a:ext cx="5797200" cy="3873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943" name="Google Shape;943;p21"/>
          <p:cNvSpPr txBox="1"/>
          <p:nvPr>
            <p:ph type="subTitle" idx="3"/>
          </p:nvPr>
        </p:nvSpPr>
        <p:spPr>
          <a:xfrm>
            <a:off x="2255994" y="3019583"/>
            <a:ext cx="5797200" cy="341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944" name="Google Shape;944;p21"/>
          <p:cNvSpPr txBox="1"/>
          <p:nvPr>
            <p:ph type="subTitle" idx="4"/>
          </p:nvPr>
        </p:nvSpPr>
        <p:spPr>
          <a:xfrm>
            <a:off x="2255994" y="2681935"/>
            <a:ext cx="5797200" cy="3873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945" name="Google Shape;945;p21"/>
          <p:cNvSpPr txBox="1"/>
          <p:nvPr>
            <p:ph type="subTitle" idx="5"/>
          </p:nvPr>
        </p:nvSpPr>
        <p:spPr>
          <a:xfrm>
            <a:off x="2255994" y="4015733"/>
            <a:ext cx="5797200" cy="341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946" name="Google Shape;946;p21"/>
          <p:cNvSpPr txBox="1"/>
          <p:nvPr>
            <p:ph type="subTitle" idx="6"/>
          </p:nvPr>
        </p:nvSpPr>
        <p:spPr>
          <a:xfrm>
            <a:off x="2255994" y="3678081"/>
            <a:ext cx="5797200" cy="3873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947" name="Google Shape;947;p21"/>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CUSTOM_2_2_2">
    <p:spTree>
      <p:nvGrpSpPr>
        <p:cNvPr id="948" name="Shape 948"/>
        <p:cNvGrpSpPr/>
        <p:nvPr/>
      </p:nvGrpSpPr>
      <p:grpSpPr>
        <a:xfrm>
          <a:off x="0" y="0"/>
          <a:ext cx="0" cy="0"/>
          <a:chOff x="0" y="0"/>
          <a:chExt cx="0" cy="0"/>
        </a:xfrm>
      </p:grpSpPr>
      <p:grpSp>
        <p:nvGrpSpPr>
          <p:cNvPr id="949" name="Google Shape;949;p22"/>
          <p:cNvGrpSpPr/>
          <p:nvPr/>
        </p:nvGrpSpPr>
        <p:grpSpPr>
          <a:xfrm>
            <a:off x="7" y="-38100"/>
            <a:ext cx="9144000" cy="5219700"/>
            <a:chOff x="-43" y="-76200"/>
            <a:chExt cx="9144000" cy="5219700"/>
          </a:xfrm>
        </p:grpSpPr>
        <p:cxnSp>
          <p:nvCxnSpPr>
            <p:cNvPr id="950" name="Google Shape;950;p22"/>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51" name="Google Shape;951;p22"/>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52" name="Google Shape;952;p22"/>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53" name="Google Shape;953;p22"/>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54" name="Google Shape;954;p22"/>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55" name="Google Shape;955;p22"/>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56" name="Google Shape;956;p22"/>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57" name="Google Shape;957;p22"/>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58" name="Google Shape;958;p22"/>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59" name="Google Shape;959;p22"/>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60" name="Google Shape;960;p22"/>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61" name="Google Shape;961;p22"/>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62" name="Google Shape;962;p22"/>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63" name="Google Shape;963;p22"/>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64" name="Google Shape;964;p22"/>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65" name="Google Shape;965;p22"/>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66" name="Google Shape;966;p22"/>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67" name="Google Shape;967;p22"/>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68" name="Google Shape;968;p22"/>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69" name="Google Shape;969;p22"/>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70" name="Google Shape;970;p22"/>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71" name="Google Shape;971;p22"/>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72" name="Google Shape;972;p22"/>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73" name="Google Shape;973;p22"/>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74" name="Google Shape;974;p22"/>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75" name="Google Shape;975;p22"/>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76" name="Google Shape;976;p22"/>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77" name="Google Shape;977;p22"/>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78" name="Google Shape;978;p22"/>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79" name="Google Shape;979;p22"/>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980" name="Google Shape;980;p22"/>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81" name="Google Shape;981;p22"/>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82" name="Google Shape;982;p22"/>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83" name="Google Shape;983;p22"/>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84" name="Google Shape;984;p22"/>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85" name="Google Shape;985;p22"/>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86" name="Google Shape;986;p22"/>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87" name="Google Shape;987;p22"/>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88" name="Google Shape;988;p22"/>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89" name="Google Shape;989;p22"/>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90" name="Google Shape;990;p22"/>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91" name="Google Shape;991;p22"/>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92" name="Google Shape;992;p22"/>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93" name="Google Shape;993;p22"/>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94" name="Google Shape;994;p22"/>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995" name="Google Shape;995;p22"/>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996" name="Google Shape;996;p22"/>
          <p:cNvSpPr/>
          <p:nvPr/>
        </p:nvSpPr>
        <p:spPr>
          <a:xfrm>
            <a:off x="713250" y="1198475"/>
            <a:ext cx="7717500" cy="3593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22"/>
          <p:cNvSpPr txBox="1"/>
          <p:nvPr>
            <p:ph type="subTitle" idx="1"/>
          </p:nvPr>
        </p:nvSpPr>
        <p:spPr>
          <a:xfrm>
            <a:off x="1000525" y="1907720"/>
            <a:ext cx="3432900" cy="1120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998" name="Google Shape;998;p22"/>
          <p:cNvSpPr txBox="1"/>
          <p:nvPr>
            <p:ph type="subTitle" idx="2"/>
          </p:nvPr>
        </p:nvSpPr>
        <p:spPr>
          <a:xfrm>
            <a:off x="1000526" y="1489532"/>
            <a:ext cx="3432900" cy="4182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999" name="Google Shape;999;p22"/>
          <p:cNvSpPr txBox="1"/>
          <p:nvPr>
            <p:ph type="subTitle" idx="3"/>
          </p:nvPr>
        </p:nvSpPr>
        <p:spPr>
          <a:xfrm>
            <a:off x="1000525" y="3486750"/>
            <a:ext cx="3432900" cy="1120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000" name="Google Shape;1000;p22"/>
          <p:cNvSpPr txBox="1"/>
          <p:nvPr>
            <p:ph type="subTitle" idx="4"/>
          </p:nvPr>
        </p:nvSpPr>
        <p:spPr>
          <a:xfrm>
            <a:off x="1000526" y="3068527"/>
            <a:ext cx="3432900" cy="4182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001" name="Google Shape;1001;p22"/>
          <p:cNvSpPr txBox="1"/>
          <p:nvPr>
            <p:ph type="subTitle" idx="5"/>
          </p:nvPr>
        </p:nvSpPr>
        <p:spPr>
          <a:xfrm>
            <a:off x="4584232" y="1907787"/>
            <a:ext cx="3432900" cy="1120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002" name="Google Shape;1002;p22"/>
          <p:cNvSpPr txBox="1"/>
          <p:nvPr>
            <p:ph type="subTitle" idx="6"/>
          </p:nvPr>
        </p:nvSpPr>
        <p:spPr>
          <a:xfrm>
            <a:off x="4584232" y="1489525"/>
            <a:ext cx="3432900" cy="4182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003" name="Google Shape;1003;p22"/>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2">
  <p:cSld name="CUSTOM_2_2_2_1">
    <p:spTree>
      <p:nvGrpSpPr>
        <p:cNvPr id="1004" name="Shape 1004"/>
        <p:cNvGrpSpPr/>
        <p:nvPr/>
      </p:nvGrpSpPr>
      <p:grpSpPr>
        <a:xfrm>
          <a:off x="0" y="0"/>
          <a:ext cx="0" cy="0"/>
          <a:chOff x="0" y="0"/>
          <a:chExt cx="0" cy="0"/>
        </a:xfrm>
      </p:grpSpPr>
      <p:grpSp>
        <p:nvGrpSpPr>
          <p:cNvPr id="1005" name="Google Shape;1005;p23"/>
          <p:cNvGrpSpPr/>
          <p:nvPr/>
        </p:nvGrpSpPr>
        <p:grpSpPr>
          <a:xfrm>
            <a:off x="7" y="-38100"/>
            <a:ext cx="9144000" cy="5219700"/>
            <a:chOff x="-43" y="-76200"/>
            <a:chExt cx="9144000" cy="5219700"/>
          </a:xfrm>
        </p:grpSpPr>
        <p:cxnSp>
          <p:nvCxnSpPr>
            <p:cNvPr id="1006" name="Google Shape;1006;p23"/>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07" name="Google Shape;1007;p23"/>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08" name="Google Shape;1008;p23"/>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09" name="Google Shape;1009;p23"/>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10" name="Google Shape;1010;p23"/>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11" name="Google Shape;1011;p23"/>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12" name="Google Shape;1012;p23"/>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13" name="Google Shape;1013;p23"/>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14" name="Google Shape;1014;p23"/>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15" name="Google Shape;1015;p23"/>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16" name="Google Shape;1016;p23"/>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17" name="Google Shape;1017;p23"/>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18" name="Google Shape;1018;p23"/>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19" name="Google Shape;1019;p23"/>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20" name="Google Shape;1020;p23"/>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21" name="Google Shape;1021;p23"/>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22" name="Google Shape;1022;p23"/>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23" name="Google Shape;1023;p23"/>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24" name="Google Shape;1024;p23"/>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25" name="Google Shape;1025;p23"/>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26" name="Google Shape;1026;p23"/>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27" name="Google Shape;1027;p23"/>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28" name="Google Shape;1028;p23"/>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29" name="Google Shape;1029;p23"/>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30" name="Google Shape;1030;p23"/>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31" name="Google Shape;1031;p23"/>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32" name="Google Shape;1032;p23"/>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33" name="Google Shape;1033;p23"/>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34" name="Google Shape;1034;p23"/>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35" name="Google Shape;1035;p23"/>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36" name="Google Shape;1036;p23"/>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37" name="Google Shape;1037;p23"/>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38" name="Google Shape;1038;p23"/>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39" name="Google Shape;1039;p23"/>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40" name="Google Shape;1040;p23"/>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41" name="Google Shape;1041;p23"/>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42" name="Google Shape;1042;p23"/>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43" name="Google Shape;1043;p23"/>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44" name="Google Shape;1044;p23"/>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45" name="Google Shape;1045;p23"/>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46" name="Google Shape;1046;p23"/>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47" name="Google Shape;1047;p23"/>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48" name="Google Shape;1048;p23"/>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49" name="Google Shape;1049;p23"/>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50" name="Google Shape;1050;p23"/>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51" name="Google Shape;1051;p23"/>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052" name="Google Shape;1052;p23"/>
          <p:cNvSpPr/>
          <p:nvPr/>
        </p:nvSpPr>
        <p:spPr>
          <a:xfrm>
            <a:off x="713250" y="1198475"/>
            <a:ext cx="7717500" cy="35931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23"/>
          <p:cNvSpPr txBox="1"/>
          <p:nvPr>
            <p:ph type="subTitle" idx="1"/>
          </p:nvPr>
        </p:nvSpPr>
        <p:spPr>
          <a:xfrm>
            <a:off x="1236849" y="2447922"/>
            <a:ext cx="2213700" cy="20373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054" name="Google Shape;1054;p23"/>
          <p:cNvSpPr txBox="1"/>
          <p:nvPr>
            <p:ph type="subTitle" idx="2"/>
          </p:nvPr>
        </p:nvSpPr>
        <p:spPr>
          <a:xfrm>
            <a:off x="1236825" y="1489539"/>
            <a:ext cx="2213700" cy="849000"/>
          </a:xfrm>
          <a:prstGeom prst="rect">
            <a:avLst/>
          </a:prstGeom>
          <a:solidFill>
            <a:schemeClr val="accent1"/>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055" name="Google Shape;1055;p23"/>
          <p:cNvSpPr txBox="1"/>
          <p:nvPr>
            <p:ph type="subTitle" idx="3"/>
          </p:nvPr>
        </p:nvSpPr>
        <p:spPr>
          <a:xfrm>
            <a:off x="5929852" y="2447960"/>
            <a:ext cx="2213700" cy="20373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056" name="Google Shape;1056;p23"/>
          <p:cNvSpPr txBox="1"/>
          <p:nvPr>
            <p:ph type="subTitle" idx="4"/>
          </p:nvPr>
        </p:nvSpPr>
        <p:spPr>
          <a:xfrm>
            <a:off x="5929849" y="1489530"/>
            <a:ext cx="2213700" cy="849000"/>
          </a:xfrm>
          <a:prstGeom prst="rect">
            <a:avLst/>
          </a:prstGeom>
          <a:solidFill>
            <a:schemeClr val="accent1"/>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057" name="Google Shape;1057;p23"/>
          <p:cNvSpPr txBox="1"/>
          <p:nvPr>
            <p:ph type="subTitle" idx="5"/>
          </p:nvPr>
        </p:nvSpPr>
        <p:spPr>
          <a:xfrm>
            <a:off x="3583351" y="2448027"/>
            <a:ext cx="2213700" cy="20373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t" anchorCtr="0">
            <a:noAutofit/>
          </a:bodyPr>
          <a:lstStyle>
            <a:lvl1pPr lvl="0" rtl="0">
              <a:spcBef>
                <a:spcPts val="0"/>
              </a:spcBef>
              <a:spcAft>
                <a:spcPts val="0"/>
              </a:spcAft>
              <a:buClr>
                <a:schemeClr val="dk1"/>
              </a:buClr>
              <a:buSzPts val="1000"/>
              <a:buNone/>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058" name="Google Shape;1058;p23"/>
          <p:cNvSpPr txBox="1"/>
          <p:nvPr>
            <p:ph type="subTitle" idx="6"/>
          </p:nvPr>
        </p:nvSpPr>
        <p:spPr>
          <a:xfrm>
            <a:off x="3583337" y="1489525"/>
            <a:ext cx="2213700" cy="849000"/>
          </a:xfrm>
          <a:prstGeom prst="rect">
            <a:avLst/>
          </a:prstGeom>
          <a:solidFill>
            <a:schemeClr val="accent1"/>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p:txBody>
      </p:sp>
      <p:sp>
        <p:nvSpPr>
          <p:cNvPr id="1059" name="Google Shape;1059;p23"/>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2_2_1">
    <p:spTree>
      <p:nvGrpSpPr>
        <p:cNvPr id="1060" name="Shape 1060"/>
        <p:cNvGrpSpPr/>
        <p:nvPr/>
      </p:nvGrpSpPr>
      <p:grpSpPr>
        <a:xfrm>
          <a:off x="0" y="0"/>
          <a:ext cx="0" cy="0"/>
          <a:chOff x="0" y="0"/>
          <a:chExt cx="0" cy="0"/>
        </a:xfrm>
      </p:grpSpPr>
      <p:grpSp>
        <p:nvGrpSpPr>
          <p:cNvPr id="1061" name="Google Shape;1061;p24"/>
          <p:cNvGrpSpPr/>
          <p:nvPr/>
        </p:nvGrpSpPr>
        <p:grpSpPr>
          <a:xfrm>
            <a:off x="7" y="-38100"/>
            <a:ext cx="9144000" cy="5219700"/>
            <a:chOff x="-43" y="-76200"/>
            <a:chExt cx="9144000" cy="5219700"/>
          </a:xfrm>
        </p:grpSpPr>
        <p:cxnSp>
          <p:nvCxnSpPr>
            <p:cNvPr id="1062" name="Google Shape;1062;p24"/>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63" name="Google Shape;1063;p24"/>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64" name="Google Shape;1064;p24"/>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65" name="Google Shape;1065;p24"/>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66" name="Google Shape;1066;p24"/>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67" name="Google Shape;1067;p24"/>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68" name="Google Shape;1068;p24"/>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69" name="Google Shape;1069;p24"/>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70" name="Google Shape;1070;p24"/>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71" name="Google Shape;1071;p24"/>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72" name="Google Shape;1072;p24"/>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73" name="Google Shape;1073;p24"/>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74" name="Google Shape;1074;p24"/>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75" name="Google Shape;1075;p24"/>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76" name="Google Shape;1076;p24"/>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77" name="Google Shape;1077;p24"/>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78" name="Google Shape;1078;p24"/>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79" name="Google Shape;1079;p24"/>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80" name="Google Shape;1080;p24"/>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81" name="Google Shape;1081;p24"/>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82" name="Google Shape;1082;p24"/>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83" name="Google Shape;1083;p24"/>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84" name="Google Shape;1084;p24"/>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85" name="Google Shape;1085;p24"/>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86" name="Google Shape;1086;p24"/>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87" name="Google Shape;1087;p24"/>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88" name="Google Shape;1088;p24"/>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89" name="Google Shape;1089;p24"/>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90" name="Google Shape;1090;p24"/>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91" name="Google Shape;1091;p24"/>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092" name="Google Shape;1092;p24"/>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93" name="Google Shape;1093;p24"/>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94" name="Google Shape;1094;p24"/>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95" name="Google Shape;1095;p24"/>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96" name="Google Shape;1096;p24"/>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97" name="Google Shape;1097;p24"/>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98" name="Google Shape;1098;p24"/>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099" name="Google Shape;1099;p24"/>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00" name="Google Shape;1100;p24"/>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01" name="Google Shape;1101;p24"/>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02" name="Google Shape;1102;p24"/>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03" name="Google Shape;1103;p24"/>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04" name="Google Shape;1104;p24"/>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05" name="Google Shape;1105;p24"/>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06" name="Google Shape;1106;p24"/>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07" name="Google Shape;1107;p24"/>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108" name="Google Shape;1108;p24"/>
          <p:cNvSpPr/>
          <p:nvPr/>
        </p:nvSpPr>
        <p:spPr>
          <a:xfrm>
            <a:off x="713250" y="1198475"/>
            <a:ext cx="7717500" cy="35931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24"/>
          <p:cNvSpPr txBox="1"/>
          <p:nvPr>
            <p:ph type="subTitle" idx="1"/>
          </p:nvPr>
        </p:nvSpPr>
        <p:spPr>
          <a:xfrm flipH="1">
            <a:off x="1887363" y="2058833"/>
            <a:ext cx="1887300" cy="5250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10" name="Google Shape;1110;p24"/>
          <p:cNvSpPr txBox="1"/>
          <p:nvPr>
            <p:ph type="subTitle" idx="2"/>
          </p:nvPr>
        </p:nvSpPr>
        <p:spPr>
          <a:xfrm flipH="1">
            <a:off x="1887366" y="1751975"/>
            <a:ext cx="1887300" cy="418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11" name="Google Shape;1111;p24"/>
          <p:cNvSpPr txBox="1"/>
          <p:nvPr>
            <p:ph type="subTitle" idx="3"/>
          </p:nvPr>
        </p:nvSpPr>
        <p:spPr>
          <a:xfrm flipH="1">
            <a:off x="1887363" y="3560700"/>
            <a:ext cx="1887300" cy="5250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12" name="Google Shape;1112;p24"/>
          <p:cNvSpPr txBox="1"/>
          <p:nvPr>
            <p:ph type="subTitle" idx="4"/>
          </p:nvPr>
        </p:nvSpPr>
        <p:spPr>
          <a:xfrm flipH="1">
            <a:off x="1887366" y="3253841"/>
            <a:ext cx="1887300" cy="418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13" name="Google Shape;1113;p24"/>
          <p:cNvSpPr txBox="1"/>
          <p:nvPr>
            <p:ph type="subTitle" idx="5"/>
          </p:nvPr>
        </p:nvSpPr>
        <p:spPr>
          <a:xfrm>
            <a:off x="4677694" y="2058833"/>
            <a:ext cx="1887300" cy="5250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14" name="Google Shape;1114;p24"/>
          <p:cNvSpPr txBox="1"/>
          <p:nvPr>
            <p:ph type="subTitle" idx="6"/>
          </p:nvPr>
        </p:nvSpPr>
        <p:spPr>
          <a:xfrm>
            <a:off x="4677691" y="1751975"/>
            <a:ext cx="1887300" cy="418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15" name="Google Shape;1115;p24"/>
          <p:cNvSpPr txBox="1"/>
          <p:nvPr>
            <p:ph type="subTitle" idx="7"/>
          </p:nvPr>
        </p:nvSpPr>
        <p:spPr>
          <a:xfrm>
            <a:off x="4677694" y="3560700"/>
            <a:ext cx="1887300" cy="5250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16" name="Google Shape;1116;p24"/>
          <p:cNvSpPr txBox="1"/>
          <p:nvPr>
            <p:ph type="subTitle" idx="8"/>
          </p:nvPr>
        </p:nvSpPr>
        <p:spPr>
          <a:xfrm>
            <a:off x="4677691" y="3253841"/>
            <a:ext cx="1887300" cy="4182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17" name="Google Shape;1117;p24"/>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four columns 1">
  <p:cSld name="CUSTOM_8">
    <p:spTree>
      <p:nvGrpSpPr>
        <p:cNvPr id="1118" name="Shape 1118"/>
        <p:cNvGrpSpPr/>
        <p:nvPr/>
      </p:nvGrpSpPr>
      <p:grpSpPr>
        <a:xfrm>
          <a:off x="0" y="0"/>
          <a:ext cx="0" cy="0"/>
          <a:chOff x="0" y="0"/>
          <a:chExt cx="0" cy="0"/>
        </a:xfrm>
      </p:grpSpPr>
      <p:grpSp>
        <p:nvGrpSpPr>
          <p:cNvPr id="1119" name="Google Shape;1119;p25"/>
          <p:cNvGrpSpPr/>
          <p:nvPr/>
        </p:nvGrpSpPr>
        <p:grpSpPr>
          <a:xfrm>
            <a:off x="7" y="-38100"/>
            <a:ext cx="9144000" cy="5219700"/>
            <a:chOff x="-43" y="-76200"/>
            <a:chExt cx="9144000" cy="5219700"/>
          </a:xfrm>
        </p:grpSpPr>
        <p:cxnSp>
          <p:nvCxnSpPr>
            <p:cNvPr id="1120" name="Google Shape;1120;p25"/>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21" name="Google Shape;1121;p25"/>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22" name="Google Shape;1122;p25"/>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23" name="Google Shape;1123;p25"/>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24" name="Google Shape;1124;p25"/>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25" name="Google Shape;1125;p25"/>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26" name="Google Shape;1126;p25"/>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27" name="Google Shape;1127;p25"/>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28" name="Google Shape;1128;p25"/>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29" name="Google Shape;1129;p25"/>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30" name="Google Shape;1130;p25"/>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31" name="Google Shape;1131;p25"/>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32" name="Google Shape;1132;p25"/>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33" name="Google Shape;1133;p25"/>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34" name="Google Shape;1134;p25"/>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35" name="Google Shape;1135;p25"/>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36" name="Google Shape;1136;p25"/>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37" name="Google Shape;1137;p25"/>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38" name="Google Shape;1138;p25"/>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39" name="Google Shape;1139;p25"/>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40" name="Google Shape;1140;p25"/>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41" name="Google Shape;1141;p25"/>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42" name="Google Shape;1142;p25"/>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43" name="Google Shape;1143;p25"/>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44" name="Google Shape;1144;p25"/>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45" name="Google Shape;1145;p25"/>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46" name="Google Shape;1146;p25"/>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47" name="Google Shape;1147;p25"/>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48" name="Google Shape;1148;p25"/>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49" name="Google Shape;1149;p25"/>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50" name="Google Shape;1150;p25"/>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51" name="Google Shape;1151;p25"/>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25"/>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53" name="Google Shape;1153;p25"/>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54" name="Google Shape;1154;p25"/>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55" name="Google Shape;1155;p25"/>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56" name="Google Shape;1156;p25"/>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57" name="Google Shape;1157;p25"/>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58" name="Google Shape;1158;p25"/>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59" name="Google Shape;1159;p25"/>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60" name="Google Shape;1160;p25"/>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61" name="Google Shape;1161;p25"/>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62" name="Google Shape;1162;p25"/>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63" name="Google Shape;1163;p25"/>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64" name="Google Shape;1164;p25"/>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165" name="Google Shape;1165;p25"/>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166" name="Google Shape;1166;p25"/>
          <p:cNvSpPr/>
          <p:nvPr/>
        </p:nvSpPr>
        <p:spPr>
          <a:xfrm>
            <a:off x="713250" y="1198475"/>
            <a:ext cx="7717500" cy="35931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25"/>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1168" name="Google Shape;1168;p25"/>
          <p:cNvSpPr txBox="1"/>
          <p:nvPr>
            <p:ph type="subTitle" idx="1"/>
          </p:nvPr>
        </p:nvSpPr>
        <p:spPr>
          <a:xfrm flipH="1">
            <a:off x="1000524" y="2064100"/>
            <a:ext cx="3420000" cy="11013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t" anchorCtr="0">
            <a:noAutofit/>
          </a:bodyPr>
          <a:lstStyle>
            <a:lvl1pPr lvl="0" rtl="0">
              <a:spcBef>
                <a:spcPts val="0"/>
              </a:spcBef>
              <a:spcAft>
                <a:spcPts val="0"/>
              </a:spcAft>
              <a:buSzPts val="1000"/>
              <a:buNone/>
              <a:defRPr>
                <a:latin typeface="Nunito"/>
                <a:ea typeface="Nunito"/>
                <a:cs typeface="Nunito"/>
                <a:sym typeface="Nunito"/>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69" name="Google Shape;1169;p25"/>
          <p:cNvSpPr txBox="1"/>
          <p:nvPr>
            <p:ph type="subTitle" idx="2"/>
          </p:nvPr>
        </p:nvSpPr>
        <p:spPr>
          <a:xfrm flipH="1">
            <a:off x="1000522" y="1489525"/>
            <a:ext cx="3420000" cy="418200"/>
          </a:xfrm>
          <a:prstGeom prst="rect">
            <a:avLst/>
          </a:prstGeom>
          <a:solidFill>
            <a:schemeClr val="accent1"/>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70" name="Google Shape;1170;p25"/>
          <p:cNvSpPr txBox="1"/>
          <p:nvPr>
            <p:ph type="subTitle" idx="3"/>
          </p:nvPr>
        </p:nvSpPr>
        <p:spPr>
          <a:xfrm flipH="1">
            <a:off x="4572000" y="2064100"/>
            <a:ext cx="3420000" cy="1101300"/>
          </a:xfrm>
          <a:prstGeom prst="rect">
            <a:avLst/>
          </a:prstGeom>
          <a:solidFill>
            <a:schemeClr val="dk2"/>
          </a:solidFill>
          <a:ln>
            <a:noFill/>
          </a:ln>
          <a:effectLst>
            <a:outerShdw blurRad="57150" dist="38100" dir="5400000" algn="bl" rotWithShape="0">
              <a:srgbClr val="000000">
                <a:alpha val="50000"/>
              </a:srgbClr>
            </a:outerShdw>
          </a:effectLst>
        </p:spPr>
        <p:txBody>
          <a:bodyPr spcFirstLastPara="1" wrap="square" lIns="91425" tIns="91425" rIns="91425" bIns="91425" anchor="t" anchorCtr="0">
            <a:noAutofit/>
          </a:bodyPr>
          <a:lstStyle>
            <a:lvl1pPr lvl="0" rtl="0">
              <a:spcBef>
                <a:spcPts val="0"/>
              </a:spcBef>
              <a:spcAft>
                <a:spcPts val="0"/>
              </a:spcAft>
              <a:buSzPts val="1000"/>
              <a:buNone/>
              <a:defRPr>
                <a:latin typeface="Nunito"/>
                <a:ea typeface="Nunito"/>
                <a:cs typeface="Nunito"/>
                <a:sym typeface="Nunito"/>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71" name="Google Shape;1171;p25"/>
          <p:cNvSpPr txBox="1"/>
          <p:nvPr>
            <p:ph type="subTitle" idx="4"/>
          </p:nvPr>
        </p:nvSpPr>
        <p:spPr>
          <a:xfrm flipH="1">
            <a:off x="4572007" y="1489525"/>
            <a:ext cx="3420000" cy="418200"/>
          </a:xfrm>
          <a:prstGeom prst="rect">
            <a:avLst/>
          </a:prstGeom>
          <a:solidFill>
            <a:schemeClr val="accent1"/>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72" name="Google Shape;1172;p25"/>
          <p:cNvSpPr txBox="1"/>
          <p:nvPr>
            <p:ph type="subTitle" idx="5"/>
          </p:nvPr>
        </p:nvSpPr>
        <p:spPr>
          <a:xfrm flipH="1">
            <a:off x="1000524" y="3896350"/>
            <a:ext cx="3420000" cy="6051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t" anchorCtr="0">
            <a:noAutofit/>
          </a:bodyPr>
          <a:lstStyle>
            <a:lvl1pPr lvl="0" rtl="0">
              <a:spcBef>
                <a:spcPts val="0"/>
              </a:spcBef>
              <a:spcAft>
                <a:spcPts val="0"/>
              </a:spcAft>
              <a:buSzPts val="1000"/>
              <a:buNone/>
              <a:defRPr>
                <a:latin typeface="Nunito"/>
                <a:ea typeface="Nunito"/>
                <a:cs typeface="Nunito"/>
                <a:sym typeface="Nunito"/>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73" name="Google Shape;1173;p25"/>
          <p:cNvSpPr txBox="1"/>
          <p:nvPr>
            <p:ph type="subTitle" idx="6"/>
          </p:nvPr>
        </p:nvSpPr>
        <p:spPr>
          <a:xfrm flipH="1">
            <a:off x="1000522" y="3321775"/>
            <a:ext cx="3420000" cy="418200"/>
          </a:xfrm>
          <a:prstGeom prst="rect">
            <a:avLst/>
          </a:prstGeom>
          <a:solidFill>
            <a:schemeClr val="accent1"/>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74" name="Google Shape;1174;p25"/>
          <p:cNvSpPr txBox="1"/>
          <p:nvPr>
            <p:ph type="subTitle" idx="7"/>
          </p:nvPr>
        </p:nvSpPr>
        <p:spPr>
          <a:xfrm flipH="1">
            <a:off x="4572000" y="3896350"/>
            <a:ext cx="3420000" cy="6051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t" anchorCtr="0">
            <a:noAutofit/>
          </a:bodyPr>
          <a:lstStyle>
            <a:lvl1pPr lvl="0" rtl="0">
              <a:spcBef>
                <a:spcPts val="0"/>
              </a:spcBef>
              <a:spcAft>
                <a:spcPts val="0"/>
              </a:spcAft>
              <a:buSzPts val="1000"/>
              <a:buNone/>
              <a:defRPr>
                <a:latin typeface="Nunito"/>
                <a:ea typeface="Nunito"/>
                <a:cs typeface="Nunito"/>
                <a:sym typeface="Nunito"/>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
        <p:nvSpPr>
          <p:cNvPr id="1175" name="Google Shape;1175;p25"/>
          <p:cNvSpPr txBox="1"/>
          <p:nvPr>
            <p:ph type="subTitle" idx="8"/>
          </p:nvPr>
        </p:nvSpPr>
        <p:spPr>
          <a:xfrm flipH="1">
            <a:off x="4572007" y="3321775"/>
            <a:ext cx="3420000" cy="418200"/>
          </a:xfrm>
          <a:prstGeom prst="rect">
            <a:avLst/>
          </a:prstGeom>
          <a:solidFill>
            <a:schemeClr val="accent1"/>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rtl="0">
              <a:spcBef>
                <a:spcPts val="0"/>
              </a:spcBef>
              <a:spcAft>
                <a:spcPts val="0"/>
              </a:spcAft>
              <a:buSzPts val="1000"/>
              <a:buNone/>
              <a:defRPr sz="2200">
                <a:solidFill>
                  <a:schemeClr val="dk1"/>
                </a:solidFill>
                <a:latin typeface="Jua"/>
                <a:ea typeface="Jua"/>
                <a:cs typeface="Jua"/>
                <a:sym typeface="Ju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six columns">
  <p:cSld name="CUSTOM_2_2_1_1">
    <p:spTree>
      <p:nvGrpSpPr>
        <p:cNvPr id="1176" name="Shape 1176"/>
        <p:cNvGrpSpPr/>
        <p:nvPr/>
      </p:nvGrpSpPr>
      <p:grpSpPr>
        <a:xfrm>
          <a:off x="0" y="0"/>
          <a:ext cx="0" cy="0"/>
          <a:chOff x="0" y="0"/>
          <a:chExt cx="0" cy="0"/>
        </a:xfrm>
      </p:grpSpPr>
      <p:grpSp>
        <p:nvGrpSpPr>
          <p:cNvPr id="1177" name="Google Shape;1177;p26"/>
          <p:cNvGrpSpPr/>
          <p:nvPr/>
        </p:nvGrpSpPr>
        <p:grpSpPr>
          <a:xfrm>
            <a:off x="7" y="-38100"/>
            <a:ext cx="9144000" cy="5219700"/>
            <a:chOff x="-43" y="-76200"/>
            <a:chExt cx="9144000" cy="5219700"/>
          </a:xfrm>
        </p:grpSpPr>
        <p:cxnSp>
          <p:nvCxnSpPr>
            <p:cNvPr id="1178" name="Google Shape;1178;p26"/>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79" name="Google Shape;1179;p26"/>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80" name="Google Shape;1180;p26"/>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81" name="Google Shape;1181;p26"/>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82" name="Google Shape;1182;p26"/>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83" name="Google Shape;1183;p26"/>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84" name="Google Shape;1184;p26"/>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85" name="Google Shape;1185;p26"/>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86" name="Google Shape;1186;p26"/>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87" name="Google Shape;1187;p26"/>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88" name="Google Shape;1188;p26"/>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89" name="Google Shape;1189;p26"/>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90" name="Google Shape;1190;p26"/>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91" name="Google Shape;1191;p26"/>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92" name="Google Shape;1192;p26"/>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93" name="Google Shape;1193;p26"/>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94" name="Google Shape;1194;p26"/>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95" name="Google Shape;1195;p26"/>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96" name="Google Shape;1196;p26"/>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97" name="Google Shape;1197;p26"/>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98" name="Google Shape;1198;p26"/>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99" name="Google Shape;1199;p26"/>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6"/>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01" name="Google Shape;1201;p26"/>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02" name="Google Shape;1202;p26"/>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03" name="Google Shape;1203;p26"/>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04" name="Google Shape;1204;p26"/>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05" name="Google Shape;1205;p26"/>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06" name="Google Shape;1206;p26"/>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07" name="Google Shape;1207;p26"/>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08" name="Google Shape;1208;p26"/>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09" name="Google Shape;1209;p26"/>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10" name="Google Shape;1210;p26"/>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11" name="Google Shape;1211;p26"/>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12" name="Google Shape;1212;p26"/>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13" name="Google Shape;1213;p26"/>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14" name="Google Shape;1214;p26"/>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15" name="Google Shape;1215;p26"/>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16" name="Google Shape;1216;p26"/>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17" name="Google Shape;1217;p26"/>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18" name="Google Shape;1218;p26"/>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19" name="Google Shape;1219;p26"/>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20" name="Google Shape;1220;p26"/>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21" name="Google Shape;1221;p26"/>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22" name="Google Shape;1222;p26"/>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23" name="Google Shape;1223;p26"/>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224" name="Google Shape;1224;p26"/>
          <p:cNvSpPr/>
          <p:nvPr/>
        </p:nvSpPr>
        <p:spPr>
          <a:xfrm>
            <a:off x="713250" y="1198475"/>
            <a:ext cx="7717500" cy="35931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26"/>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
        <p:nvSpPr>
          <p:cNvPr id="1226" name="Google Shape;1226;p26"/>
          <p:cNvSpPr txBox="1"/>
          <p:nvPr>
            <p:ph type="subTitle" idx="1"/>
          </p:nvPr>
        </p:nvSpPr>
        <p:spPr>
          <a:xfrm>
            <a:off x="1352454" y="2319759"/>
            <a:ext cx="2052300" cy="584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27" name="Google Shape;1227;p26"/>
          <p:cNvSpPr txBox="1"/>
          <p:nvPr>
            <p:ph type="subTitle" idx="2"/>
          </p:nvPr>
        </p:nvSpPr>
        <p:spPr>
          <a:xfrm>
            <a:off x="1352454" y="2122908"/>
            <a:ext cx="2052300" cy="3405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28" name="Google Shape;1228;p26"/>
          <p:cNvSpPr txBox="1"/>
          <p:nvPr>
            <p:ph type="subTitle" idx="3"/>
          </p:nvPr>
        </p:nvSpPr>
        <p:spPr>
          <a:xfrm>
            <a:off x="3545855" y="2319934"/>
            <a:ext cx="2052300" cy="584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29" name="Google Shape;1229;p26"/>
          <p:cNvSpPr txBox="1"/>
          <p:nvPr>
            <p:ph type="subTitle" idx="4"/>
          </p:nvPr>
        </p:nvSpPr>
        <p:spPr>
          <a:xfrm>
            <a:off x="3545897" y="2122908"/>
            <a:ext cx="2052300" cy="3405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0" name="Google Shape;1230;p26"/>
          <p:cNvSpPr txBox="1"/>
          <p:nvPr>
            <p:ph type="subTitle" idx="5"/>
          </p:nvPr>
        </p:nvSpPr>
        <p:spPr>
          <a:xfrm>
            <a:off x="5739238" y="2319934"/>
            <a:ext cx="2052300" cy="584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1" name="Google Shape;1231;p26"/>
          <p:cNvSpPr txBox="1"/>
          <p:nvPr>
            <p:ph type="subTitle" idx="6"/>
          </p:nvPr>
        </p:nvSpPr>
        <p:spPr>
          <a:xfrm>
            <a:off x="5739229" y="2122908"/>
            <a:ext cx="2052300" cy="3405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2" name="Google Shape;1232;p26"/>
          <p:cNvSpPr txBox="1"/>
          <p:nvPr>
            <p:ph type="subTitle" idx="7"/>
          </p:nvPr>
        </p:nvSpPr>
        <p:spPr>
          <a:xfrm>
            <a:off x="1352454" y="3940183"/>
            <a:ext cx="2052300" cy="58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3" name="Google Shape;1233;p26"/>
          <p:cNvSpPr txBox="1"/>
          <p:nvPr>
            <p:ph type="subTitle" idx="8"/>
          </p:nvPr>
        </p:nvSpPr>
        <p:spPr>
          <a:xfrm>
            <a:off x="1352454" y="3745684"/>
            <a:ext cx="2052300" cy="339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4" name="Google Shape;1234;p26"/>
          <p:cNvSpPr txBox="1"/>
          <p:nvPr>
            <p:ph type="subTitle" idx="9"/>
          </p:nvPr>
        </p:nvSpPr>
        <p:spPr>
          <a:xfrm>
            <a:off x="3545855" y="3940183"/>
            <a:ext cx="2052300" cy="58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5" name="Google Shape;1235;p26"/>
          <p:cNvSpPr txBox="1"/>
          <p:nvPr>
            <p:ph type="subTitle" idx="13"/>
          </p:nvPr>
        </p:nvSpPr>
        <p:spPr>
          <a:xfrm>
            <a:off x="3545842" y="3746296"/>
            <a:ext cx="2052300" cy="339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236" name="Google Shape;1236;p26"/>
          <p:cNvSpPr txBox="1"/>
          <p:nvPr>
            <p:ph type="subTitle" idx="14"/>
          </p:nvPr>
        </p:nvSpPr>
        <p:spPr>
          <a:xfrm>
            <a:off x="5739238" y="3940908"/>
            <a:ext cx="2052300" cy="58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237" name="Google Shape;1237;p26"/>
          <p:cNvSpPr txBox="1"/>
          <p:nvPr>
            <p:ph type="subTitle" idx="15"/>
          </p:nvPr>
        </p:nvSpPr>
        <p:spPr>
          <a:xfrm>
            <a:off x="5739229" y="3746298"/>
            <a:ext cx="2052300" cy="3399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a:solidFill>
                  <a:schemeClr val="dk1"/>
                </a:solidFill>
                <a:latin typeface="Jua"/>
                <a:ea typeface="Jua"/>
                <a:cs typeface="Jua"/>
                <a:sym typeface="Ju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238" name="Shape 1238"/>
        <p:cNvGrpSpPr/>
        <p:nvPr/>
      </p:nvGrpSpPr>
      <p:grpSpPr>
        <a:xfrm>
          <a:off x="0" y="0"/>
          <a:ext cx="0" cy="0"/>
          <a:chOff x="0" y="0"/>
          <a:chExt cx="0" cy="0"/>
        </a:xfrm>
      </p:grpSpPr>
      <p:grpSp>
        <p:nvGrpSpPr>
          <p:cNvPr id="1239" name="Google Shape;1239;p27"/>
          <p:cNvGrpSpPr/>
          <p:nvPr/>
        </p:nvGrpSpPr>
        <p:grpSpPr>
          <a:xfrm>
            <a:off x="7" y="-38100"/>
            <a:ext cx="9144000" cy="5219700"/>
            <a:chOff x="-43" y="-76200"/>
            <a:chExt cx="9144000" cy="5219700"/>
          </a:xfrm>
        </p:grpSpPr>
        <p:cxnSp>
          <p:nvCxnSpPr>
            <p:cNvPr id="1240" name="Google Shape;1240;p27"/>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41" name="Google Shape;1241;p27"/>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42" name="Google Shape;1242;p27"/>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43" name="Google Shape;1243;p27"/>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44" name="Google Shape;1244;p27"/>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45" name="Google Shape;1245;p27"/>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46" name="Google Shape;1246;p27"/>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47" name="Google Shape;1247;p27"/>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48" name="Google Shape;1248;p27"/>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49" name="Google Shape;1249;p27"/>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50" name="Google Shape;1250;p27"/>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51" name="Google Shape;1251;p27"/>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52" name="Google Shape;1252;p27"/>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53" name="Google Shape;1253;p27"/>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54" name="Google Shape;1254;p27"/>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55" name="Google Shape;1255;p27"/>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56" name="Google Shape;1256;p27"/>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57" name="Google Shape;1257;p27"/>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58" name="Google Shape;1258;p27"/>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59" name="Google Shape;1259;p27"/>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60" name="Google Shape;1260;p27"/>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61" name="Google Shape;1261;p27"/>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62" name="Google Shape;1262;p27"/>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63" name="Google Shape;1263;p27"/>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64" name="Google Shape;1264;p27"/>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65" name="Google Shape;1265;p27"/>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66" name="Google Shape;1266;p27"/>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67" name="Google Shape;1267;p27"/>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68" name="Google Shape;1268;p27"/>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69" name="Google Shape;1269;p27"/>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70" name="Google Shape;1270;p27"/>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71" name="Google Shape;1271;p27"/>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72" name="Google Shape;1272;p27"/>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73" name="Google Shape;1273;p27"/>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74" name="Google Shape;1274;p27"/>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75" name="Google Shape;1275;p27"/>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76" name="Google Shape;1276;p27"/>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77" name="Google Shape;1277;p27"/>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78" name="Google Shape;1278;p27"/>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79" name="Google Shape;1279;p27"/>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80" name="Google Shape;1280;p27"/>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81" name="Google Shape;1281;p27"/>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82" name="Google Shape;1282;p27"/>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83" name="Google Shape;1283;p27"/>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84" name="Google Shape;1284;p27"/>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285" name="Google Shape;1285;p27"/>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286" name="Google Shape;1286;p27"/>
          <p:cNvSpPr/>
          <p:nvPr/>
        </p:nvSpPr>
        <p:spPr>
          <a:xfrm>
            <a:off x="713250" y="1198475"/>
            <a:ext cx="7717500" cy="35931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27"/>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2">
  <p:cSld name="CUSTOM_4_1_1_1_1">
    <p:spTree>
      <p:nvGrpSpPr>
        <p:cNvPr id="1288" name="Shape 1288"/>
        <p:cNvGrpSpPr/>
        <p:nvPr/>
      </p:nvGrpSpPr>
      <p:grpSpPr>
        <a:xfrm>
          <a:off x="0" y="0"/>
          <a:ext cx="0" cy="0"/>
          <a:chOff x="0" y="0"/>
          <a:chExt cx="0" cy="0"/>
        </a:xfrm>
      </p:grpSpPr>
      <p:grpSp>
        <p:nvGrpSpPr>
          <p:cNvPr id="1289" name="Google Shape;1289;p28"/>
          <p:cNvGrpSpPr/>
          <p:nvPr/>
        </p:nvGrpSpPr>
        <p:grpSpPr>
          <a:xfrm>
            <a:off x="7" y="-38100"/>
            <a:ext cx="9144000" cy="5219700"/>
            <a:chOff x="-43" y="-76200"/>
            <a:chExt cx="9144000" cy="5219700"/>
          </a:xfrm>
        </p:grpSpPr>
        <p:cxnSp>
          <p:nvCxnSpPr>
            <p:cNvPr id="1290" name="Google Shape;1290;p28"/>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91" name="Google Shape;1291;p28"/>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92" name="Google Shape;1292;p28"/>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93" name="Google Shape;1293;p28"/>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94" name="Google Shape;1294;p28"/>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95" name="Google Shape;1295;p28"/>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96" name="Google Shape;1296;p28"/>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97" name="Google Shape;1297;p28"/>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98" name="Google Shape;1298;p28"/>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99" name="Google Shape;1299;p28"/>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00" name="Google Shape;1300;p28"/>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01" name="Google Shape;1301;p28"/>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02" name="Google Shape;1302;p28"/>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03" name="Google Shape;1303;p28"/>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04" name="Google Shape;1304;p28"/>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05" name="Google Shape;1305;p28"/>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06" name="Google Shape;1306;p28"/>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07" name="Google Shape;1307;p28"/>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08" name="Google Shape;1308;p28"/>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09" name="Google Shape;1309;p28"/>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10" name="Google Shape;1310;p28"/>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11" name="Google Shape;1311;p28"/>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12" name="Google Shape;1312;p28"/>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13" name="Google Shape;1313;p28"/>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14" name="Google Shape;1314;p28"/>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15" name="Google Shape;1315;p28"/>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16" name="Google Shape;1316;p28"/>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17" name="Google Shape;1317;p28"/>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18" name="Google Shape;1318;p28"/>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19" name="Google Shape;1319;p28"/>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20" name="Google Shape;1320;p28"/>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21" name="Google Shape;1321;p28"/>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22" name="Google Shape;1322;p28"/>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23" name="Google Shape;1323;p28"/>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24" name="Google Shape;1324;p28"/>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25" name="Google Shape;1325;p28"/>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26" name="Google Shape;1326;p28"/>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27" name="Google Shape;1327;p28"/>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28" name="Google Shape;1328;p28"/>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29" name="Google Shape;1329;p28"/>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30" name="Google Shape;1330;p28"/>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31" name="Google Shape;1331;p28"/>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32" name="Google Shape;1332;p28"/>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33" name="Google Shape;1333;p28"/>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34" name="Google Shape;1334;p28"/>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35" name="Google Shape;1335;p28"/>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336" name="Google Shape;1336;p28"/>
          <p:cNvSpPr/>
          <p:nvPr/>
        </p:nvSpPr>
        <p:spPr>
          <a:xfrm>
            <a:off x="713250" y="1198475"/>
            <a:ext cx="7717500" cy="35931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28"/>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3">
  <p:cSld name="CUSTOM_4_1_1_1_1_1">
    <p:spTree>
      <p:nvGrpSpPr>
        <p:cNvPr id="1338" name="Shape 1338"/>
        <p:cNvGrpSpPr/>
        <p:nvPr/>
      </p:nvGrpSpPr>
      <p:grpSpPr>
        <a:xfrm>
          <a:off x="0" y="0"/>
          <a:ext cx="0" cy="0"/>
          <a:chOff x="0" y="0"/>
          <a:chExt cx="0" cy="0"/>
        </a:xfrm>
      </p:grpSpPr>
      <p:grpSp>
        <p:nvGrpSpPr>
          <p:cNvPr id="1339" name="Google Shape;1339;p29"/>
          <p:cNvGrpSpPr/>
          <p:nvPr/>
        </p:nvGrpSpPr>
        <p:grpSpPr>
          <a:xfrm>
            <a:off x="7" y="-38100"/>
            <a:ext cx="9144000" cy="5219700"/>
            <a:chOff x="-43" y="-76200"/>
            <a:chExt cx="9144000" cy="5219700"/>
          </a:xfrm>
        </p:grpSpPr>
        <p:cxnSp>
          <p:nvCxnSpPr>
            <p:cNvPr id="1340" name="Google Shape;1340;p29"/>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41" name="Google Shape;1341;p29"/>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42" name="Google Shape;1342;p29"/>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43" name="Google Shape;1343;p29"/>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44" name="Google Shape;1344;p29"/>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45" name="Google Shape;1345;p29"/>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46" name="Google Shape;1346;p29"/>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47" name="Google Shape;1347;p29"/>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48" name="Google Shape;1348;p29"/>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49" name="Google Shape;1349;p29"/>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50" name="Google Shape;1350;p29"/>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51" name="Google Shape;1351;p29"/>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52" name="Google Shape;1352;p29"/>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53" name="Google Shape;1353;p29"/>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54" name="Google Shape;1354;p29"/>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55" name="Google Shape;1355;p29"/>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56" name="Google Shape;1356;p29"/>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57" name="Google Shape;1357;p29"/>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58" name="Google Shape;1358;p29"/>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59" name="Google Shape;1359;p29"/>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60" name="Google Shape;1360;p29"/>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61" name="Google Shape;1361;p29"/>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62" name="Google Shape;1362;p29"/>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63" name="Google Shape;1363;p29"/>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64" name="Google Shape;1364;p29"/>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65" name="Google Shape;1365;p29"/>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66" name="Google Shape;1366;p29"/>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67" name="Google Shape;1367;p29"/>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68" name="Google Shape;1368;p29"/>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69" name="Google Shape;1369;p29"/>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70" name="Google Shape;1370;p29"/>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71" name="Google Shape;1371;p29"/>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72" name="Google Shape;1372;p29"/>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73" name="Google Shape;1373;p29"/>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74" name="Google Shape;1374;p29"/>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75" name="Google Shape;1375;p29"/>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76" name="Google Shape;1376;p29"/>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77" name="Google Shape;1377;p29"/>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78" name="Google Shape;1378;p29"/>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79" name="Google Shape;1379;p29"/>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80" name="Google Shape;1380;p29"/>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81" name="Google Shape;1381;p29"/>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82" name="Google Shape;1382;p29"/>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83" name="Google Shape;1383;p29"/>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84" name="Google Shape;1384;p29"/>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385" name="Google Shape;1385;p29"/>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386" name="Google Shape;1386;p29"/>
          <p:cNvSpPr/>
          <p:nvPr/>
        </p:nvSpPr>
        <p:spPr>
          <a:xfrm>
            <a:off x="713250" y="1198475"/>
            <a:ext cx="7717500" cy="3593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29"/>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Numbers and text">
  <p:cSld name="CUSTOM_3_1">
    <p:spTree>
      <p:nvGrpSpPr>
        <p:cNvPr id="1388" name="Shape 1388"/>
        <p:cNvGrpSpPr/>
        <p:nvPr/>
      </p:nvGrpSpPr>
      <p:grpSpPr>
        <a:xfrm>
          <a:off x="0" y="0"/>
          <a:ext cx="0" cy="0"/>
          <a:chOff x="0" y="0"/>
          <a:chExt cx="0" cy="0"/>
        </a:xfrm>
      </p:grpSpPr>
      <p:grpSp>
        <p:nvGrpSpPr>
          <p:cNvPr id="1389" name="Google Shape;1389;p30"/>
          <p:cNvGrpSpPr/>
          <p:nvPr/>
        </p:nvGrpSpPr>
        <p:grpSpPr>
          <a:xfrm>
            <a:off x="7" y="-38100"/>
            <a:ext cx="9144000" cy="5219700"/>
            <a:chOff x="-43" y="-76200"/>
            <a:chExt cx="9144000" cy="5219700"/>
          </a:xfrm>
        </p:grpSpPr>
        <p:cxnSp>
          <p:nvCxnSpPr>
            <p:cNvPr id="1390" name="Google Shape;1390;p30"/>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91" name="Google Shape;1391;p30"/>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92" name="Google Shape;1392;p30"/>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93" name="Google Shape;1393;p30"/>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94" name="Google Shape;1394;p30"/>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95" name="Google Shape;1395;p30"/>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96" name="Google Shape;1396;p30"/>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97" name="Google Shape;1397;p30"/>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98" name="Google Shape;1398;p30"/>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99" name="Google Shape;1399;p30"/>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00" name="Google Shape;1400;p30"/>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01" name="Google Shape;1401;p30"/>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02" name="Google Shape;1402;p30"/>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03" name="Google Shape;1403;p30"/>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04" name="Google Shape;1404;p30"/>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05" name="Google Shape;1405;p30"/>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06" name="Google Shape;1406;p30"/>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07" name="Google Shape;1407;p30"/>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08" name="Google Shape;1408;p30"/>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09" name="Google Shape;1409;p30"/>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10" name="Google Shape;1410;p30"/>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11" name="Google Shape;1411;p30"/>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12" name="Google Shape;1412;p30"/>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13" name="Google Shape;1413;p30"/>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14" name="Google Shape;1414;p30"/>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15" name="Google Shape;1415;p30"/>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16" name="Google Shape;1416;p30"/>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17" name="Google Shape;1417;p30"/>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18" name="Google Shape;1418;p30"/>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19" name="Google Shape;1419;p30"/>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20" name="Google Shape;1420;p30"/>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21" name="Google Shape;1421;p30"/>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22" name="Google Shape;1422;p30"/>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23" name="Google Shape;1423;p30"/>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24" name="Google Shape;1424;p30"/>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25" name="Google Shape;1425;p30"/>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26" name="Google Shape;1426;p30"/>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27" name="Google Shape;1427;p30"/>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28" name="Google Shape;1428;p30"/>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29" name="Google Shape;1429;p30"/>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30" name="Google Shape;1430;p30"/>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31" name="Google Shape;1431;p30"/>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32" name="Google Shape;1432;p30"/>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33" name="Google Shape;1433;p30"/>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34" name="Google Shape;1434;p30"/>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35" name="Google Shape;1435;p30"/>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436" name="Google Shape;1436;p30"/>
          <p:cNvSpPr/>
          <p:nvPr/>
        </p:nvSpPr>
        <p:spPr>
          <a:xfrm>
            <a:off x="713250" y="1198475"/>
            <a:ext cx="7717500" cy="3593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30"/>
          <p:cNvSpPr txBox="1"/>
          <p:nvPr>
            <p:ph type="subTitle" idx="1"/>
          </p:nvPr>
        </p:nvSpPr>
        <p:spPr>
          <a:xfrm>
            <a:off x="923119" y="3957975"/>
            <a:ext cx="1791300" cy="518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38" name="Google Shape;1438;p30"/>
          <p:cNvSpPr txBox="1"/>
          <p:nvPr>
            <p:ph type="title" hasCustomPrompt="1"/>
          </p:nvPr>
        </p:nvSpPr>
        <p:spPr>
          <a:xfrm>
            <a:off x="923119" y="3052225"/>
            <a:ext cx="1791300" cy="59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000"/>
              <a:buNone/>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439" name="Google Shape;1439;p30"/>
          <p:cNvSpPr txBox="1"/>
          <p:nvPr>
            <p:ph type="subTitle" idx="2"/>
          </p:nvPr>
        </p:nvSpPr>
        <p:spPr>
          <a:xfrm>
            <a:off x="2835121" y="3957960"/>
            <a:ext cx="1791300" cy="518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40" name="Google Shape;1440;p30"/>
          <p:cNvSpPr txBox="1"/>
          <p:nvPr>
            <p:ph type="title" idx="3" hasCustomPrompt="1"/>
          </p:nvPr>
        </p:nvSpPr>
        <p:spPr>
          <a:xfrm>
            <a:off x="2835121" y="3052225"/>
            <a:ext cx="1791300" cy="59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000"/>
              <a:buNone/>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441" name="Google Shape;1441;p30"/>
          <p:cNvSpPr txBox="1"/>
          <p:nvPr>
            <p:ph type="subTitle" idx="4"/>
          </p:nvPr>
        </p:nvSpPr>
        <p:spPr>
          <a:xfrm>
            <a:off x="4747122" y="3957975"/>
            <a:ext cx="1791300" cy="518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442" name="Google Shape;1442;p30"/>
          <p:cNvSpPr txBox="1"/>
          <p:nvPr>
            <p:ph type="title" idx="5" hasCustomPrompt="1"/>
          </p:nvPr>
        </p:nvSpPr>
        <p:spPr>
          <a:xfrm>
            <a:off x="4747122" y="3052225"/>
            <a:ext cx="1791300" cy="590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000"/>
              <a:buNone/>
              <a:defRPr/>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r>
              <a:t>xx%</a:t>
            </a:r>
          </a:p>
        </p:txBody>
      </p:sp>
      <p:sp>
        <p:nvSpPr>
          <p:cNvPr id="1443" name="Google Shape;1443;p30"/>
          <p:cNvSpPr txBox="1"/>
          <p:nvPr>
            <p:ph type="subTitle" idx="6"/>
          </p:nvPr>
        </p:nvSpPr>
        <p:spPr>
          <a:xfrm>
            <a:off x="923119" y="3623545"/>
            <a:ext cx="1791300" cy="45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200">
                <a:solidFill>
                  <a:schemeClr val="dk1"/>
                </a:solidFill>
                <a:latin typeface="Jua"/>
                <a:ea typeface="Jua"/>
                <a:cs typeface="Jua"/>
                <a:sym typeface="Jua"/>
              </a:defRPr>
            </a:lvl1pPr>
            <a:lvl2pPr lvl="1" rtl="0">
              <a:spcBef>
                <a:spcPts val="0"/>
              </a:spcBef>
              <a:spcAft>
                <a:spcPts val="0"/>
              </a:spcAft>
              <a:buClr>
                <a:schemeClr val="accent2"/>
              </a:buClr>
              <a:buSzPts val="2400"/>
              <a:buNone/>
              <a:defRPr sz="2400" i="1">
                <a:solidFill>
                  <a:schemeClr val="accent2"/>
                </a:solidFill>
              </a:defRPr>
            </a:lvl2pPr>
            <a:lvl3pPr lvl="2" rtl="0">
              <a:spcBef>
                <a:spcPts val="0"/>
              </a:spcBef>
              <a:spcAft>
                <a:spcPts val="0"/>
              </a:spcAft>
              <a:buClr>
                <a:schemeClr val="accent2"/>
              </a:buClr>
              <a:buSzPts val="2400"/>
              <a:buNone/>
              <a:defRPr sz="2400" i="1">
                <a:solidFill>
                  <a:schemeClr val="accent2"/>
                </a:solidFill>
              </a:defRPr>
            </a:lvl3pPr>
            <a:lvl4pPr lvl="3" rtl="0">
              <a:spcBef>
                <a:spcPts val="0"/>
              </a:spcBef>
              <a:spcAft>
                <a:spcPts val="0"/>
              </a:spcAft>
              <a:buClr>
                <a:schemeClr val="accent2"/>
              </a:buClr>
              <a:buSzPts val="2400"/>
              <a:buNone/>
              <a:defRPr sz="2400" i="1">
                <a:solidFill>
                  <a:schemeClr val="accent2"/>
                </a:solidFill>
              </a:defRPr>
            </a:lvl4pPr>
            <a:lvl5pPr lvl="4" rtl="0">
              <a:spcBef>
                <a:spcPts val="0"/>
              </a:spcBef>
              <a:spcAft>
                <a:spcPts val="0"/>
              </a:spcAft>
              <a:buClr>
                <a:schemeClr val="accent2"/>
              </a:buClr>
              <a:buSzPts val="2400"/>
              <a:buNone/>
              <a:defRPr sz="2400" i="1">
                <a:solidFill>
                  <a:schemeClr val="accent2"/>
                </a:solidFill>
              </a:defRPr>
            </a:lvl5pPr>
            <a:lvl6pPr lvl="5" rtl="0">
              <a:spcBef>
                <a:spcPts val="0"/>
              </a:spcBef>
              <a:spcAft>
                <a:spcPts val="0"/>
              </a:spcAft>
              <a:buClr>
                <a:schemeClr val="accent2"/>
              </a:buClr>
              <a:buSzPts val="2400"/>
              <a:buNone/>
              <a:defRPr sz="2400" i="1">
                <a:solidFill>
                  <a:schemeClr val="accent2"/>
                </a:solidFill>
              </a:defRPr>
            </a:lvl6pPr>
            <a:lvl7pPr lvl="6" rtl="0">
              <a:spcBef>
                <a:spcPts val="0"/>
              </a:spcBef>
              <a:spcAft>
                <a:spcPts val="0"/>
              </a:spcAft>
              <a:buClr>
                <a:schemeClr val="accent2"/>
              </a:buClr>
              <a:buSzPts val="2400"/>
              <a:buNone/>
              <a:defRPr sz="2400" i="1">
                <a:solidFill>
                  <a:schemeClr val="accent2"/>
                </a:solidFill>
              </a:defRPr>
            </a:lvl7pPr>
            <a:lvl8pPr lvl="7" rtl="0">
              <a:spcBef>
                <a:spcPts val="0"/>
              </a:spcBef>
              <a:spcAft>
                <a:spcPts val="0"/>
              </a:spcAft>
              <a:buClr>
                <a:schemeClr val="accent2"/>
              </a:buClr>
              <a:buSzPts val="2400"/>
              <a:buNone/>
              <a:defRPr sz="2400" i="1">
                <a:solidFill>
                  <a:schemeClr val="accent2"/>
                </a:solidFill>
              </a:defRPr>
            </a:lvl8pPr>
            <a:lvl9pPr lvl="8" rtl="0">
              <a:spcBef>
                <a:spcPts val="0"/>
              </a:spcBef>
              <a:spcAft>
                <a:spcPts val="0"/>
              </a:spcAft>
              <a:buClr>
                <a:schemeClr val="accent2"/>
              </a:buClr>
              <a:buSzPts val="2400"/>
              <a:buNone/>
              <a:defRPr sz="2400" i="1">
                <a:solidFill>
                  <a:schemeClr val="accent2"/>
                </a:solidFill>
              </a:defRPr>
            </a:lvl9pPr>
          </a:lstStyle>
          <a:p/>
        </p:txBody>
      </p:sp>
      <p:sp>
        <p:nvSpPr>
          <p:cNvPr id="1444" name="Google Shape;1444;p30"/>
          <p:cNvSpPr txBox="1"/>
          <p:nvPr>
            <p:ph type="subTitle" idx="7"/>
          </p:nvPr>
        </p:nvSpPr>
        <p:spPr>
          <a:xfrm>
            <a:off x="2835121" y="3622722"/>
            <a:ext cx="1791300" cy="45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200">
                <a:solidFill>
                  <a:schemeClr val="dk1"/>
                </a:solidFill>
                <a:latin typeface="Jua"/>
                <a:ea typeface="Jua"/>
                <a:cs typeface="Jua"/>
                <a:sym typeface="Jua"/>
              </a:defRPr>
            </a:lvl1pPr>
            <a:lvl2pPr lvl="1" rtl="0">
              <a:spcBef>
                <a:spcPts val="0"/>
              </a:spcBef>
              <a:spcAft>
                <a:spcPts val="0"/>
              </a:spcAft>
              <a:buClr>
                <a:schemeClr val="accent2"/>
              </a:buClr>
              <a:buSzPts val="2400"/>
              <a:buNone/>
              <a:defRPr sz="2400" i="1">
                <a:solidFill>
                  <a:schemeClr val="accent2"/>
                </a:solidFill>
              </a:defRPr>
            </a:lvl2pPr>
            <a:lvl3pPr lvl="2" rtl="0">
              <a:spcBef>
                <a:spcPts val="0"/>
              </a:spcBef>
              <a:spcAft>
                <a:spcPts val="0"/>
              </a:spcAft>
              <a:buClr>
                <a:schemeClr val="accent2"/>
              </a:buClr>
              <a:buSzPts val="2400"/>
              <a:buNone/>
              <a:defRPr sz="2400" i="1">
                <a:solidFill>
                  <a:schemeClr val="accent2"/>
                </a:solidFill>
              </a:defRPr>
            </a:lvl3pPr>
            <a:lvl4pPr lvl="3" rtl="0">
              <a:spcBef>
                <a:spcPts val="0"/>
              </a:spcBef>
              <a:spcAft>
                <a:spcPts val="0"/>
              </a:spcAft>
              <a:buClr>
                <a:schemeClr val="accent2"/>
              </a:buClr>
              <a:buSzPts val="2400"/>
              <a:buNone/>
              <a:defRPr sz="2400" i="1">
                <a:solidFill>
                  <a:schemeClr val="accent2"/>
                </a:solidFill>
              </a:defRPr>
            </a:lvl4pPr>
            <a:lvl5pPr lvl="4" rtl="0">
              <a:spcBef>
                <a:spcPts val="0"/>
              </a:spcBef>
              <a:spcAft>
                <a:spcPts val="0"/>
              </a:spcAft>
              <a:buClr>
                <a:schemeClr val="accent2"/>
              </a:buClr>
              <a:buSzPts val="2400"/>
              <a:buNone/>
              <a:defRPr sz="2400" i="1">
                <a:solidFill>
                  <a:schemeClr val="accent2"/>
                </a:solidFill>
              </a:defRPr>
            </a:lvl5pPr>
            <a:lvl6pPr lvl="5" rtl="0">
              <a:spcBef>
                <a:spcPts val="0"/>
              </a:spcBef>
              <a:spcAft>
                <a:spcPts val="0"/>
              </a:spcAft>
              <a:buClr>
                <a:schemeClr val="accent2"/>
              </a:buClr>
              <a:buSzPts val="2400"/>
              <a:buNone/>
              <a:defRPr sz="2400" i="1">
                <a:solidFill>
                  <a:schemeClr val="accent2"/>
                </a:solidFill>
              </a:defRPr>
            </a:lvl6pPr>
            <a:lvl7pPr lvl="6" rtl="0">
              <a:spcBef>
                <a:spcPts val="0"/>
              </a:spcBef>
              <a:spcAft>
                <a:spcPts val="0"/>
              </a:spcAft>
              <a:buClr>
                <a:schemeClr val="accent2"/>
              </a:buClr>
              <a:buSzPts val="2400"/>
              <a:buNone/>
              <a:defRPr sz="2400" i="1">
                <a:solidFill>
                  <a:schemeClr val="accent2"/>
                </a:solidFill>
              </a:defRPr>
            </a:lvl7pPr>
            <a:lvl8pPr lvl="7" rtl="0">
              <a:spcBef>
                <a:spcPts val="0"/>
              </a:spcBef>
              <a:spcAft>
                <a:spcPts val="0"/>
              </a:spcAft>
              <a:buClr>
                <a:schemeClr val="accent2"/>
              </a:buClr>
              <a:buSzPts val="2400"/>
              <a:buNone/>
              <a:defRPr sz="2400" i="1">
                <a:solidFill>
                  <a:schemeClr val="accent2"/>
                </a:solidFill>
              </a:defRPr>
            </a:lvl8pPr>
            <a:lvl9pPr lvl="8" rtl="0">
              <a:spcBef>
                <a:spcPts val="0"/>
              </a:spcBef>
              <a:spcAft>
                <a:spcPts val="0"/>
              </a:spcAft>
              <a:buClr>
                <a:schemeClr val="accent2"/>
              </a:buClr>
              <a:buSzPts val="2400"/>
              <a:buNone/>
              <a:defRPr sz="2400" i="1">
                <a:solidFill>
                  <a:schemeClr val="accent2"/>
                </a:solidFill>
              </a:defRPr>
            </a:lvl9pPr>
          </a:lstStyle>
          <a:p/>
        </p:txBody>
      </p:sp>
      <p:sp>
        <p:nvSpPr>
          <p:cNvPr id="1445" name="Google Shape;1445;p30"/>
          <p:cNvSpPr txBox="1"/>
          <p:nvPr>
            <p:ph type="subTitle" idx="8"/>
          </p:nvPr>
        </p:nvSpPr>
        <p:spPr>
          <a:xfrm>
            <a:off x="4747122" y="3623546"/>
            <a:ext cx="1791300" cy="456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2"/>
              </a:buClr>
              <a:buSzPts val="2400"/>
              <a:buNone/>
              <a:defRPr sz="2200">
                <a:solidFill>
                  <a:schemeClr val="dk1"/>
                </a:solidFill>
                <a:latin typeface="Jua"/>
                <a:ea typeface="Jua"/>
                <a:cs typeface="Jua"/>
                <a:sym typeface="Jua"/>
              </a:defRPr>
            </a:lvl1pPr>
            <a:lvl2pPr lvl="1" rtl="0">
              <a:spcBef>
                <a:spcPts val="0"/>
              </a:spcBef>
              <a:spcAft>
                <a:spcPts val="0"/>
              </a:spcAft>
              <a:buClr>
                <a:schemeClr val="accent2"/>
              </a:buClr>
              <a:buSzPts val="2400"/>
              <a:buNone/>
              <a:defRPr sz="2400" i="1">
                <a:solidFill>
                  <a:schemeClr val="accent2"/>
                </a:solidFill>
              </a:defRPr>
            </a:lvl2pPr>
            <a:lvl3pPr lvl="2" rtl="0">
              <a:spcBef>
                <a:spcPts val="0"/>
              </a:spcBef>
              <a:spcAft>
                <a:spcPts val="0"/>
              </a:spcAft>
              <a:buClr>
                <a:schemeClr val="accent2"/>
              </a:buClr>
              <a:buSzPts val="2400"/>
              <a:buNone/>
              <a:defRPr sz="2400" i="1">
                <a:solidFill>
                  <a:schemeClr val="accent2"/>
                </a:solidFill>
              </a:defRPr>
            </a:lvl3pPr>
            <a:lvl4pPr lvl="3" rtl="0">
              <a:spcBef>
                <a:spcPts val="0"/>
              </a:spcBef>
              <a:spcAft>
                <a:spcPts val="0"/>
              </a:spcAft>
              <a:buClr>
                <a:schemeClr val="accent2"/>
              </a:buClr>
              <a:buSzPts val="2400"/>
              <a:buNone/>
              <a:defRPr sz="2400" i="1">
                <a:solidFill>
                  <a:schemeClr val="accent2"/>
                </a:solidFill>
              </a:defRPr>
            </a:lvl4pPr>
            <a:lvl5pPr lvl="4" rtl="0">
              <a:spcBef>
                <a:spcPts val="0"/>
              </a:spcBef>
              <a:spcAft>
                <a:spcPts val="0"/>
              </a:spcAft>
              <a:buClr>
                <a:schemeClr val="accent2"/>
              </a:buClr>
              <a:buSzPts val="2400"/>
              <a:buNone/>
              <a:defRPr sz="2400" i="1">
                <a:solidFill>
                  <a:schemeClr val="accent2"/>
                </a:solidFill>
              </a:defRPr>
            </a:lvl5pPr>
            <a:lvl6pPr lvl="5" rtl="0">
              <a:spcBef>
                <a:spcPts val="0"/>
              </a:spcBef>
              <a:spcAft>
                <a:spcPts val="0"/>
              </a:spcAft>
              <a:buClr>
                <a:schemeClr val="accent2"/>
              </a:buClr>
              <a:buSzPts val="2400"/>
              <a:buNone/>
              <a:defRPr sz="2400" i="1">
                <a:solidFill>
                  <a:schemeClr val="accent2"/>
                </a:solidFill>
              </a:defRPr>
            </a:lvl6pPr>
            <a:lvl7pPr lvl="6" rtl="0">
              <a:spcBef>
                <a:spcPts val="0"/>
              </a:spcBef>
              <a:spcAft>
                <a:spcPts val="0"/>
              </a:spcAft>
              <a:buClr>
                <a:schemeClr val="accent2"/>
              </a:buClr>
              <a:buSzPts val="2400"/>
              <a:buNone/>
              <a:defRPr sz="2400" i="1">
                <a:solidFill>
                  <a:schemeClr val="accent2"/>
                </a:solidFill>
              </a:defRPr>
            </a:lvl7pPr>
            <a:lvl8pPr lvl="7" rtl="0">
              <a:spcBef>
                <a:spcPts val="0"/>
              </a:spcBef>
              <a:spcAft>
                <a:spcPts val="0"/>
              </a:spcAft>
              <a:buClr>
                <a:schemeClr val="accent2"/>
              </a:buClr>
              <a:buSzPts val="2400"/>
              <a:buNone/>
              <a:defRPr sz="2400" i="1">
                <a:solidFill>
                  <a:schemeClr val="accent2"/>
                </a:solidFill>
              </a:defRPr>
            </a:lvl8pPr>
            <a:lvl9pPr lvl="8" rtl="0">
              <a:spcBef>
                <a:spcPts val="0"/>
              </a:spcBef>
              <a:spcAft>
                <a:spcPts val="0"/>
              </a:spcAft>
              <a:buClr>
                <a:schemeClr val="accent2"/>
              </a:buClr>
              <a:buSzPts val="2400"/>
              <a:buNone/>
              <a:defRPr sz="2400" i="1">
                <a:solidFill>
                  <a:schemeClr val="accent2"/>
                </a:solidFill>
              </a:defRPr>
            </a:lvl9pPr>
          </a:lstStyle>
          <a:p/>
        </p:txBody>
      </p:sp>
      <p:sp>
        <p:nvSpPr>
          <p:cNvPr id="1446" name="Google Shape;1446;p30"/>
          <p:cNvSpPr txBox="1"/>
          <p:nvPr>
            <p:ph type="ctrTitle" idx="9"/>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09" name="Shape 109"/>
        <p:cNvGrpSpPr/>
        <p:nvPr/>
      </p:nvGrpSpPr>
      <p:grpSpPr>
        <a:xfrm>
          <a:off x="0" y="0"/>
          <a:ext cx="0" cy="0"/>
          <a:chOff x="0" y="0"/>
          <a:chExt cx="0" cy="0"/>
        </a:xfrm>
      </p:grpSpPr>
      <p:grpSp>
        <p:nvGrpSpPr>
          <p:cNvPr id="110" name="Google Shape;110;p4"/>
          <p:cNvGrpSpPr/>
          <p:nvPr/>
        </p:nvGrpSpPr>
        <p:grpSpPr>
          <a:xfrm>
            <a:off x="7" y="-38100"/>
            <a:ext cx="9144000" cy="5219700"/>
            <a:chOff x="-43" y="-76200"/>
            <a:chExt cx="9144000" cy="5219700"/>
          </a:xfrm>
        </p:grpSpPr>
        <p:cxnSp>
          <p:nvCxnSpPr>
            <p:cNvPr id="111" name="Google Shape;111;p4"/>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2" name="Google Shape;112;p4"/>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3" name="Google Shape;113;p4"/>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4" name="Google Shape;114;p4"/>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5" name="Google Shape;115;p4"/>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6" name="Google Shape;116;p4"/>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7" name="Google Shape;117;p4"/>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8" name="Google Shape;118;p4"/>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19" name="Google Shape;119;p4"/>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0" name="Google Shape;120;p4"/>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1" name="Google Shape;121;p4"/>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2" name="Google Shape;122;p4"/>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3" name="Google Shape;123;p4"/>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4" name="Google Shape;124;p4"/>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5" name="Google Shape;125;p4"/>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6" name="Google Shape;126;p4"/>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7" name="Google Shape;127;p4"/>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8" name="Google Shape;128;p4"/>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29" name="Google Shape;129;p4"/>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0" name="Google Shape;130;p4"/>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1" name="Google Shape;131;p4"/>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2" name="Google Shape;132;p4"/>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3" name="Google Shape;133;p4"/>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4" name="Google Shape;134;p4"/>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4"/>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4"/>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4"/>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8" name="Google Shape;138;p4"/>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39" name="Google Shape;139;p4"/>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0" name="Google Shape;140;p4"/>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1" name="Google Shape;141;p4"/>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2" name="Google Shape;142;p4"/>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3" name="Google Shape;143;p4"/>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4" name="Google Shape;144;p4"/>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5" name="Google Shape;145;p4"/>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6" name="Google Shape;146;p4"/>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7" name="Google Shape;147;p4"/>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8" name="Google Shape;148;p4"/>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9" name="Google Shape;149;p4"/>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0" name="Google Shape;150;p4"/>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1" name="Google Shape;151;p4"/>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2" name="Google Shape;152;p4"/>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3" name="Google Shape;153;p4"/>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4" name="Google Shape;154;p4"/>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5" name="Google Shape;155;p4"/>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6" name="Google Shape;156;p4"/>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57" name="Google Shape;157;p4"/>
          <p:cNvSpPr/>
          <p:nvPr/>
        </p:nvSpPr>
        <p:spPr>
          <a:xfrm>
            <a:off x="713250" y="1198475"/>
            <a:ext cx="7717500" cy="35931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4"/>
          <p:cNvSpPr txBox="1"/>
          <p:nvPr>
            <p:ph type="body" idx="1"/>
          </p:nvPr>
        </p:nvSpPr>
        <p:spPr>
          <a:xfrm>
            <a:off x="999150" y="1392625"/>
            <a:ext cx="4516500" cy="1515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159" name="Google Shape;159;p4"/>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447" name="Shape 1447"/>
        <p:cNvGrpSpPr/>
        <p:nvPr/>
      </p:nvGrpSpPr>
      <p:grpSpPr>
        <a:xfrm>
          <a:off x="0" y="0"/>
          <a:ext cx="0" cy="0"/>
          <a:chOff x="0" y="0"/>
          <a:chExt cx="0" cy="0"/>
        </a:xfrm>
      </p:grpSpPr>
      <p:grpSp>
        <p:nvGrpSpPr>
          <p:cNvPr id="1448" name="Google Shape;1448;p31"/>
          <p:cNvGrpSpPr/>
          <p:nvPr/>
        </p:nvGrpSpPr>
        <p:grpSpPr>
          <a:xfrm>
            <a:off x="7" y="-38100"/>
            <a:ext cx="9144000" cy="5219700"/>
            <a:chOff x="-43" y="-76200"/>
            <a:chExt cx="9144000" cy="5219700"/>
          </a:xfrm>
        </p:grpSpPr>
        <p:cxnSp>
          <p:nvCxnSpPr>
            <p:cNvPr id="1449" name="Google Shape;1449;p31"/>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50" name="Google Shape;1450;p31"/>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51" name="Google Shape;1451;p31"/>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52" name="Google Shape;1452;p31"/>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53" name="Google Shape;1453;p31"/>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54" name="Google Shape;1454;p31"/>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55" name="Google Shape;1455;p31"/>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56" name="Google Shape;1456;p31"/>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57" name="Google Shape;1457;p31"/>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58" name="Google Shape;1458;p31"/>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59" name="Google Shape;1459;p31"/>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60" name="Google Shape;1460;p31"/>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61" name="Google Shape;1461;p31"/>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62" name="Google Shape;1462;p31"/>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63" name="Google Shape;1463;p31"/>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64" name="Google Shape;1464;p31"/>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65" name="Google Shape;1465;p31"/>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66" name="Google Shape;1466;p31"/>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67" name="Google Shape;1467;p31"/>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68" name="Google Shape;1468;p31"/>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69" name="Google Shape;1469;p31"/>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70" name="Google Shape;1470;p31"/>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71" name="Google Shape;1471;p31"/>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72" name="Google Shape;1472;p31"/>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73" name="Google Shape;1473;p31"/>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74" name="Google Shape;1474;p31"/>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75" name="Google Shape;1475;p31"/>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76" name="Google Shape;1476;p31"/>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77" name="Google Shape;1477;p31"/>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78" name="Google Shape;1478;p31"/>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479" name="Google Shape;1479;p31"/>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80" name="Google Shape;1480;p31"/>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81" name="Google Shape;1481;p31"/>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82" name="Google Shape;1482;p31"/>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83" name="Google Shape;1483;p31"/>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84" name="Google Shape;1484;p31"/>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85" name="Google Shape;1485;p31"/>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86" name="Google Shape;1486;p31"/>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87" name="Google Shape;1487;p31"/>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88" name="Google Shape;1488;p31"/>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89" name="Google Shape;1489;p31"/>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90" name="Google Shape;1490;p31"/>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91" name="Google Shape;1491;p31"/>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92" name="Google Shape;1492;p31"/>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93" name="Google Shape;1493;p31"/>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494" name="Google Shape;1494;p31"/>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495" name="Google Shape;1495;p31"/>
          <p:cNvSpPr txBox="1"/>
          <p:nvPr/>
        </p:nvSpPr>
        <p:spPr>
          <a:xfrm>
            <a:off x="715625" y="3825650"/>
            <a:ext cx="3223200" cy="7803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GB" sz="1100" b="1">
                <a:solidFill>
                  <a:schemeClr val="dk1"/>
                </a:solidFill>
                <a:latin typeface="Nunito"/>
                <a:ea typeface="Nunito"/>
                <a:cs typeface="Nunito"/>
                <a:sym typeface="Nunito"/>
              </a:rPr>
              <a:t>CREDITS:</a:t>
            </a:r>
            <a:r>
              <a:rPr lang="en-GB" sz="1100">
                <a:solidFill>
                  <a:schemeClr val="dk1"/>
                </a:solidFill>
                <a:latin typeface="Nunito"/>
                <a:ea typeface="Nunito"/>
                <a:cs typeface="Nunito"/>
                <a:sym typeface="Nunito"/>
              </a:rPr>
              <a:t> This presentation template was created by </a:t>
            </a:r>
            <a:r>
              <a:rPr lang="en-GB" sz="1100" b="1">
                <a:solidFill>
                  <a:schemeClr val="hlink"/>
                </a:solidFill>
                <a:uFill>
                  <a:noFill/>
                </a:uFill>
                <a:latin typeface="Nunito"/>
                <a:ea typeface="Nunito"/>
                <a:cs typeface="Nunito"/>
                <a:sym typeface="Nunito"/>
                <a:hlinkClick r:id="rId2"/>
              </a:rPr>
              <a:t>Slidesgo</a:t>
            </a:r>
            <a:r>
              <a:rPr lang="en-GB" sz="1100">
                <a:solidFill>
                  <a:schemeClr val="dk1"/>
                </a:solidFill>
                <a:latin typeface="Nunito"/>
                <a:ea typeface="Nunito"/>
                <a:cs typeface="Nunito"/>
                <a:sym typeface="Nunito"/>
              </a:rPr>
              <a:t>, including icons by </a:t>
            </a:r>
            <a:r>
              <a:rPr lang="en-GB" sz="1100" b="1">
                <a:solidFill>
                  <a:schemeClr val="dk1"/>
                </a:solidFill>
                <a:uFill>
                  <a:noFill/>
                </a:uFill>
                <a:latin typeface="Nunito"/>
                <a:ea typeface="Nunito"/>
                <a:cs typeface="Nunito"/>
                <a:sym typeface="Nunito"/>
                <a:hlinkClick r:id="rId3"/>
              </a:rPr>
              <a:t>Flaticon</a:t>
            </a:r>
            <a:r>
              <a:rPr lang="en-GB" sz="1100">
                <a:solidFill>
                  <a:schemeClr val="dk1"/>
                </a:solidFill>
                <a:latin typeface="Nunito"/>
                <a:ea typeface="Nunito"/>
                <a:cs typeface="Nunito"/>
                <a:sym typeface="Nunito"/>
              </a:rPr>
              <a:t>, infographics &amp; images by </a:t>
            </a:r>
            <a:r>
              <a:rPr lang="en-GB" sz="1100" b="1">
                <a:solidFill>
                  <a:schemeClr val="dk1"/>
                </a:solidFill>
                <a:uFill>
                  <a:noFill/>
                </a:uFill>
                <a:latin typeface="Nunito"/>
                <a:ea typeface="Nunito"/>
                <a:cs typeface="Nunito"/>
                <a:sym typeface="Nunito"/>
                <a:hlinkClick r:id="rId4"/>
              </a:rPr>
              <a:t>Freepik</a:t>
            </a:r>
            <a:r>
              <a:rPr lang="en-GB" sz="1100">
                <a:solidFill>
                  <a:schemeClr val="dk1"/>
                </a:solidFill>
                <a:latin typeface="Nunito"/>
                <a:ea typeface="Nunito"/>
                <a:cs typeface="Nunito"/>
                <a:sym typeface="Nunito"/>
              </a:rPr>
              <a:t> </a:t>
            </a:r>
            <a:endParaRPr sz="1100">
              <a:solidFill>
                <a:schemeClr val="dk1"/>
              </a:solidFill>
              <a:latin typeface="Nunito"/>
              <a:ea typeface="Nunito"/>
              <a:cs typeface="Nunito"/>
              <a:sym typeface="Nunito"/>
            </a:endParaRPr>
          </a:p>
        </p:txBody>
      </p:sp>
      <p:sp>
        <p:nvSpPr>
          <p:cNvPr id="1496" name="Google Shape;1496;p31"/>
          <p:cNvSpPr txBox="1"/>
          <p:nvPr>
            <p:ph type="ctrTitle"/>
          </p:nvPr>
        </p:nvSpPr>
        <p:spPr>
          <a:xfrm>
            <a:off x="4375690" y="851375"/>
            <a:ext cx="3577800" cy="780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5200"/>
              <a:buNone/>
              <a:defRPr sz="5500">
                <a:solidFill>
                  <a:schemeClr val="dk1"/>
                </a:solidFill>
              </a:defRPr>
            </a:lvl1pPr>
            <a:lvl2pPr lvl="1"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2pPr>
            <a:lvl3pPr lvl="2"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3pPr>
            <a:lvl4pPr lvl="3"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4pPr>
            <a:lvl5pPr lvl="4"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5pPr>
            <a:lvl6pPr lvl="5"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6pPr>
            <a:lvl7pPr lvl="6"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7pPr>
            <a:lvl8pPr lvl="7"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8pPr>
            <a:lvl9pPr lvl="8" algn="ctr" rtl="0">
              <a:lnSpc>
                <a:spcPct val="100000"/>
              </a:lnSpc>
              <a:spcBef>
                <a:spcPts val="0"/>
              </a:spcBef>
              <a:spcAft>
                <a:spcPts val="0"/>
              </a:spcAft>
              <a:buSzPts val="5200"/>
              <a:buFont typeface="Londrina Solid"/>
              <a:buNone/>
              <a:defRPr sz="5200">
                <a:latin typeface="Londrina Solid"/>
                <a:ea typeface="Londrina Solid"/>
                <a:cs typeface="Londrina Solid"/>
                <a:sym typeface="Londrina Solid"/>
              </a:defRPr>
            </a:lvl9pPr>
          </a:lstStyle>
          <a:p/>
        </p:txBody>
      </p:sp>
      <p:sp>
        <p:nvSpPr>
          <p:cNvPr id="1497" name="Google Shape;1497;p31"/>
          <p:cNvSpPr txBox="1"/>
          <p:nvPr>
            <p:ph type="subTitle" idx="1"/>
          </p:nvPr>
        </p:nvSpPr>
        <p:spPr>
          <a:xfrm>
            <a:off x="4375690" y="1683875"/>
            <a:ext cx="3577800" cy="1287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Poppins Black"/>
              <a:buNone/>
              <a:defRPr sz="2000"/>
            </a:lvl1pPr>
            <a:lvl2pPr lvl="1"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2pPr>
            <a:lvl3pPr lvl="2"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3pPr>
            <a:lvl4pPr lvl="3"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4pPr>
            <a:lvl5pPr lvl="4"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5pPr>
            <a:lvl6pPr lvl="5"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6pPr>
            <a:lvl7pPr lvl="6"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7pPr>
            <a:lvl8pPr lvl="7"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8pPr>
            <a:lvl9pPr lvl="8"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498" name="Shape 1498"/>
        <p:cNvGrpSpPr/>
        <p:nvPr/>
      </p:nvGrpSpPr>
      <p:grpSpPr>
        <a:xfrm>
          <a:off x="0" y="0"/>
          <a:ext cx="0" cy="0"/>
          <a:chOff x="0" y="0"/>
          <a:chExt cx="0" cy="0"/>
        </a:xfrm>
      </p:grpSpPr>
      <p:grpSp>
        <p:nvGrpSpPr>
          <p:cNvPr id="1499" name="Google Shape;1499;p32"/>
          <p:cNvGrpSpPr/>
          <p:nvPr/>
        </p:nvGrpSpPr>
        <p:grpSpPr>
          <a:xfrm>
            <a:off x="7" y="-38100"/>
            <a:ext cx="9144000" cy="5219700"/>
            <a:chOff x="-43" y="-76200"/>
            <a:chExt cx="9144000" cy="5219700"/>
          </a:xfrm>
        </p:grpSpPr>
        <p:cxnSp>
          <p:nvCxnSpPr>
            <p:cNvPr id="1500" name="Google Shape;1500;p32"/>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01" name="Google Shape;1501;p32"/>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02" name="Google Shape;1502;p32"/>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03" name="Google Shape;1503;p32"/>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04" name="Google Shape;1504;p32"/>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05" name="Google Shape;1505;p32"/>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06" name="Google Shape;1506;p32"/>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07" name="Google Shape;1507;p32"/>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08" name="Google Shape;1508;p32"/>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09" name="Google Shape;1509;p32"/>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10" name="Google Shape;1510;p32"/>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11" name="Google Shape;1511;p32"/>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12" name="Google Shape;1512;p32"/>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13" name="Google Shape;1513;p32"/>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14" name="Google Shape;1514;p32"/>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15" name="Google Shape;1515;p32"/>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16" name="Google Shape;1516;p32"/>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17" name="Google Shape;1517;p32"/>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18" name="Google Shape;1518;p32"/>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19" name="Google Shape;1519;p32"/>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20" name="Google Shape;1520;p32"/>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21" name="Google Shape;1521;p32"/>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22" name="Google Shape;1522;p32"/>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23" name="Google Shape;1523;p32"/>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24" name="Google Shape;1524;p32"/>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25" name="Google Shape;1525;p32"/>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26" name="Google Shape;1526;p32"/>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27" name="Google Shape;1527;p32"/>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28" name="Google Shape;1528;p32"/>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29" name="Google Shape;1529;p32"/>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530" name="Google Shape;1530;p32"/>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31" name="Google Shape;1531;p32"/>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32" name="Google Shape;1532;p32"/>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33" name="Google Shape;1533;p32"/>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34" name="Google Shape;1534;p32"/>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35" name="Google Shape;1535;p32"/>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36" name="Google Shape;1536;p32"/>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37" name="Google Shape;1537;p32"/>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38" name="Google Shape;1538;p32"/>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32"/>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32"/>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41" name="Google Shape;1541;p32"/>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42" name="Google Shape;1542;p32"/>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43" name="Google Shape;1543;p32"/>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44" name="Google Shape;1544;p32"/>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545" name="Google Shape;1545;p32"/>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546" name="Google Shape;1546;p32"/>
          <p:cNvSpPr/>
          <p:nvPr/>
        </p:nvSpPr>
        <p:spPr>
          <a:xfrm>
            <a:off x="715625" y="543200"/>
            <a:ext cx="7718100" cy="25302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47" name="Google Shape;1547;p32"/>
          <p:cNvGrpSpPr/>
          <p:nvPr/>
        </p:nvGrpSpPr>
        <p:grpSpPr>
          <a:xfrm>
            <a:off x="879258" y="402095"/>
            <a:ext cx="7385477" cy="511271"/>
            <a:chOff x="784421" y="402095"/>
            <a:chExt cx="7385477" cy="511271"/>
          </a:xfrm>
        </p:grpSpPr>
        <p:grpSp>
          <p:nvGrpSpPr>
            <p:cNvPr id="1548" name="Google Shape;1548;p32"/>
            <p:cNvGrpSpPr/>
            <p:nvPr/>
          </p:nvGrpSpPr>
          <p:grpSpPr>
            <a:xfrm>
              <a:off x="784421" y="402095"/>
              <a:ext cx="325269" cy="511271"/>
              <a:chOff x="1471100" y="1593200"/>
              <a:chExt cx="235600" cy="370325"/>
            </a:xfrm>
          </p:grpSpPr>
          <p:sp>
            <p:nvSpPr>
              <p:cNvPr id="1549" name="Google Shape;1549;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52" name="Google Shape;1552;p32"/>
            <p:cNvGrpSpPr/>
            <p:nvPr/>
          </p:nvGrpSpPr>
          <p:grpSpPr>
            <a:xfrm>
              <a:off x="1288721" y="402095"/>
              <a:ext cx="325269" cy="511271"/>
              <a:chOff x="1471100" y="1593200"/>
              <a:chExt cx="235600" cy="370325"/>
            </a:xfrm>
          </p:grpSpPr>
          <p:sp>
            <p:nvSpPr>
              <p:cNvPr id="1553" name="Google Shape;1553;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56" name="Google Shape;1556;p32"/>
            <p:cNvGrpSpPr/>
            <p:nvPr/>
          </p:nvGrpSpPr>
          <p:grpSpPr>
            <a:xfrm>
              <a:off x="1793022" y="402095"/>
              <a:ext cx="325269" cy="511271"/>
              <a:chOff x="1471100" y="1593200"/>
              <a:chExt cx="235600" cy="370325"/>
            </a:xfrm>
          </p:grpSpPr>
          <p:sp>
            <p:nvSpPr>
              <p:cNvPr id="1557" name="Google Shape;1557;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60" name="Google Shape;1560;p32"/>
            <p:cNvGrpSpPr/>
            <p:nvPr/>
          </p:nvGrpSpPr>
          <p:grpSpPr>
            <a:xfrm>
              <a:off x="2297323" y="402095"/>
              <a:ext cx="325269" cy="511271"/>
              <a:chOff x="1471100" y="1593200"/>
              <a:chExt cx="235600" cy="370325"/>
            </a:xfrm>
          </p:grpSpPr>
          <p:sp>
            <p:nvSpPr>
              <p:cNvPr id="1561" name="Google Shape;1561;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64" name="Google Shape;1564;p32"/>
            <p:cNvGrpSpPr/>
            <p:nvPr/>
          </p:nvGrpSpPr>
          <p:grpSpPr>
            <a:xfrm>
              <a:off x="2801624" y="402095"/>
              <a:ext cx="325269" cy="511271"/>
              <a:chOff x="1471100" y="1593200"/>
              <a:chExt cx="235600" cy="370325"/>
            </a:xfrm>
          </p:grpSpPr>
          <p:sp>
            <p:nvSpPr>
              <p:cNvPr id="1565" name="Google Shape;1565;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68" name="Google Shape;1568;p32"/>
            <p:cNvGrpSpPr/>
            <p:nvPr/>
          </p:nvGrpSpPr>
          <p:grpSpPr>
            <a:xfrm>
              <a:off x="3305925" y="402095"/>
              <a:ext cx="325269" cy="511271"/>
              <a:chOff x="1471100" y="1593200"/>
              <a:chExt cx="235600" cy="370325"/>
            </a:xfrm>
          </p:grpSpPr>
          <p:sp>
            <p:nvSpPr>
              <p:cNvPr id="1569" name="Google Shape;1569;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72" name="Google Shape;1572;p32"/>
            <p:cNvGrpSpPr/>
            <p:nvPr/>
          </p:nvGrpSpPr>
          <p:grpSpPr>
            <a:xfrm>
              <a:off x="3810225" y="402095"/>
              <a:ext cx="325269" cy="511271"/>
              <a:chOff x="1471100" y="1593200"/>
              <a:chExt cx="235600" cy="370325"/>
            </a:xfrm>
          </p:grpSpPr>
          <p:sp>
            <p:nvSpPr>
              <p:cNvPr id="1573" name="Google Shape;1573;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76" name="Google Shape;1576;p32"/>
            <p:cNvGrpSpPr/>
            <p:nvPr/>
          </p:nvGrpSpPr>
          <p:grpSpPr>
            <a:xfrm>
              <a:off x="4314526" y="402095"/>
              <a:ext cx="325269" cy="511271"/>
              <a:chOff x="1471100" y="1593200"/>
              <a:chExt cx="235600" cy="370325"/>
            </a:xfrm>
          </p:grpSpPr>
          <p:sp>
            <p:nvSpPr>
              <p:cNvPr id="1577" name="Google Shape;1577;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80" name="Google Shape;1580;p32"/>
            <p:cNvGrpSpPr/>
            <p:nvPr/>
          </p:nvGrpSpPr>
          <p:grpSpPr>
            <a:xfrm>
              <a:off x="4818827" y="402095"/>
              <a:ext cx="325269" cy="511271"/>
              <a:chOff x="1471100" y="1593200"/>
              <a:chExt cx="235600" cy="370325"/>
            </a:xfrm>
          </p:grpSpPr>
          <p:sp>
            <p:nvSpPr>
              <p:cNvPr id="1581" name="Google Shape;1581;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84" name="Google Shape;1584;p32"/>
            <p:cNvGrpSpPr/>
            <p:nvPr/>
          </p:nvGrpSpPr>
          <p:grpSpPr>
            <a:xfrm>
              <a:off x="5323128" y="402095"/>
              <a:ext cx="325269" cy="511271"/>
              <a:chOff x="1471100" y="1593200"/>
              <a:chExt cx="235600" cy="370325"/>
            </a:xfrm>
          </p:grpSpPr>
          <p:sp>
            <p:nvSpPr>
              <p:cNvPr id="1585" name="Google Shape;1585;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88" name="Google Shape;1588;p32"/>
            <p:cNvGrpSpPr/>
            <p:nvPr/>
          </p:nvGrpSpPr>
          <p:grpSpPr>
            <a:xfrm>
              <a:off x="5827429" y="402095"/>
              <a:ext cx="325269" cy="511271"/>
              <a:chOff x="1471100" y="1593200"/>
              <a:chExt cx="235600" cy="370325"/>
            </a:xfrm>
          </p:grpSpPr>
          <p:sp>
            <p:nvSpPr>
              <p:cNvPr id="1589" name="Google Shape;1589;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92" name="Google Shape;1592;p32"/>
            <p:cNvGrpSpPr/>
            <p:nvPr/>
          </p:nvGrpSpPr>
          <p:grpSpPr>
            <a:xfrm>
              <a:off x="6331729" y="402095"/>
              <a:ext cx="325269" cy="511271"/>
              <a:chOff x="1471100" y="1593200"/>
              <a:chExt cx="235600" cy="370325"/>
            </a:xfrm>
          </p:grpSpPr>
          <p:sp>
            <p:nvSpPr>
              <p:cNvPr id="1593" name="Google Shape;1593;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96" name="Google Shape;1596;p32"/>
            <p:cNvGrpSpPr/>
            <p:nvPr/>
          </p:nvGrpSpPr>
          <p:grpSpPr>
            <a:xfrm>
              <a:off x="6836029" y="402095"/>
              <a:ext cx="325269" cy="511271"/>
              <a:chOff x="1471100" y="1593200"/>
              <a:chExt cx="235600" cy="370325"/>
            </a:xfrm>
          </p:grpSpPr>
          <p:sp>
            <p:nvSpPr>
              <p:cNvPr id="1597" name="Google Shape;1597;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00" name="Google Shape;1600;p32"/>
            <p:cNvGrpSpPr/>
            <p:nvPr/>
          </p:nvGrpSpPr>
          <p:grpSpPr>
            <a:xfrm>
              <a:off x="7340329" y="402095"/>
              <a:ext cx="325269" cy="511271"/>
              <a:chOff x="1471100" y="1593200"/>
              <a:chExt cx="235600" cy="370325"/>
            </a:xfrm>
          </p:grpSpPr>
          <p:sp>
            <p:nvSpPr>
              <p:cNvPr id="1601" name="Google Shape;1601;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04" name="Google Shape;1604;p32"/>
            <p:cNvGrpSpPr/>
            <p:nvPr/>
          </p:nvGrpSpPr>
          <p:grpSpPr>
            <a:xfrm>
              <a:off x="7844629" y="402095"/>
              <a:ext cx="325269" cy="511271"/>
              <a:chOff x="1471100" y="1593200"/>
              <a:chExt cx="235600" cy="370325"/>
            </a:xfrm>
          </p:grpSpPr>
          <p:sp>
            <p:nvSpPr>
              <p:cNvPr id="1605" name="Google Shape;1605;p32"/>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32"/>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32"/>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608" name="Google Shape;1608;p32"/>
          <p:cNvSpPr/>
          <p:nvPr/>
        </p:nvSpPr>
        <p:spPr>
          <a:xfrm>
            <a:off x="715625" y="3406900"/>
            <a:ext cx="3073800" cy="13656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32"/>
          <p:cNvSpPr/>
          <p:nvPr/>
        </p:nvSpPr>
        <p:spPr>
          <a:xfrm>
            <a:off x="4399950" y="3406900"/>
            <a:ext cx="4033800" cy="13656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10" name="Google Shape;1610;p32"/>
          <p:cNvGrpSpPr/>
          <p:nvPr/>
        </p:nvGrpSpPr>
        <p:grpSpPr>
          <a:xfrm>
            <a:off x="4031919" y="3569172"/>
            <a:ext cx="531539" cy="1041063"/>
            <a:chOff x="4031919" y="3569172"/>
            <a:chExt cx="531539" cy="1041063"/>
          </a:xfrm>
        </p:grpSpPr>
        <p:grpSp>
          <p:nvGrpSpPr>
            <p:cNvPr id="1611" name="Google Shape;1611;p32"/>
            <p:cNvGrpSpPr/>
            <p:nvPr/>
          </p:nvGrpSpPr>
          <p:grpSpPr>
            <a:xfrm>
              <a:off x="4031919" y="3569172"/>
              <a:ext cx="531539" cy="155710"/>
              <a:chOff x="1780525" y="2859350"/>
              <a:chExt cx="387250" cy="113450"/>
            </a:xfrm>
          </p:grpSpPr>
          <p:sp>
            <p:nvSpPr>
              <p:cNvPr id="1612" name="Google Shape;1612;p3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3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3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5" name="Google Shape;1615;p32"/>
            <p:cNvGrpSpPr/>
            <p:nvPr/>
          </p:nvGrpSpPr>
          <p:grpSpPr>
            <a:xfrm>
              <a:off x="4031919" y="3864286"/>
              <a:ext cx="531539" cy="155710"/>
              <a:chOff x="1780525" y="2859350"/>
              <a:chExt cx="387250" cy="113450"/>
            </a:xfrm>
          </p:grpSpPr>
          <p:sp>
            <p:nvSpPr>
              <p:cNvPr id="1616" name="Google Shape;1616;p3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3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3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19" name="Google Shape;1619;p32"/>
            <p:cNvGrpSpPr/>
            <p:nvPr/>
          </p:nvGrpSpPr>
          <p:grpSpPr>
            <a:xfrm>
              <a:off x="4031919" y="4159400"/>
              <a:ext cx="531539" cy="155710"/>
              <a:chOff x="1780525" y="2859350"/>
              <a:chExt cx="387250" cy="113450"/>
            </a:xfrm>
          </p:grpSpPr>
          <p:sp>
            <p:nvSpPr>
              <p:cNvPr id="1620" name="Google Shape;1620;p3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3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3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23" name="Google Shape;1623;p32"/>
            <p:cNvGrpSpPr/>
            <p:nvPr/>
          </p:nvGrpSpPr>
          <p:grpSpPr>
            <a:xfrm>
              <a:off x="4031919" y="4454525"/>
              <a:ext cx="531539" cy="155710"/>
              <a:chOff x="1780525" y="2859350"/>
              <a:chExt cx="387250" cy="113450"/>
            </a:xfrm>
          </p:grpSpPr>
          <p:sp>
            <p:nvSpPr>
              <p:cNvPr id="1624" name="Google Shape;1624;p3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3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3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627" name="Shape 1627"/>
        <p:cNvGrpSpPr/>
        <p:nvPr/>
      </p:nvGrpSpPr>
      <p:grpSpPr>
        <a:xfrm>
          <a:off x="0" y="0"/>
          <a:ext cx="0" cy="0"/>
          <a:chOff x="0" y="0"/>
          <a:chExt cx="0" cy="0"/>
        </a:xfrm>
      </p:grpSpPr>
      <p:grpSp>
        <p:nvGrpSpPr>
          <p:cNvPr id="1628" name="Google Shape;1628;p33"/>
          <p:cNvGrpSpPr/>
          <p:nvPr/>
        </p:nvGrpSpPr>
        <p:grpSpPr>
          <a:xfrm>
            <a:off x="7" y="-38100"/>
            <a:ext cx="9144000" cy="5219700"/>
            <a:chOff x="-43" y="-76200"/>
            <a:chExt cx="9144000" cy="5219700"/>
          </a:xfrm>
        </p:grpSpPr>
        <p:cxnSp>
          <p:nvCxnSpPr>
            <p:cNvPr id="1629" name="Google Shape;1629;p33"/>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30" name="Google Shape;1630;p33"/>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31" name="Google Shape;1631;p33"/>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32" name="Google Shape;1632;p33"/>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33" name="Google Shape;1633;p33"/>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34" name="Google Shape;1634;p33"/>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35" name="Google Shape;1635;p33"/>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36" name="Google Shape;1636;p33"/>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37" name="Google Shape;1637;p33"/>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38" name="Google Shape;1638;p33"/>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39" name="Google Shape;1639;p33"/>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40" name="Google Shape;1640;p33"/>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41" name="Google Shape;1641;p33"/>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42" name="Google Shape;1642;p33"/>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43" name="Google Shape;1643;p33"/>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44" name="Google Shape;1644;p33"/>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45" name="Google Shape;1645;p33"/>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46" name="Google Shape;1646;p33"/>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47" name="Google Shape;1647;p33"/>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48" name="Google Shape;1648;p33"/>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49" name="Google Shape;1649;p33"/>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50" name="Google Shape;1650;p33"/>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51" name="Google Shape;1651;p33"/>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52" name="Google Shape;1652;p33"/>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53" name="Google Shape;1653;p33"/>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54" name="Google Shape;1654;p33"/>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55" name="Google Shape;1655;p33"/>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56" name="Google Shape;1656;p33"/>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57" name="Google Shape;1657;p33"/>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58" name="Google Shape;1658;p33"/>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59" name="Google Shape;1659;p33"/>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60" name="Google Shape;1660;p33"/>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61" name="Google Shape;1661;p33"/>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62" name="Google Shape;1662;p33"/>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63" name="Google Shape;1663;p33"/>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64" name="Google Shape;1664;p33"/>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65" name="Google Shape;1665;p33"/>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66" name="Google Shape;1666;p33"/>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67" name="Google Shape;1667;p33"/>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68" name="Google Shape;1668;p33"/>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69" name="Google Shape;1669;p33"/>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70" name="Google Shape;1670;p33"/>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71" name="Google Shape;1671;p33"/>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72" name="Google Shape;1672;p33"/>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73" name="Google Shape;1673;p33"/>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674" name="Google Shape;1674;p33"/>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1675" name="Google Shape;1675;p33"/>
          <p:cNvSpPr/>
          <p:nvPr/>
        </p:nvSpPr>
        <p:spPr>
          <a:xfrm>
            <a:off x="715625" y="543200"/>
            <a:ext cx="1862100" cy="31137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33"/>
          <p:cNvSpPr/>
          <p:nvPr/>
        </p:nvSpPr>
        <p:spPr>
          <a:xfrm>
            <a:off x="5939225" y="2898150"/>
            <a:ext cx="2494500" cy="17574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1680" name="Shape 1680"/>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681" name="Shape 1681"/>
        <p:cNvGrpSpPr/>
        <p:nvPr/>
      </p:nvGrpSpPr>
      <p:grpSpPr>
        <a:xfrm>
          <a:off x="0" y="0"/>
          <a:ext cx="0" cy="0"/>
          <a:chOff x="0" y="0"/>
          <a:chExt cx="0" cy="0"/>
        </a:xfrm>
      </p:grpSpPr>
      <p:sp>
        <p:nvSpPr>
          <p:cNvPr id="1682" name="Google Shape;1682;p36"/>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60" name="Shape 160"/>
        <p:cNvGrpSpPr/>
        <p:nvPr/>
      </p:nvGrpSpPr>
      <p:grpSpPr>
        <a:xfrm>
          <a:off x="0" y="0"/>
          <a:ext cx="0" cy="0"/>
          <a:chOff x="0" y="0"/>
          <a:chExt cx="0" cy="0"/>
        </a:xfrm>
      </p:grpSpPr>
      <p:grpSp>
        <p:nvGrpSpPr>
          <p:cNvPr id="161" name="Google Shape;161;p5"/>
          <p:cNvGrpSpPr/>
          <p:nvPr/>
        </p:nvGrpSpPr>
        <p:grpSpPr>
          <a:xfrm>
            <a:off x="7" y="-38100"/>
            <a:ext cx="9144000" cy="5219700"/>
            <a:chOff x="-43" y="-76200"/>
            <a:chExt cx="9144000" cy="5219700"/>
          </a:xfrm>
        </p:grpSpPr>
        <p:cxnSp>
          <p:nvCxnSpPr>
            <p:cNvPr id="162" name="Google Shape;162;p5"/>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3" name="Google Shape;163;p5"/>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4" name="Google Shape;164;p5"/>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5" name="Google Shape;165;p5"/>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6" name="Google Shape;166;p5"/>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7" name="Google Shape;167;p5"/>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8" name="Google Shape;168;p5"/>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69" name="Google Shape;169;p5"/>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70" name="Google Shape;170;p5"/>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71" name="Google Shape;171;p5"/>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72" name="Google Shape;172;p5"/>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73" name="Google Shape;173;p5"/>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74" name="Google Shape;174;p5"/>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75" name="Google Shape;175;p5"/>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5"/>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77" name="Google Shape;177;p5"/>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78" name="Google Shape;178;p5"/>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79" name="Google Shape;179;p5"/>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80" name="Google Shape;180;p5"/>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81" name="Google Shape;181;p5"/>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82" name="Google Shape;182;p5"/>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83" name="Google Shape;183;p5"/>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84" name="Google Shape;184;p5"/>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85" name="Google Shape;185;p5"/>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86" name="Google Shape;186;p5"/>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87" name="Google Shape;187;p5"/>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88" name="Google Shape;188;p5"/>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89" name="Google Shape;189;p5"/>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90" name="Google Shape;190;p5"/>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91" name="Google Shape;191;p5"/>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192" name="Google Shape;192;p5"/>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93" name="Google Shape;193;p5"/>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94" name="Google Shape;194;p5"/>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95" name="Google Shape;195;p5"/>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96" name="Google Shape;196;p5"/>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97" name="Google Shape;197;p5"/>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98" name="Google Shape;198;p5"/>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199" name="Google Shape;199;p5"/>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00" name="Google Shape;200;p5"/>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01" name="Google Shape;201;p5"/>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02" name="Google Shape;202;p5"/>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03" name="Google Shape;203;p5"/>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04" name="Google Shape;204;p5"/>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05" name="Google Shape;205;p5"/>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06" name="Google Shape;206;p5"/>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07" name="Google Shape;207;p5"/>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208" name="Google Shape;208;p5"/>
          <p:cNvSpPr/>
          <p:nvPr/>
        </p:nvSpPr>
        <p:spPr>
          <a:xfrm>
            <a:off x="713250" y="1198475"/>
            <a:ext cx="7717500" cy="35931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5"/>
          <p:cNvSpPr txBox="1"/>
          <p:nvPr>
            <p:ph type="subTitle" idx="1"/>
          </p:nvPr>
        </p:nvSpPr>
        <p:spPr>
          <a:xfrm>
            <a:off x="3096975" y="3325624"/>
            <a:ext cx="2380200" cy="9441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10" name="Google Shape;210;p5"/>
          <p:cNvSpPr txBox="1"/>
          <p:nvPr>
            <p:ph type="subTitle" idx="2"/>
          </p:nvPr>
        </p:nvSpPr>
        <p:spPr>
          <a:xfrm>
            <a:off x="5713975" y="3325624"/>
            <a:ext cx="2380200" cy="944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p:txBody>
      </p:sp>
      <p:sp>
        <p:nvSpPr>
          <p:cNvPr id="211" name="Google Shape;211;p5"/>
          <p:cNvSpPr txBox="1"/>
          <p:nvPr>
            <p:ph type="subTitle" idx="3"/>
          </p:nvPr>
        </p:nvSpPr>
        <p:spPr>
          <a:xfrm>
            <a:off x="3096996" y="2845913"/>
            <a:ext cx="2380200" cy="479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800"/>
              <a:buFont typeface="Poppins"/>
              <a:buNone/>
              <a:defRPr sz="2200">
                <a:latin typeface="Jua"/>
                <a:ea typeface="Jua"/>
                <a:cs typeface="Jua"/>
                <a:sym typeface="Jua"/>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p:txBody>
      </p:sp>
      <p:sp>
        <p:nvSpPr>
          <p:cNvPr id="212" name="Google Shape;212;p5"/>
          <p:cNvSpPr txBox="1"/>
          <p:nvPr>
            <p:ph type="subTitle" idx="4"/>
          </p:nvPr>
        </p:nvSpPr>
        <p:spPr>
          <a:xfrm>
            <a:off x="5713976" y="2845913"/>
            <a:ext cx="2380200" cy="479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1800"/>
              <a:buFont typeface="Poppins"/>
              <a:buNone/>
              <a:defRPr sz="2200">
                <a:latin typeface="Jua"/>
                <a:ea typeface="Jua"/>
                <a:cs typeface="Jua"/>
                <a:sym typeface="Jua"/>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p:txBody>
      </p:sp>
      <p:sp>
        <p:nvSpPr>
          <p:cNvPr id="213" name="Google Shape;213;p5"/>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14" name="Shape 214"/>
        <p:cNvGrpSpPr/>
        <p:nvPr/>
      </p:nvGrpSpPr>
      <p:grpSpPr>
        <a:xfrm>
          <a:off x="0" y="0"/>
          <a:ext cx="0" cy="0"/>
          <a:chOff x="0" y="0"/>
          <a:chExt cx="0" cy="0"/>
        </a:xfrm>
      </p:grpSpPr>
      <p:grpSp>
        <p:nvGrpSpPr>
          <p:cNvPr id="215" name="Google Shape;215;p6"/>
          <p:cNvGrpSpPr/>
          <p:nvPr/>
        </p:nvGrpSpPr>
        <p:grpSpPr>
          <a:xfrm>
            <a:off x="7" y="-38100"/>
            <a:ext cx="9144000" cy="5219700"/>
            <a:chOff x="-43" y="-76200"/>
            <a:chExt cx="9144000" cy="5219700"/>
          </a:xfrm>
        </p:grpSpPr>
        <p:cxnSp>
          <p:nvCxnSpPr>
            <p:cNvPr id="216" name="Google Shape;216;p6"/>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17" name="Google Shape;217;p6"/>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18" name="Google Shape;218;p6"/>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19" name="Google Shape;219;p6"/>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20" name="Google Shape;220;p6"/>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21" name="Google Shape;221;p6"/>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22" name="Google Shape;222;p6"/>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23" name="Google Shape;223;p6"/>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24" name="Google Shape;224;p6"/>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25" name="Google Shape;225;p6"/>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26" name="Google Shape;226;p6"/>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27" name="Google Shape;227;p6"/>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28" name="Google Shape;228;p6"/>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29" name="Google Shape;229;p6"/>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30" name="Google Shape;230;p6"/>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31" name="Google Shape;231;p6"/>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32" name="Google Shape;232;p6"/>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33" name="Google Shape;233;p6"/>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34" name="Google Shape;234;p6"/>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35" name="Google Shape;235;p6"/>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36" name="Google Shape;236;p6"/>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37" name="Google Shape;237;p6"/>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38" name="Google Shape;238;p6"/>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39" name="Google Shape;239;p6"/>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40" name="Google Shape;240;p6"/>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41" name="Google Shape;241;p6"/>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42" name="Google Shape;242;p6"/>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43" name="Google Shape;243;p6"/>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44" name="Google Shape;244;p6"/>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45" name="Google Shape;245;p6"/>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46" name="Google Shape;246;p6"/>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47" name="Google Shape;247;p6"/>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48" name="Google Shape;248;p6"/>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49" name="Google Shape;249;p6"/>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50" name="Google Shape;250;p6"/>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51" name="Google Shape;251;p6"/>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52" name="Google Shape;252;p6"/>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53" name="Google Shape;253;p6"/>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54" name="Google Shape;254;p6"/>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55" name="Google Shape;255;p6"/>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56" name="Google Shape;256;p6"/>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57" name="Google Shape;257;p6"/>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58" name="Google Shape;258;p6"/>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59" name="Google Shape;259;p6"/>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60" name="Google Shape;260;p6"/>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61" name="Google Shape;261;p6"/>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262" name="Google Shape;262;p6"/>
          <p:cNvSpPr/>
          <p:nvPr/>
        </p:nvSpPr>
        <p:spPr>
          <a:xfrm>
            <a:off x="713250" y="1198475"/>
            <a:ext cx="7717500" cy="35931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6"/>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64" name="Shape 264"/>
        <p:cNvGrpSpPr/>
        <p:nvPr/>
      </p:nvGrpSpPr>
      <p:grpSpPr>
        <a:xfrm>
          <a:off x="0" y="0"/>
          <a:ext cx="0" cy="0"/>
          <a:chOff x="0" y="0"/>
          <a:chExt cx="0" cy="0"/>
        </a:xfrm>
      </p:grpSpPr>
      <p:grpSp>
        <p:nvGrpSpPr>
          <p:cNvPr id="265" name="Google Shape;265;p7"/>
          <p:cNvGrpSpPr/>
          <p:nvPr/>
        </p:nvGrpSpPr>
        <p:grpSpPr>
          <a:xfrm>
            <a:off x="7" y="-38100"/>
            <a:ext cx="9144000" cy="5219700"/>
            <a:chOff x="-43" y="-76200"/>
            <a:chExt cx="9144000" cy="5219700"/>
          </a:xfrm>
        </p:grpSpPr>
        <p:cxnSp>
          <p:nvCxnSpPr>
            <p:cNvPr id="266" name="Google Shape;266;p7"/>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67" name="Google Shape;267;p7"/>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68" name="Google Shape;268;p7"/>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69" name="Google Shape;269;p7"/>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70" name="Google Shape;270;p7"/>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71" name="Google Shape;271;p7"/>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72" name="Google Shape;272;p7"/>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73" name="Google Shape;273;p7"/>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74" name="Google Shape;274;p7"/>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75" name="Google Shape;275;p7"/>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76" name="Google Shape;276;p7"/>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77" name="Google Shape;277;p7"/>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78" name="Google Shape;278;p7"/>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79" name="Google Shape;279;p7"/>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80" name="Google Shape;280;p7"/>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81" name="Google Shape;281;p7"/>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82" name="Google Shape;282;p7"/>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83" name="Google Shape;283;p7"/>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84" name="Google Shape;284;p7"/>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85" name="Google Shape;285;p7"/>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86" name="Google Shape;286;p7"/>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87" name="Google Shape;287;p7"/>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88" name="Google Shape;288;p7"/>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89" name="Google Shape;289;p7"/>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90" name="Google Shape;290;p7"/>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91" name="Google Shape;291;p7"/>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92" name="Google Shape;292;p7"/>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93" name="Google Shape;293;p7"/>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94" name="Google Shape;294;p7"/>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95" name="Google Shape;295;p7"/>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296" name="Google Shape;296;p7"/>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97" name="Google Shape;297;p7"/>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98" name="Google Shape;298;p7"/>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299" name="Google Shape;299;p7"/>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00" name="Google Shape;300;p7"/>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01" name="Google Shape;301;p7"/>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02" name="Google Shape;302;p7"/>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03" name="Google Shape;303;p7"/>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04" name="Google Shape;304;p7"/>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05" name="Google Shape;305;p7"/>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06" name="Google Shape;306;p7"/>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07" name="Google Shape;307;p7"/>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08" name="Google Shape;308;p7"/>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09" name="Google Shape;309;p7"/>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10" name="Google Shape;310;p7"/>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11" name="Google Shape;311;p7"/>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312" name="Google Shape;312;p7"/>
          <p:cNvSpPr txBox="1"/>
          <p:nvPr>
            <p:ph type="body" idx="1"/>
          </p:nvPr>
        </p:nvSpPr>
        <p:spPr>
          <a:xfrm>
            <a:off x="4114650" y="1821150"/>
            <a:ext cx="4316100" cy="22899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13" name="Google Shape;313;p7"/>
          <p:cNvSpPr txBox="1"/>
          <p:nvPr>
            <p:ph type="ctrTitle"/>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600"/>
              <a:buNone/>
              <a:defRPr sz="30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14" name="Shape 314"/>
        <p:cNvGrpSpPr/>
        <p:nvPr/>
      </p:nvGrpSpPr>
      <p:grpSpPr>
        <a:xfrm>
          <a:off x="0" y="0"/>
          <a:ext cx="0" cy="0"/>
          <a:chOff x="0" y="0"/>
          <a:chExt cx="0" cy="0"/>
        </a:xfrm>
      </p:grpSpPr>
      <p:grpSp>
        <p:nvGrpSpPr>
          <p:cNvPr id="315" name="Google Shape;315;p8"/>
          <p:cNvGrpSpPr/>
          <p:nvPr/>
        </p:nvGrpSpPr>
        <p:grpSpPr>
          <a:xfrm>
            <a:off x="7" y="-38100"/>
            <a:ext cx="9144000" cy="5219700"/>
            <a:chOff x="-43" y="-76200"/>
            <a:chExt cx="9144000" cy="5219700"/>
          </a:xfrm>
        </p:grpSpPr>
        <p:cxnSp>
          <p:nvCxnSpPr>
            <p:cNvPr id="316" name="Google Shape;316;p8"/>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17" name="Google Shape;317;p8"/>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18" name="Google Shape;318;p8"/>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19" name="Google Shape;319;p8"/>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20" name="Google Shape;320;p8"/>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21" name="Google Shape;321;p8"/>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22" name="Google Shape;322;p8"/>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23" name="Google Shape;323;p8"/>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24" name="Google Shape;324;p8"/>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25" name="Google Shape;325;p8"/>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26" name="Google Shape;326;p8"/>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27" name="Google Shape;327;p8"/>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28" name="Google Shape;328;p8"/>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29" name="Google Shape;329;p8"/>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30" name="Google Shape;330;p8"/>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31" name="Google Shape;331;p8"/>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32" name="Google Shape;332;p8"/>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33" name="Google Shape;333;p8"/>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34" name="Google Shape;334;p8"/>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35" name="Google Shape;335;p8"/>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36" name="Google Shape;336;p8"/>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37" name="Google Shape;337;p8"/>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38" name="Google Shape;338;p8"/>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39" name="Google Shape;339;p8"/>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40" name="Google Shape;340;p8"/>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41" name="Google Shape;341;p8"/>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42" name="Google Shape;342;p8"/>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43" name="Google Shape;343;p8"/>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44" name="Google Shape;344;p8"/>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45" name="Google Shape;345;p8"/>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46" name="Google Shape;346;p8"/>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47" name="Google Shape;347;p8"/>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48" name="Google Shape;348;p8"/>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49" name="Google Shape;349;p8"/>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50" name="Google Shape;350;p8"/>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51" name="Google Shape;351;p8"/>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52" name="Google Shape;352;p8"/>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53" name="Google Shape;353;p8"/>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54" name="Google Shape;354;p8"/>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55" name="Google Shape;355;p8"/>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56" name="Google Shape;356;p8"/>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57" name="Google Shape;357;p8"/>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58" name="Google Shape;358;p8"/>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59" name="Google Shape;359;p8"/>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60" name="Google Shape;360;p8"/>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61" name="Google Shape;361;p8"/>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362" name="Google Shape;362;p8"/>
          <p:cNvSpPr txBox="1"/>
          <p:nvPr>
            <p:ph type="title"/>
          </p:nvPr>
        </p:nvSpPr>
        <p:spPr>
          <a:xfrm>
            <a:off x="1493100" y="1624275"/>
            <a:ext cx="6157800" cy="18954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a:spcBef>
                <a:spcPts val="0"/>
              </a:spcBef>
              <a:spcAft>
                <a:spcPts val="0"/>
              </a:spcAft>
              <a:buSzPts val="4800"/>
              <a:buNone/>
              <a:defRPr sz="5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63" name="Shape 363"/>
        <p:cNvGrpSpPr/>
        <p:nvPr/>
      </p:nvGrpSpPr>
      <p:grpSpPr>
        <a:xfrm>
          <a:off x="0" y="0"/>
          <a:ext cx="0" cy="0"/>
          <a:chOff x="0" y="0"/>
          <a:chExt cx="0" cy="0"/>
        </a:xfrm>
      </p:grpSpPr>
      <p:grpSp>
        <p:nvGrpSpPr>
          <p:cNvPr id="364" name="Google Shape;364;p9"/>
          <p:cNvGrpSpPr/>
          <p:nvPr/>
        </p:nvGrpSpPr>
        <p:grpSpPr>
          <a:xfrm>
            <a:off x="7" y="-38100"/>
            <a:ext cx="9144000" cy="5219700"/>
            <a:chOff x="-43" y="-76200"/>
            <a:chExt cx="9144000" cy="5219700"/>
          </a:xfrm>
        </p:grpSpPr>
        <p:cxnSp>
          <p:nvCxnSpPr>
            <p:cNvPr id="365" name="Google Shape;365;p9"/>
            <p:cNvCxnSpPr/>
            <p:nvPr/>
          </p:nvCxnSpPr>
          <p:spPr>
            <a:xfrm>
              <a:off x="2158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66" name="Google Shape;366;p9"/>
            <p:cNvCxnSpPr/>
            <p:nvPr/>
          </p:nvCxnSpPr>
          <p:spPr>
            <a:xfrm>
              <a:off x="51614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67" name="Google Shape;367;p9"/>
            <p:cNvCxnSpPr/>
            <p:nvPr/>
          </p:nvCxnSpPr>
          <p:spPr>
            <a:xfrm>
              <a:off x="81645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68" name="Google Shape;368;p9"/>
            <p:cNvCxnSpPr/>
            <p:nvPr/>
          </p:nvCxnSpPr>
          <p:spPr>
            <a:xfrm>
              <a:off x="111675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69" name="Google Shape;369;p9"/>
            <p:cNvCxnSpPr/>
            <p:nvPr/>
          </p:nvCxnSpPr>
          <p:spPr>
            <a:xfrm>
              <a:off x="141705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70" name="Google Shape;370;p9"/>
            <p:cNvCxnSpPr/>
            <p:nvPr/>
          </p:nvCxnSpPr>
          <p:spPr>
            <a:xfrm>
              <a:off x="171736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71" name="Google Shape;371;p9"/>
            <p:cNvCxnSpPr/>
            <p:nvPr/>
          </p:nvCxnSpPr>
          <p:spPr>
            <a:xfrm>
              <a:off x="201766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72" name="Google Shape;372;p9"/>
            <p:cNvCxnSpPr/>
            <p:nvPr/>
          </p:nvCxnSpPr>
          <p:spPr>
            <a:xfrm>
              <a:off x="231796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73" name="Google Shape;373;p9"/>
            <p:cNvCxnSpPr/>
            <p:nvPr/>
          </p:nvCxnSpPr>
          <p:spPr>
            <a:xfrm>
              <a:off x="2618271"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74" name="Google Shape;374;p9"/>
            <p:cNvCxnSpPr/>
            <p:nvPr/>
          </p:nvCxnSpPr>
          <p:spPr>
            <a:xfrm>
              <a:off x="291857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75" name="Google Shape;375;p9"/>
            <p:cNvCxnSpPr/>
            <p:nvPr/>
          </p:nvCxnSpPr>
          <p:spPr>
            <a:xfrm>
              <a:off x="3218878"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76" name="Google Shape;376;p9"/>
            <p:cNvCxnSpPr/>
            <p:nvPr/>
          </p:nvCxnSpPr>
          <p:spPr>
            <a:xfrm>
              <a:off x="351918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77" name="Google Shape;377;p9"/>
            <p:cNvCxnSpPr/>
            <p:nvPr/>
          </p:nvCxnSpPr>
          <p:spPr>
            <a:xfrm>
              <a:off x="381948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78" name="Google Shape;378;p9"/>
            <p:cNvCxnSpPr/>
            <p:nvPr/>
          </p:nvCxnSpPr>
          <p:spPr>
            <a:xfrm>
              <a:off x="411978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79" name="Google Shape;379;p9"/>
            <p:cNvCxnSpPr/>
            <p:nvPr/>
          </p:nvCxnSpPr>
          <p:spPr>
            <a:xfrm>
              <a:off x="442009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80" name="Google Shape;380;p9"/>
            <p:cNvCxnSpPr/>
            <p:nvPr/>
          </p:nvCxnSpPr>
          <p:spPr>
            <a:xfrm>
              <a:off x="4720395"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81" name="Google Shape;381;p9"/>
            <p:cNvCxnSpPr/>
            <p:nvPr/>
          </p:nvCxnSpPr>
          <p:spPr>
            <a:xfrm>
              <a:off x="502069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82" name="Google Shape;382;p9"/>
            <p:cNvCxnSpPr/>
            <p:nvPr/>
          </p:nvCxnSpPr>
          <p:spPr>
            <a:xfrm>
              <a:off x="5321002"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83" name="Google Shape;383;p9"/>
            <p:cNvCxnSpPr/>
            <p:nvPr/>
          </p:nvCxnSpPr>
          <p:spPr>
            <a:xfrm>
              <a:off x="562130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84" name="Google Shape;384;p9"/>
            <p:cNvCxnSpPr/>
            <p:nvPr/>
          </p:nvCxnSpPr>
          <p:spPr>
            <a:xfrm>
              <a:off x="5921609"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85" name="Google Shape;385;p9"/>
            <p:cNvCxnSpPr/>
            <p:nvPr/>
          </p:nvCxnSpPr>
          <p:spPr>
            <a:xfrm>
              <a:off x="622191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86" name="Google Shape;386;p9"/>
            <p:cNvCxnSpPr/>
            <p:nvPr/>
          </p:nvCxnSpPr>
          <p:spPr>
            <a:xfrm>
              <a:off x="652221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87" name="Google Shape;387;p9"/>
            <p:cNvCxnSpPr/>
            <p:nvPr/>
          </p:nvCxnSpPr>
          <p:spPr>
            <a:xfrm>
              <a:off x="682252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88" name="Google Shape;388;p9"/>
            <p:cNvCxnSpPr/>
            <p:nvPr/>
          </p:nvCxnSpPr>
          <p:spPr>
            <a:xfrm>
              <a:off x="712282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89" name="Google Shape;389;p9"/>
            <p:cNvCxnSpPr/>
            <p:nvPr/>
          </p:nvCxnSpPr>
          <p:spPr>
            <a:xfrm>
              <a:off x="7423126"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90" name="Google Shape;390;p9"/>
            <p:cNvCxnSpPr/>
            <p:nvPr/>
          </p:nvCxnSpPr>
          <p:spPr>
            <a:xfrm>
              <a:off x="772343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91" name="Google Shape;391;p9"/>
            <p:cNvCxnSpPr/>
            <p:nvPr/>
          </p:nvCxnSpPr>
          <p:spPr>
            <a:xfrm>
              <a:off x="8023733"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92" name="Google Shape;392;p9"/>
            <p:cNvCxnSpPr/>
            <p:nvPr/>
          </p:nvCxnSpPr>
          <p:spPr>
            <a:xfrm>
              <a:off x="8324037"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93" name="Google Shape;393;p9"/>
            <p:cNvCxnSpPr/>
            <p:nvPr/>
          </p:nvCxnSpPr>
          <p:spPr>
            <a:xfrm>
              <a:off x="8624340"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94" name="Google Shape;394;p9"/>
            <p:cNvCxnSpPr/>
            <p:nvPr/>
          </p:nvCxnSpPr>
          <p:spPr>
            <a:xfrm>
              <a:off x="8924644" y="-76200"/>
              <a:ext cx="0" cy="5219700"/>
            </a:xfrm>
            <a:prstGeom prst="straightConnector1">
              <a:avLst/>
            </a:prstGeom>
            <a:noFill/>
            <a:ln w="9525" cap="flat" cmpd="sng">
              <a:solidFill>
                <a:schemeClr val="dk2"/>
              </a:solidFill>
              <a:prstDash val="solid"/>
              <a:round/>
              <a:headEnd type="none" w="med" len="med"/>
              <a:tailEnd type="none" w="med" len="med"/>
            </a:ln>
          </p:spPr>
        </p:cxnSp>
        <p:cxnSp>
          <p:nvCxnSpPr>
            <p:cNvPr id="395" name="Google Shape;395;p9"/>
            <p:cNvCxnSpPr/>
            <p:nvPr/>
          </p:nvCxnSpPr>
          <p:spPr>
            <a:xfrm>
              <a:off x="-43" y="3069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96" name="Google Shape;396;p9"/>
            <p:cNvCxnSpPr/>
            <p:nvPr/>
          </p:nvCxnSpPr>
          <p:spPr>
            <a:xfrm>
              <a:off x="-43" y="6105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97" name="Google Shape;397;p9"/>
            <p:cNvCxnSpPr/>
            <p:nvPr/>
          </p:nvCxnSpPr>
          <p:spPr>
            <a:xfrm>
              <a:off x="-43" y="9142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98" name="Google Shape;398;p9"/>
            <p:cNvCxnSpPr/>
            <p:nvPr/>
          </p:nvCxnSpPr>
          <p:spPr>
            <a:xfrm>
              <a:off x="-43" y="12178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399" name="Google Shape;399;p9"/>
            <p:cNvCxnSpPr/>
            <p:nvPr/>
          </p:nvCxnSpPr>
          <p:spPr>
            <a:xfrm>
              <a:off x="-43" y="15215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00" name="Google Shape;400;p9"/>
            <p:cNvCxnSpPr/>
            <p:nvPr/>
          </p:nvCxnSpPr>
          <p:spPr>
            <a:xfrm>
              <a:off x="-43" y="18251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01" name="Google Shape;401;p9"/>
            <p:cNvCxnSpPr/>
            <p:nvPr/>
          </p:nvCxnSpPr>
          <p:spPr>
            <a:xfrm>
              <a:off x="-43" y="21288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02" name="Google Shape;402;p9"/>
            <p:cNvCxnSpPr/>
            <p:nvPr/>
          </p:nvCxnSpPr>
          <p:spPr>
            <a:xfrm>
              <a:off x="-43" y="24324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03" name="Google Shape;403;p9"/>
            <p:cNvCxnSpPr/>
            <p:nvPr/>
          </p:nvCxnSpPr>
          <p:spPr>
            <a:xfrm>
              <a:off x="-43" y="27361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04" name="Google Shape;404;p9"/>
            <p:cNvCxnSpPr/>
            <p:nvPr/>
          </p:nvCxnSpPr>
          <p:spPr>
            <a:xfrm>
              <a:off x="-43" y="30397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05" name="Google Shape;405;p9"/>
            <p:cNvCxnSpPr/>
            <p:nvPr/>
          </p:nvCxnSpPr>
          <p:spPr>
            <a:xfrm>
              <a:off x="-43" y="33434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06" name="Google Shape;406;p9"/>
            <p:cNvCxnSpPr/>
            <p:nvPr/>
          </p:nvCxnSpPr>
          <p:spPr>
            <a:xfrm>
              <a:off x="-43" y="36470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07" name="Google Shape;407;p9"/>
            <p:cNvCxnSpPr/>
            <p:nvPr/>
          </p:nvCxnSpPr>
          <p:spPr>
            <a:xfrm>
              <a:off x="-43" y="39507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08" name="Google Shape;408;p9"/>
            <p:cNvCxnSpPr/>
            <p:nvPr/>
          </p:nvCxnSpPr>
          <p:spPr>
            <a:xfrm>
              <a:off x="-43" y="425435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09" name="Google Shape;409;p9"/>
            <p:cNvCxnSpPr/>
            <p:nvPr/>
          </p:nvCxnSpPr>
          <p:spPr>
            <a:xfrm>
              <a:off x="-43" y="4558000"/>
              <a:ext cx="9144000" cy="0"/>
            </a:xfrm>
            <a:prstGeom prst="straightConnector1">
              <a:avLst/>
            </a:prstGeom>
            <a:noFill/>
            <a:ln w="9525" cap="flat" cmpd="sng">
              <a:solidFill>
                <a:schemeClr val="dk2"/>
              </a:solidFill>
              <a:prstDash val="solid"/>
              <a:round/>
              <a:headEnd type="none" w="med" len="med"/>
              <a:tailEnd type="none" w="med" len="med"/>
            </a:ln>
          </p:spPr>
        </p:cxnSp>
        <p:cxnSp>
          <p:nvCxnSpPr>
            <p:cNvPr id="410" name="Google Shape;410;p9"/>
            <p:cNvCxnSpPr/>
            <p:nvPr/>
          </p:nvCxnSpPr>
          <p:spPr>
            <a:xfrm>
              <a:off x="-43" y="4861650"/>
              <a:ext cx="9144000" cy="0"/>
            </a:xfrm>
            <a:prstGeom prst="straightConnector1">
              <a:avLst/>
            </a:prstGeom>
            <a:noFill/>
            <a:ln w="9525" cap="flat" cmpd="sng">
              <a:solidFill>
                <a:schemeClr val="dk2"/>
              </a:solidFill>
              <a:prstDash val="solid"/>
              <a:round/>
              <a:headEnd type="none" w="med" len="med"/>
              <a:tailEnd type="none" w="med" len="med"/>
            </a:ln>
          </p:spPr>
        </p:cxnSp>
      </p:grpSp>
      <p:sp>
        <p:nvSpPr>
          <p:cNvPr id="411" name="Google Shape;411;p9"/>
          <p:cNvSpPr txBox="1"/>
          <p:nvPr>
            <p:ph type="title"/>
          </p:nvPr>
        </p:nvSpPr>
        <p:spPr>
          <a:xfrm>
            <a:off x="2239525" y="1234825"/>
            <a:ext cx="4665300" cy="11184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a:spcBef>
                <a:spcPts val="0"/>
              </a:spcBef>
              <a:spcAft>
                <a:spcPts val="0"/>
              </a:spcAft>
              <a:buSzPts val="4200"/>
              <a:buNone/>
              <a:defRPr sz="55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12" name="Google Shape;412;p9"/>
          <p:cNvSpPr txBox="1"/>
          <p:nvPr>
            <p:ph type="subTitle" idx="1"/>
          </p:nvPr>
        </p:nvSpPr>
        <p:spPr>
          <a:xfrm>
            <a:off x="2239525" y="2694575"/>
            <a:ext cx="4665300" cy="1214100"/>
          </a:xfrm>
          <a:prstGeom prst="rect">
            <a:avLst/>
          </a:prstGeom>
          <a:solidFill>
            <a:schemeClr val="lt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a:spcBef>
                <a:spcPts val="0"/>
              </a:spcBef>
              <a:spcAft>
                <a:spcPts val="0"/>
              </a:spcAft>
              <a:buSzPts val="21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3" name="Shape 413"/>
        <p:cNvGrpSpPr/>
        <p:nvPr/>
      </p:nvGrpSpPr>
      <p:grpSpPr>
        <a:xfrm>
          <a:off x="0" y="0"/>
          <a:ext cx="0" cy="0"/>
          <a:chOff x="0" y="0"/>
          <a:chExt cx="0" cy="0"/>
        </a:xfrm>
      </p:grpSpPr>
      <p:sp>
        <p:nvSpPr>
          <p:cNvPr id="414" name="Google Shape;414;p10"/>
          <p:cNvSpPr/>
          <p:nvPr>
            <p:ph type="pic" idx="2"/>
          </p:nvPr>
        </p:nvSpPr>
        <p:spPr>
          <a:xfrm>
            <a:off x="0" y="0"/>
            <a:ext cx="9144000" cy="5143500"/>
          </a:xfrm>
          <a:prstGeom prst="rect">
            <a:avLst/>
          </a:prstGeom>
          <a:noFill/>
          <a:ln>
            <a:noFill/>
          </a:ln>
        </p:spPr>
      </p:sp>
      <p:sp>
        <p:nvSpPr>
          <p:cNvPr id="415" name="Google Shape;415;p10"/>
          <p:cNvSpPr txBox="1"/>
          <p:nvPr>
            <p:ph type="title"/>
          </p:nvPr>
        </p:nvSpPr>
        <p:spPr>
          <a:xfrm>
            <a:off x="3591250" y="3357025"/>
            <a:ext cx="4836300" cy="1247700"/>
          </a:xfrm>
          <a:prstGeom prst="rect">
            <a:avLst/>
          </a:prstGeom>
          <a:solidFill>
            <a:schemeClr val="dk2"/>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3" Type="http://schemas.openxmlformats.org/officeDocument/2006/relationships/theme" Target="../theme/theme1.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3000"/>
              <a:buFont typeface="Jua"/>
              <a:buNone/>
              <a:defRPr sz="3000">
                <a:solidFill>
                  <a:schemeClr val="dk1"/>
                </a:solidFill>
                <a:latin typeface="Jua"/>
                <a:ea typeface="Jua"/>
                <a:cs typeface="Jua"/>
                <a:sym typeface="Jua"/>
              </a:defRPr>
            </a:lvl1pPr>
            <a:lvl2pPr lvl="1">
              <a:spcBef>
                <a:spcPts val="0"/>
              </a:spcBef>
              <a:spcAft>
                <a:spcPts val="0"/>
              </a:spcAft>
              <a:buClr>
                <a:schemeClr val="dk1"/>
              </a:buClr>
              <a:buSzPts val="3000"/>
              <a:buFont typeface="Jua"/>
              <a:buNone/>
              <a:defRPr sz="3000">
                <a:solidFill>
                  <a:schemeClr val="dk1"/>
                </a:solidFill>
                <a:latin typeface="Jua"/>
                <a:ea typeface="Jua"/>
                <a:cs typeface="Jua"/>
                <a:sym typeface="Jua"/>
              </a:defRPr>
            </a:lvl2pPr>
            <a:lvl3pPr lvl="2">
              <a:spcBef>
                <a:spcPts val="0"/>
              </a:spcBef>
              <a:spcAft>
                <a:spcPts val="0"/>
              </a:spcAft>
              <a:buClr>
                <a:schemeClr val="dk1"/>
              </a:buClr>
              <a:buSzPts val="3000"/>
              <a:buFont typeface="Jua"/>
              <a:buNone/>
              <a:defRPr sz="3000">
                <a:solidFill>
                  <a:schemeClr val="dk1"/>
                </a:solidFill>
                <a:latin typeface="Jua"/>
                <a:ea typeface="Jua"/>
                <a:cs typeface="Jua"/>
                <a:sym typeface="Jua"/>
              </a:defRPr>
            </a:lvl3pPr>
            <a:lvl4pPr lvl="3">
              <a:spcBef>
                <a:spcPts val="0"/>
              </a:spcBef>
              <a:spcAft>
                <a:spcPts val="0"/>
              </a:spcAft>
              <a:buClr>
                <a:schemeClr val="dk1"/>
              </a:buClr>
              <a:buSzPts val="3000"/>
              <a:buFont typeface="Jua"/>
              <a:buNone/>
              <a:defRPr sz="3000">
                <a:solidFill>
                  <a:schemeClr val="dk1"/>
                </a:solidFill>
                <a:latin typeface="Jua"/>
                <a:ea typeface="Jua"/>
                <a:cs typeface="Jua"/>
                <a:sym typeface="Jua"/>
              </a:defRPr>
            </a:lvl4pPr>
            <a:lvl5pPr lvl="4">
              <a:spcBef>
                <a:spcPts val="0"/>
              </a:spcBef>
              <a:spcAft>
                <a:spcPts val="0"/>
              </a:spcAft>
              <a:buClr>
                <a:schemeClr val="dk1"/>
              </a:buClr>
              <a:buSzPts val="3000"/>
              <a:buFont typeface="Jua"/>
              <a:buNone/>
              <a:defRPr sz="3000">
                <a:solidFill>
                  <a:schemeClr val="dk1"/>
                </a:solidFill>
                <a:latin typeface="Jua"/>
                <a:ea typeface="Jua"/>
                <a:cs typeface="Jua"/>
                <a:sym typeface="Jua"/>
              </a:defRPr>
            </a:lvl5pPr>
            <a:lvl6pPr lvl="5">
              <a:spcBef>
                <a:spcPts val="0"/>
              </a:spcBef>
              <a:spcAft>
                <a:spcPts val="0"/>
              </a:spcAft>
              <a:buClr>
                <a:schemeClr val="dk1"/>
              </a:buClr>
              <a:buSzPts val="3000"/>
              <a:buFont typeface="Jua"/>
              <a:buNone/>
              <a:defRPr sz="3000">
                <a:solidFill>
                  <a:schemeClr val="dk1"/>
                </a:solidFill>
                <a:latin typeface="Jua"/>
                <a:ea typeface="Jua"/>
                <a:cs typeface="Jua"/>
                <a:sym typeface="Jua"/>
              </a:defRPr>
            </a:lvl6pPr>
            <a:lvl7pPr lvl="6">
              <a:spcBef>
                <a:spcPts val="0"/>
              </a:spcBef>
              <a:spcAft>
                <a:spcPts val="0"/>
              </a:spcAft>
              <a:buClr>
                <a:schemeClr val="dk1"/>
              </a:buClr>
              <a:buSzPts val="3000"/>
              <a:buFont typeface="Jua"/>
              <a:buNone/>
              <a:defRPr sz="3000">
                <a:solidFill>
                  <a:schemeClr val="dk1"/>
                </a:solidFill>
                <a:latin typeface="Jua"/>
                <a:ea typeface="Jua"/>
                <a:cs typeface="Jua"/>
                <a:sym typeface="Jua"/>
              </a:defRPr>
            </a:lvl7pPr>
            <a:lvl8pPr lvl="7">
              <a:spcBef>
                <a:spcPts val="0"/>
              </a:spcBef>
              <a:spcAft>
                <a:spcPts val="0"/>
              </a:spcAft>
              <a:buClr>
                <a:schemeClr val="dk1"/>
              </a:buClr>
              <a:buSzPts val="3000"/>
              <a:buFont typeface="Jua"/>
              <a:buNone/>
              <a:defRPr sz="3000">
                <a:solidFill>
                  <a:schemeClr val="dk1"/>
                </a:solidFill>
                <a:latin typeface="Jua"/>
                <a:ea typeface="Jua"/>
                <a:cs typeface="Jua"/>
                <a:sym typeface="Jua"/>
              </a:defRPr>
            </a:lvl8pPr>
            <a:lvl9pPr lvl="8">
              <a:spcBef>
                <a:spcPts val="0"/>
              </a:spcBef>
              <a:spcAft>
                <a:spcPts val="0"/>
              </a:spcAft>
              <a:buClr>
                <a:schemeClr val="dk1"/>
              </a:buClr>
              <a:buSzPts val="3000"/>
              <a:buFont typeface="Jua"/>
              <a:buNone/>
              <a:defRPr sz="3000">
                <a:solidFill>
                  <a:schemeClr val="dk1"/>
                </a:solidFill>
                <a:latin typeface="Jua"/>
                <a:ea typeface="Jua"/>
                <a:cs typeface="Jua"/>
                <a:sym typeface="Jua"/>
              </a:defRPr>
            </a:lvl9pPr>
          </a:lstStyle>
          <a:p/>
        </p:txBody>
      </p:sp>
      <p:sp>
        <p:nvSpPr>
          <p:cNvPr id="7" name="Google Shape;7;p1"/>
          <p:cNvSpPr txBox="1"/>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1pPr>
            <a:lvl2pPr marL="914400" lvl="1" indent="-3175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2pPr>
            <a:lvl3pPr marL="1371600" lvl="2" indent="-3175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3pPr>
            <a:lvl4pPr marL="1828800" lvl="3" indent="-3175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4pPr>
            <a:lvl5pPr marL="2286000" lvl="4" indent="-3175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5pPr>
            <a:lvl6pPr marL="2743200" lvl="5" indent="-3175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6pPr>
            <a:lvl7pPr marL="3200400" lvl="6" indent="-3175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7pPr>
            <a:lvl8pPr marL="3657600" lvl="7" indent="-3175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8pPr>
            <a:lvl9pPr marL="4114800" lvl="8" indent="-317500">
              <a:lnSpc>
                <a:spcPct val="115000"/>
              </a:lnSpc>
              <a:spcBef>
                <a:spcPts val="0"/>
              </a:spcBef>
              <a:spcAft>
                <a:spcPts val="0"/>
              </a:spcAft>
              <a:buClr>
                <a:schemeClr val="dk1"/>
              </a:buClr>
              <a:buSzPts val="1400"/>
              <a:buFont typeface="Nunito Medium"/>
              <a:buChar char="■"/>
              <a:defRPr>
                <a:solidFill>
                  <a:schemeClr val="dk1"/>
                </a:solidFill>
                <a:latin typeface="Nunito Medium"/>
                <a:ea typeface="Nunito Medium"/>
                <a:cs typeface="Nunito Medium"/>
                <a:sym typeface="Nunito Medium"/>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677" name="Shape 1677"/>
        <p:cNvGrpSpPr/>
        <p:nvPr/>
      </p:nvGrpSpPr>
      <p:grpSpPr>
        <a:xfrm>
          <a:off x="0" y="0"/>
          <a:ext cx="0" cy="0"/>
          <a:chOff x="0" y="0"/>
          <a:chExt cx="0" cy="0"/>
        </a:xfrm>
      </p:grpSpPr>
      <p:sp>
        <p:nvSpPr>
          <p:cNvPr id="1678" name="Google Shape;1678;p34"/>
          <p:cNvSpPr txBox="1"/>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p:txBody>
      </p:sp>
      <p:sp>
        <p:nvSpPr>
          <p:cNvPr id="1679" name="Google Shape;1679;p34"/>
          <p:cNvSpPr txBox="1"/>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9.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4.xml"/><Relationship Id="rId1" Type="http://schemas.openxmlformats.org/officeDocument/2006/relationships/image" Target="../media/image2.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27.xml"/><Relationship Id="rId3" Type="http://schemas.openxmlformats.org/officeDocument/2006/relationships/image" Target="../media/image3.png"/><Relationship Id="rId2" Type="http://schemas.openxmlformats.org/officeDocument/2006/relationships/hyperlink" Target="https://docs.google.com/spreadsheets/d/1DiorGT_sTIBarguRlVf_RnlvHF1Xt90G3zObFl1aGyA/copy#gid=1316229513" TargetMode="External"/><Relationship Id="rId1"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5.xml"/><Relationship Id="rId1" Type="http://schemas.openxmlformats.org/officeDocument/2006/relationships/image" Target="../media/image4.jpe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0.xml"/></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31.xml"/><Relationship Id="rId3" Type="http://schemas.openxmlformats.org/officeDocument/2006/relationships/slideLayout" Target="../slideLayouts/slideLayout3.xml"/><Relationship Id="rId2" Type="http://schemas.openxmlformats.org/officeDocument/2006/relationships/hyperlink" Target="https://www.freepik.com/free-vector/hand-drawn-stickman-collection_20856932.htm/?utm_source=slidesgo_template&amp;utm_medium=referral-link&amp;utm_campaign=sg_resources&amp;utm_content=freepik" TargetMode="External"/><Relationship Id="rId1" Type="http://schemas.openxmlformats.org/officeDocument/2006/relationships/hyperlink" Target="https://www.freepik.com/free-vector/hand-drawn-stickman-collection_20856932.htm#&amp;position=1&amp;from_view=undefined" TargetMode="External"/></Relationships>
</file>

<file path=ppt/slides/_rels/slide33.xml.rels><?xml version="1.0" encoding="UTF-8" standalone="yes"?>
<Relationships xmlns="http://schemas.openxmlformats.org/package/2006/relationships"><Relationship Id="rId9" Type="http://schemas.openxmlformats.org/officeDocument/2006/relationships/slideLayout" Target="../slideLayouts/slideLayout18.xml"/><Relationship Id="rId8" Type="http://schemas.openxmlformats.org/officeDocument/2006/relationships/hyperlink" Target="https://www.freepik.com/free-photo/front-view-smiley-teacher-holding-tablet_38311562.htm/?utm_source=slidesgo_template&amp;utm_medium=referral-link&amp;utm_campaign=sg_resources&amp;utm_content=freepik" TargetMode="External"/><Relationship Id="rId7" Type="http://schemas.openxmlformats.org/officeDocument/2006/relationships/hyperlink" Target="https://www.freepik.com/free-photo/front-view-smiley-teacher-holding-tablet_38311562.htm#&amp;position=5&amp;from_view=undefined" TargetMode="External"/><Relationship Id="rId6" Type="http://schemas.openxmlformats.org/officeDocument/2006/relationships/hyperlink" Target="https://www.freepik.com/free-photo/close-up-smiley-student-holding-books_20940877.htm/?utm_source=slidesgo_template&amp;utm_medium=referral-link&amp;utm_campaign=sg_resources&amp;utm_content=freepik" TargetMode="External"/><Relationship Id="rId5" Type="http://schemas.openxmlformats.org/officeDocument/2006/relationships/hyperlink" Target="https://www.freepik.com/free-photo/close-up-smiley-student-holding-books_20940877.htm#&amp;position=3&amp;from_view=undefined" TargetMode="External"/><Relationship Id="rId4" Type="http://schemas.openxmlformats.org/officeDocument/2006/relationships/hyperlink" Target="https://www.freepik.com/free-vector/realistic-spiral-notebooks-collection_4805311.htm/?utm_source=slidesgo_template&amp;utm_medium=referral-link&amp;utm_campaign=sg_resources&amp;utm_content=freepik" TargetMode="External"/><Relationship Id="rId3" Type="http://schemas.openxmlformats.org/officeDocument/2006/relationships/hyperlink" Target="https://www.freepik.com/free-vector/realistic-spiral-notebooks-collection_4805311.htm#&amp;position=39&amp;from_view=undefined" TargetMode="External"/><Relationship Id="rId2" Type="http://schemas.openxmlformats.org/officeDocument/2006/relationships/hyperlink" Target="https://www.freepik.com/free-vector/hand-drawn-style-stickman-collection_20884533.htm/?utm_source=slidesgo_template&amp;utm_medium=referral-link&amp;utm_campaign=sg_resources&amp;utm_content=freepik" TargetMode="External"/><Relationship Id="rId10" Type="http://schemas.openxmlformats.org/officeDocument/2006/relationships/notesSlide" Target="../notesSlides/notesSlide32.xml"/><Relationship Id="rId1" Type="http://schemas.openxmlformats.org/officeDocument/2006/relationships/hyperlink" Target="https://www.freepik.com/free-vector/hand-drawn-bullet-journal-elements_10632665.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6" Type="http://schemas.openxmlformats.org/officeDocument/2006/relationships/notesSlide" Target="../notesSlides/notesSlide33.xml"/><Relationship Id="rId5" Type="http://schemas.openxmlformats.org/officeDocument/2006/relationships/slideLayout" Target="../slideLayouts/slideLayout34.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31.xml"/><Relationship Id="rId1" Type="http://schemas.openxmlformats.org/officeDocument/2006/relationships/hyperlink" Target="http://bit.ly/2PfT4lq" TargetMode="External"/></Relationships>
</file>

<file path=ppt/slides/_rels/slide35.xml.rels><?xml version="1.0" encoding="UTF-8" standalone="yes"?>
<Relationships xmlns="http://schemas.openxmlformats.org/package/2006/relationships"><Relationship Id="rId6" Type="http://schemas.openxmlformats.org/officeDocument/2006/relationships/notesSlide" Target="../notesSlides/notesSlide34.xml"/><Relationship Id="rId5" Type="http://schemas.openxmlformats.org/officeDocument/2006/relationships/slideLayout" Target="../slideLayouts/slideLayout34.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31.xml"/><Relationship Id="rId1" Type="http://schemas.openxmlformats.org/officeDocument/2006/relationships/hyperlink" Target="http://bit.ly/2PfT4lq" TargetMode="External"/></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35.xml"/><Relationship Id="rId3" Type="http://schemas.openxmlformats.org/officeDocument/2006/relationships/slideLayout" Target="../slideLayouts/slideLayout34.xml"/><Relationship Id="rId2" Type="http://schemas.openxmlformats.org/officeDocument/2006/relationships/hyperlink" Target="https://fonts.google.com/specimen/Nunito?query=nunito" TargetMode="External"/><Relationship Id="rId1" Type="http://schemas.openxmlformats.org/officeDocument/2006/relationships/hyperlink" Target="https://fonts.google.com/specimen/Jua?query=jua" TargetMode="External"/></Relationships>
</file>

<file path=ppt/slides/_rels/slide37.xml.rels><?xml version="1.0" encoding="UTF-8" standalone="yes"?>
<Relationships xmlns="http://schemas.openxmlformats.org/package/2006/relationships"><Relationship Id="rId9" Type="http://schemas.openxmlformats.org/officeDocument/2006/relationships/image" Target="../media/image8.png"/><Relationship Id="rId8" Type="http://schemas.openxmlformats.org/officeDocument/2006/relationships/image" Target="../media/image7.png"/><Relationship Id="rId7" Type="http://schemas.openxmlformats.org/officeDocument/2006/relationships/image" Target="../media/image6.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5.png"/><Relationship Id="rId13" Type="http://schemas.openxmlformats.org/officeDocument/2006/relationships/notesSlide" Target="../notesSlides/notesSlide36.xml"/><Relationship Id="rId12" Type="http://schemas.openxmlformats.org/officeDocument/2006/relationships/slideLayout" Target="../slideLayouts/slideLayout34.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9.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34.xml"/><Relationship Id="rId1" Type="http://schemas.openxmlformats.org/officeDocument/2006/relationships/hyperlink" Target="https://bit.ly/2ZjL1pd" TargetMode="Externa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3.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34.xml"/><Relationship Id="rId1" Type="http://schemas.openxmlformats.org/officeDocument/2006/relationships/hyperlink" Target="https://workspace.google.com/marketplace/app/icons_for_slides_docs/381578326502"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4.xml"/></Relationships>
</file>

<file path=ppt/slides/_rels/slide51.xml.rels><?xml version="1.0" encoding="UTF-8" standalone="yes"?>
<Relationships xmlns="http://schemas.openxmlformats.org/package/2006/relationships"><Relationship Id="rId4" Type="http://schemas.openxmlformats.org/officeDocument/2006/relationships/notesSlide" Target="../notesSlides/notesSlide50.xml"/><Relationship Id="rId3" Type="http://schemas.openxmlformats.org/officeDocument/2006/relationships/slideLayout" Target="../slideLayouts/slideLayout33.xml"/><Relationship Id="rId2" Type="http://schemas.openxmlformats.org/officeDocument/2006/relationships/image" Target="../media/image10.png"/><Relationship Id="rId1" Type="http://schemas.openxmlformats.org/officeDocument/2006/relationships/hyperlink" Target="http://bit.ly/2PfT4lq"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686" name="Shape 1686"/>
        <p:cNvGrpSpPr/>
        <p:nvPr/>
      </p:nvGrpSpPr>
      <p:grpSpPr>
        <a:xfrm>
          <a:off x="0" y="0"/>
          <a:ext cx="0" cy="0"/>
          <a:chOff x="0" y="0"/>
          <a:chExt cx="0" cy="0"/>
        </a:xfrm>
      </p:grpSpPr>
      <p:sp>
        <p:nvSpPr>
          <p:cNvPr id="1687" name="Google Shape;1687;p37"/>
          <p:cNvSpPr/>
          <p:nvPr/>
        </p:nvSpPr>
        <p:spPr>
          <a:xfrm>
            <a:off x="448600" y="748150"/>
            <a:ext cx="1555800" cy="19341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37"/>
          <p:cNvSpPr/>
          <p:nvPr/>
        </p:nvSpPr>
        <p:spPr>
          <a:xfrm>
            <a:off x="2234870" y="752583"/>
            <a:ext cx="6334200" cy="36384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37"/>
          <p:cNvSpPr txBox="1"/>
          <p:nvPr>
            <p:ph type="subTitle" idx="1"/>
          </p:nvPr>
        </p:nvSpPr>
        <p:spPr>
          <a:xfrm>
            <a:off x="2465575" y="3299975"/>
            <a:ext cx="3767100" cy="41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Team: FE</a:t>
            </a:r>
            <a:endParaRPr lang="en-US" altLang="en-GB"/>
          </a:p>
        </p:txBody>
      </p:sp>
      <p:sp>
        <p:nvSpPr>
          <p:cNvPr id="1690" name="Google Shape;1690;p37"/>
          <p:cNvSpPr txBox="1"/>
          <p:nvPr>
            <p:ph type="ctrTitle"/>
          </p:nvPr>
        </p:nvSpPr>
        <p:spPr>
          <a:xfrm>
            <a:off x="2419350" y="1790700"/>
            <a:ext cx="5965190" cy="93535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sz="5500"/>
              <a:t>Strapi</a:t>
            </a:r>
            <a:endParaRPr lang="en-US" altLang="en-GB" sz="5500">
              <a:solidFill>
                <a:schemeClr val="dk1"/>
              </a:solidFill>
            </a:endParaRPr>
          </a:p>
        </p:txBody>
      </p:sp>
      <p:grpSp>
        <p:nvGrpSpPr>
          <p:cNvPr id="1691" name="Google Shape;1691;p37"/>
          <p:cNvGrpSpPr/>
          <p:nvPr/>
        </p:nvGrpSpPr>
        <p:grpSpPr>
          <a:xfrm>
            <a:off x="782792" y="879145"/>
            <a:ext cx="835554" cy="1623982"/>
            <a:chOff x="3359175" y="3441775"/>
            <a:chExt cx="845275" cy="1642875"/>
          </a:xfrm>
        </p:grpSpPr>
        <p:sp>
          <p:nvSpPr>
            <p:cNvPr id="1692" name="Google Shape;1692;p37"/>
            <p:cNvSpPr/>
            <p:nvPr/>
          </p:nvSpPr>
          <p:spPr>
            <a:xfrm>
              <a:off x="3527100" y="4589650"/>
              <a:ext cx="627200" cy="495000"/>
            </a:xfrm>
            <a:custGeom>
              <a:avLst/>
              <a:gdLst/>
              <a:ahLst/>
              <a:cxnLst/>
              <a:rect l="l" t="t" r="r" b="b"/>
              <a:pathLst>
                <a:path w="25088" h="19800" extrusionOk="0">
                  <a:moveTo>
                    <a:pt x="18647" y="0"/>
                  </a:moveTo>
                  <a:cubicBezTo>
                    <a:pt x="18421" y="276"/>
                    <a:pt x="18171" y="551"/>
                    <a:pt x="17920" y="777"/>
                  </a:cubicBezTo>
                  <a:cubicBezTo>
                    <a:pt x="17970" y="852"/>
                    <a:pt x="18020" y="927"/>
                    <a:pt x="18121" y="1003"/>
                  </a:cubicBezTo>
                  <a:lnTo>
                    <a:pt x="18822" y="1504"/>
                  </a:lnTo>
                  <a:lnTo>
                    <a:pt x="17419" y="1178"/>
                  </a:lnTo>
                  <a:cubicBezTo>
                    <a:pt x="16968" y="1529"/>
                    <a:pt x="16491" y="1805"/>
                    <a:pt x="16015" y="2005"/>
                  </a:cubicBezTo>
                  <a:cubicBezTo>
                    <a:pt x="16040" y="2005"/>
                    <a:pt x="16040" y="2005"/>
                    <a:pt x="16040" y="2030"/>
                  </a:cubicBezTo>
                  <a:lnTo>
                    <a:pt x="17444" y="2832"/>
                  </a:lnTo>
                  <a:lnTo>
                    <a:pt x="17444" y="2832"/>
                  </a:lnTo>
                  <a:lnTo>
                    <a:pt x="15238" y="2306"/>
                  </a:lnTo>
                  <a:cubicBezTo>
                    <a:pt x="14436" y="2582"/>
                    <a:pt x="13584" y="2707"/>
                    <a:pt x="12682" y="2757"/>
                  </a:cubicBezTo>
                  <a:cubicBezTo>
                    <a:pt x="12732" y="2807"/>
                    <a:pt x="12807" y="2882"/>
                    <a:pt x="12907" y="2907"/>
                  </a:cubicBezTo>
                  <a:lnTo>
                    <a:pt x="14587" y="3659"/>
                  </a:lnTo>
                  <a:lnTo>
                    <a:pt x="14587" y="3659"/>
                  </a:lnTo>
                  <a:lnTo>
                    <a:pt x="11354" y="2782"/>
                  </a:lnTo>
                  <a:lnTo>
                    <a:pt x="6993" y="2782"/>
                  </a:lnTo>
                  <a:cubicBezTo>
                    <a:pt x="6667" y="2782"/>
                    <a:pt x="6366" y="2732"/>
                    <a:pt x="6040" y="2682"/>
                  </a:cubicBezTo>
                  <a:lnTo>
                    <a:pt x="6040" y="2682"/>
                  </a:lnTo>
                  <a:cubicBezTo>
                    <a:pt x="7444" y="3158"/>
                    <a:pt x="9198" y="3684"/>
                    <a:pt x="10501" y="4311"/>
                  </a:cubicBezTo>
                  <a:cubicBezTo>
                    <a:pt x="7745" y="3233"/>
                    <a:pt x="4637" y="2607"/>
                    <a:pt x="4461" y="2506"/>
                  </a:cubicBezTo>
                  <a:lnTo>
                    <a:pt x="4436" y="2531"/>
                  </a:lnTo>
                  <a:cubicBezTo>
                    <a:pt x="4249" y="2448"/>
                    <a:pt x="4096" y="2404"/>
                    <a:pt x="3963" y="2404"/>
                  </a:cubicBezTo>
                  <a:cubicBezTo>
                    <a:pt x="3777" y="2404"/>
                    <a:pt x="3630" y="2491"/>
                    <a:pt x="3484" y="2682"/>
                  </a:cubicBezTo>
                  <a:cubicBezTo>
                    <a:pt x="3258" y="2932"/>
                    <a:pt x="3359" y="3283"/>
                    <a:pt x="3684" y="3459"/>
                  </a:cubicBezTo>
                  <a:cubicBezTo>
                    <a:pt x="3760" y="3509"/>
                    <a:pt x="6767" y="4411"/>
                    <a:pt x="9549" y="5865"/>
                  </a:cubicBezTo>
                  <a:lnTo>
                    <a:pt x="3735" y="3935"/>
                  </a:lnTo>
                  <a:cubicBezTo>
                    <a:pt x="3630" y="3887"/>
                    <a:pt x="3518" y="3864"/>
                    <a:pt x="3407" y="3864"/>
                  </a:cubicBezTo>
                  <a:cubicBezTo>
                    <a:pt x="3172" y="3864"/>
                    <a:pt x="2943" y="3965"/>
                    <a:pt x="2807" y="4135"/>
                  </a:cubicBezTo>
                  <a:cubicBezTo>
                    <a:pt x="2607" y="4386"/>
                    <a:pt x="2707" y="4712"/>
                    <a:pt x="3008" y="4887"/>
                  </a:cubicBezTo>
                  <a:lnTo>
                    <a:pt x="13033" y="9699"/>
                  </a:lnTo>
                  <a:lnTo>
                    <a:pt x="2958" y="5890"/>
                  </a:lnTo>
                  <a:cubicBezTo>
                    <a:pt x="2846" y="5850"/>
                    <a:pt x="2729" y="5830"/>
                    <a:pt x="2615" y="5830"/>
                  </a:cubicBezTo>
                  <a:cubicBezTo>
                    <a:pt x="2371" y="5830"/>
                    <a:pt x="2142" y="5920"/>
                    <a:pt x="2005" y="6090"/>
                  </a:cubicBezTo>
                  <a:cubicBezTo>
                    <a:pt x="1805" y="6366"/>
                    <a:pt x="1905" y="6692"/>
                    <a:pt x="2206" y="6867"/>
                  </a:cubicBezTo>
                  <a:lnTo>
                    <a:pt x="13459" y="12281"/>
                  </a:lnTo>
                  <a:lnTo>
                    <a:pt x="2782" y="7744"/>
                  </a:lnTo>
                  <a:cubicBezTo>
                    <a:pt x="2670" y="7696"/>
                    <a:pt x="2552" y="7674"/>
                    <a:pt x="2438" y="7674"/>
                  </a:cubicBezTo>
                  <a:cubicBezTo>
                    <a:pt x="2195" y="7674"/>
                    <a:pt x="1966" y="7775"/>
                    <a:pt x="1830" y="7945"/>
                  </a:cubicBezTo>
                  <a:cubicBezTo>
                    <a:pt x="1654" y="8196"/>
                    <a:pt x="1755" y="8547"/>
                    <a:pt x="2055" y="8697"/>
                  </a:cubicBezTo>
                  <a:lnTo>
                    <a:pt x="9073" y="12406"/>
                  </a:lnTo>
                  <a:lnTo>
                    <a:pt x="9073" y="12406"/>
                  </a:lnTo>
                  <a:lnTo>
                    <a:pt x="2331" y="9499"/>
                  </a:lnTo>
                  <a:cubicBezTo>
                    <a:pt x="2227" y="9459"/>
                    <a:pt x="2116" y="9439"/>
                    <a:pt x="2005" y="9439"/>
                  </a:cubicBezTo>
                  <a:cubicBezTo>
                    <a:pt x="1770" y="9439"/>
                    <a:pt x="1540" y="9529"/>
                    <a:pt x="1404" y="9699"/>
                  </a:cubicBezTo>
                  <a:cubicBezTo>
                    <a:pt x="1203" y="9975"/>
                    <a:pt x="1303" y="10301"/>
                    <a:pt x="1604" y="10476"/>
                  </a:cubicBezTo>
                  <a:lnTo>
                    <a:pt x="9349" y="14887"/>
                  </a:lnTo>
                  <a:lnTo>
                    <a:pt x="1629" y="11704"/>
                  </a:lnTo>
                  <a:cubicBezTo>
                    <a:pt x="1517" y="11664"/>
                    <a:pt x="1400" y="11645"/>
                    <a:pt x="1287" y="11645"/>
                  </a:cubicBezTo>
                  <a:cubicBezTo>
                    <a:pt x="1046" y="11645"/>
                    <a:pt x="821" y="11734"/>
                    <a:pt x="702" y="11905"/>
                  </a:cubicBezTo>
                  <a:cubicBezTo>
                    <a:pt x="501" y="12181"/>
                    <a:pt x="602" y="12506"/>
                    <a:pt x="902" y="12682"/>
                  </a:cubicBezTo>
                  <a:lnTo>
                    <a:pt x="6316" y="15740"/>
                  </a:lnTo>
                  <a:lnTo>
                    <a:pt x="1429" y="13885"/>
                  </a:lnTo>
                  <a:cubicBezTo>
                    <a:pt x="1336" y="13856"/>
                    <a:pt x="1236" y="13842"/>
                    <a:pt x="1138" y="13842"/>
                  </a:cubicBezTo>
                  <a:cubicBezTo>
                    <a:pt x="892" y="13842"/>
                    <a:pt x="652" y="13931"/>
                    <a:pt x="526" y="14110"/>
                  </a:cubicBezTo>
                  <a:cubicBezTo>
                    <a:pt x="326" y="14361"/>
                    <a:pt x="426" y="14687"/>
                    <a:pt x="702" y="14862"/>
                  </a:cubicBezTo>
                  <a:lnTo>
                    <a:pt x="3735" y="16667"/>
                  </a:lnTo>
                  <a:lnTo>
                    <a:pt x="1053" y="15740"/>
                  </a:lnTo>
                  <a:cubicBezTo>
                    <a:pt x="958" y="15703"/>
                    <a:pt x="858" y="15686"/>
                    <a:pt x="761" y="15686"/>
                  </a:cubicBezTo>
                  <a:cubicBezTo>
                    <a:pt x="525" y="15686"/>
                    <a:pt x="300" y="15788"/>
                    <a:pt x="176" y="15965"/>
                  </a:cubicBezTo>
                  <a:cubicBezTo>
                    <a:pt x="0" y="16191"/>
                    <a:pt x="50" y="16516"/>
                    <a:pt x="326" y="16692"/>
                  </a:cubicBezTo>
                  <a:lnTo>
                    <a:pt x="1454" y="17444"/>
                  </a:lnTo>
                  <a:lnTo>
                    <a:pt x="1203" y="17369"/>
                  </a:lnTo>
                  <a:cubicBezTo>
                    <a:pt x="1113" y="17339"/>
                    <a:pt x="1021" y="17324"/>
                    <a:pt x="931" y="17324"/>
                  </a:cubicBezTo>
                  <a:cubicBezTo>
                    <a:pt x="719" y="17324"/>
                    <a:pt x="517" y="17403"/>
                    <a:pt x="376" y="17544"/>
                  </a:cubicBezTo>
                  <a:cubicBezTo>
                    <a:pt x="201" y="17770"/>
                    <a:pt x="201" y="18045"/>
                    <a:pt x="401" y="18246"/>
                  </a:cubicBezTo>
                  <a:lnTo>
                    <a:pt x="1554" y="19374"/>
                  </a:lnTo>
                  <a:cubicBezTo>
                    <a:pt x="1679" y="19513"/>
                    <a:pt x="1874" y="19582"/>
                    <a:pt x="2074" y="19582"/>
                  </a:cubicBezTo>
                  <a:cubicBezTo>
                    <a:pt x="2234" y="19582"/>
                    <a:pt x="2398" y="19538"/>
                    <a:pt x="2531" y="19449"/>
                  </a:cubicBezTo>
                  <a:cubicBezTo>
                    <a:pt x="2682" y="19349"/>
                    <a:pt x="2782" y="19223"/>
                    <a:pt x="2782" y="19073"/>
                  </a:cubicBezTo>
                  <a:lnTo>
                    <a:pt x="5013" y="19750"/>
                  </a:lnTo>
                  <a:cubicBezTo>
                    <a:pt x="5088" y="19775"/>
                    <a:pt x="5188" y="19800"/>
                    <a:pt x="5263" y="19800"/>
                  </a:cubicBezTo>
                  <a:cubicBezTo>
                    <a:pt x="5514" y="19800"/>
                    <a:pt x="5740" y="19699"/>
                    <a:pt x="5865" y="19524"/>
                  </a:cubicBezTo>
                  <a:cubicBezTo>
                    <a:pt x="6040" y="19273"/>
                    <a:pt x="5965" y="18973"/>
                    <a:pt x="5714" y="18797"/>
                  </a:cubicBezTo>
                  <a:lnTo>
                    <a:pt x="5088" y="18396"/>
                  </a:lnTo>
                  <a:lnTo>
                    <a:pt x="8772" y="19674"/>
                  </a:lnTo>
                  <a:cubicBezTo>
                    <a:pt x="8867" y="19711"/>
                    <a:pt x="8967" y="19728"/>
                    <a:pt x="9064" y="19728"/>
                  </a:cubicBezTo>
                  <a:cubicBezTo>
                    <a:pt x="9300" y="19728"/>
                    <a:pt x="9525" y="19626"/>
                    <a:pt x="9649" y="19449"/>
                  </a:cubicBezTo>
                  <a:cubicBezTo>
                    <a:pt x="9850" y="19198"/>
                    <a:pt x="9750" y="18872"/>
                    <a:pt x="9474" y="18697"/>
                  </a:cubicBezTo>
                  <a:lnTo>
                    <a:pt x="7068" y="17268"/>
                  </a:lnTo>
                  <a:lnTo>
                    <a:pt x="7068" y="17268"/>
                  </a:lnTo>
                  <a:lnTo>
                    <a:pt x="12958" y="19474"/>
                  </a:lnTo>
                  <a:cubicBezTo>
                    <a:pt x="13053" y="19510"/>
                    <a:pt x="13154" y="19528"/>
                    <a:pt x="13255" y="19528"/>
                  </a:cubicBezTo>
                  <a:cubicBezTo>
                    <a:pt x="13498" y="19528"/>
                    <a:pt x="13736" y="19426"/>
                    <a:pt x="13860" y="19248"/>
                  </a:cubicBezTo>
                  <a:cubicBezTo>
                    <a:pt x="14060" y="18998"/>
                    <a:pt x="13960" y="18672"/>
                    <a:pt x="13659" y="18496"/>
                  </a:cubicBezTo>
                  <a:lnTo>
                    <a:pt x="9900" y="16366"/>
                  </a:lnTo>
                  <a:lnTo>
                    <a:pt x="17444" y="19474"/>
                  </a:lnTo>
                  <a:cubicBezTo>
                    <a:pt x="17546" y="19513"/>
                    <a:pt x="17655" y="19533"/>
                    <a:pt x="17762" y="19533"/>
                  </a:cubicBezTo>
                  <a:cubicBezTo>
                    <a:pt x="17998" y="19533"/>
                    <a:pt x="18226" y="19438"/>
                    <a:pt x="18346" y="19248"/>
                  </a:cubicBezTo>
                  <a:cubicBezTo>
                    <a:pt x="18547" y="18998"/>
                    <a:pt x="18471" y="18672"/>
                    <a:pt x="18171" y="18496"/>
                  </a:cubicBezTo>
                  <a:lnTo>
                    <a:pt x="11454" y="14687"/>
                  </a:lnTo>
                  <a:lnTo>
                    <a:pt x="22256" y="19298"/>
                  </a:lnTo>
                  <a:cubicBezTo>
                    <a:pt x="22360" y="19347"/>
                    <a:pt x="22473" y="19369"/>
                    <a:pt x="22583" y="19369"/>
                  </a:cubicBezTo>
                  <a:cubicBezTo>
                    <a:pt x="22818" y="19369"/>
                    <a:pt x="23047" y="19268"/>
                    <a:pt x="23183" y="19098"/>
                  </a:cubicBezTo>
                  <a:cubicBezTo>
                    <a:pt x="23384" y="18822"/>
                    <a:pt x="23283" y="18496"/>
                    <a:pt x="22958" y="18321"/>
                  </a:cubicBezTo>
                  <a:lnTo>
                    <a:pt x="15765" y="14562"/>
                  </a:lnTo>
                  <a:lnTo>
                    <a:pt x="15765" y="14562"/>
                  </a:lnTo>
                  <a:lnTo>
                    <a:pt x="24161" y="18146"/>
                  </a:lnTo>
                  <a:cubicBezTo>
                    <a:pt x="24311" y="18196"/>
                    <a:pt x="24461" y="18196"/>
                    <a:pt x="24612" y="18196"/>
                  </a:cubicBezTo>
                  <a:cubicBezTo>
                    <a:pt x="24587" y="17795"/>
                    <a:pt x="24587" y="17394"/>
                    <a:pt x="24587" y="16993"/>
                  </a:cubicBezTo>
                  <a:lnTo>
                    <a:pt x="15790" y="12206"/>
                  </a:lnTo>
                  <a:lnTo>
                    <a:pt x="15790" y="12206"/>
                  </a:lnTo>
                  <a:lnTo>
                    <a:pt x="24411" y="15965"/>
                  </a:lnTo>
                  <a:cubicBezTo>
                    <a:pt x="24461" y="15990"/>
                    <a:pt x="24512" y="16015"/>
                    <a:pt x="24587" y="16015"/>
                  </a:cubicBezTo>
                  <a:cubicBezTo>
                    <a:pt x="24612" y="15589"/>
                    <a:pt x="24662" y="15188"/>
                    <a:pt x="24737" y="14787"/>
                  </a:cubicBezTo>
                  <a:lnTo>
                    <a:pt x="16266" y="10125"/>
                  </a:lnTo>
                  <a:lnTo>
                    <a:pt x="23960" y="13509"/>
                  </a:lnTo>
                  <a:cubicBezTo>
                    <a:pt x="24065" y="13557"/>
                    <a:pt x="24179" y="13580"/>
                    <a:pt x="24293" y="13580"/>
                  </a:cubicBezTo>
                  <a:cubicBezTo>
                    <a:pt x="24533" y="13580"/>
                    <a:pt x="24768" y="13479"/>
                    <a:pt x="24888" y="13308"/>
                  </a:cubicBezTo>
                  <a:cubicBezTo>
                    <a:pt x="25088" y="13033"/>
                    <a:pt x="24988" y="12707"/>
                    <a:pt x="24687" y="12531"/>
                  </a:cubicBezTo>
                  <a:lnTo>
                    <a:pt x="14161" y="6968"/>
                  </a:lnTo>
                  <a:lnTo>
                    <a:pt x="14161" y="6968"/>
                  </a:lnTo>
                  <a:cubicBezTo>
                    <a:pt x="16065" y="7694"/>
                    <a:pt x="18321" y="8572"/>
                    <a:pt x="21053" y="9599"/>
                  </a:cubicBezTo>
                  <a:cubicBezTo>
                    <a:pt x="22456" y="10151"/>
                    <a:pt x="23384" y="10501"/>
                    <a:pt x="23459" y="10526"/>
                  </a:cubicBezTo>
                  <a:cubicBezTo>
                    <a:pt x="23556" y="10571"/>
                    <a:pt x="23661" y="10591"/>
                    <a:pt x="23766" y="10591"/>
                  </a:cubicBezTo>
                  <a:cubicBezTo>
                    <a:pt x="24016" y="10591"/>
                    <a:pt x="24263" y="10477"/>
                    <a:pt x="24386" y="10301"/>
                  </a:cubicBezTo>
                  <a:cubicBezTo>
                    <a:pt x="24612" y="9950"/>
                    <a:pt x="24512" y="9775"/>
                    <a:pt x="24086" y="9524"/>
                  </a:cubicBezTo>
                  <a:cubicBezTo>
                    <a:pt x="24086" y="9524"/>
                    <a:pt x="24060" y="9499"/>
                    <a:pt x="24010" y="9499"/>
                  </a:cubicBezTo>
                  <a:cubicBezTo>
                    <a:pt x="23835" y="9399"/>
                    <a:pt x="23634" y="9298"/>
                    <a:pt x="23359" y="9173"/>
                  </a:cubicBezTo>
                  <a:lnTo>
                    <a:pt x="21329" y="8196"/>
                  </a:lnTo>
                  <a:cubicBezTo>
                    <a:pt x="19649" y="7394"/>
                    <a:pt x="17419" y="6316"/>
                    <a:pt x="15188" y="5238"/>
                  </a:cubicBezTo>
                  <a:lnTo>
                    <a:pt x="14161" y="4737"/>
                  </a:lnTo>
                  <a:lnTo>
                    <a:pt x="22958" y="7469"/>
                  </a:lnTo>
                  <a:cubicBezTo>
                    <a:pt x="23045" y="7502"/>
                    <a:pt x="23138" y="7518"/>
                    <a:pt x="23230" y="7518"/>
                  </a:cubicBezTo>
                  <a:cubicBezTo>
                    <a:pt x="23480" y="7518"/>
                    <a:pt x="23725" y="7402"/>
                    <a:pt x="23835" y="7218"/>
                  </a:cubicBezTo>
                  <a:cubicBezTo>
                    <a:pt x="24010" y="6942"/>
                    <a:pt x="23885" y="6617"/>
                    <a:pt x="23584" y="6466"/>
                  </a:cubicBezTo>
                  <a:lnTo>
                    <a:pt x="19173" y="4562"/>
                  </a:lnTo>
                  <a:lnTo>
                    <a:pt x="22106" y="5288"/>
                  </a:lnTo>
                  <a:cubicBezTo>
                    <a:pt x="22182" y="5312"/>
                    <a:pt x="22260" y="5323"/>
                    <a:pt x="22336" y="5323"/>
                  </a:cubicBezTo>
                  <a:cubicBezTo>
                    <a:pt x="22586" y="5323"/>
                    <a:pt x="22823" y="5205"/>
                    <a:pt x="22958" y="5013"/>
                  </a:cubicBezTo>
                  <a:cubicBezTo>
                    <a:pt x="23108" y="4762"/>
                    <a:pt x="23033" y="4461"/>
                    <a:pt x="22757" y="4311"/>
                  </a:cubicBezTo>
                  <a:lnTo>
                    <a:pt x="20376" y="2907"/>
                  </a:lnTo>
                  <a:lnTo>
                    <a:pt x="21880" y="3233"/>
                  </a:lnTo>
                  <a:cubicBezTo>
                    <a:pt x="21951" y="3250"/>
                    <a:pt x="22022" y="3258"/>
                    <a:pt x="22091" y="3258"/>
                  </a:cubicBezTo>
                  <a:cubicBezTo>
                    <a:pt x="22339" y="3258"/>
                    <a:pt x="22564" y="3154"/>
                    <a:pt x="22682" y="2958"/>
                  </a:cubicBezTo>
                  <a:cubicBezTo>
                    <a:pt x="22832" y="2732"/>
                    <a:pt x="22782" y="2431"/>
                    <a:pt x="22532" y="2281"/>
                  </a:cubicBezTo>
                  <a:lnTo>
                    <a:pt x="21128" y="1303"/>
                  </a:lnTo>
                  <a:cubicBezTo>
                    <a:pt x="21329" y="1228"/>
                    <a:pt x="21504" y="1053"/>
                    <a:pt x="21529" y="852"/>
                  </a:cubicBezTo>
                  <a:cubicBezTo>
                    <a:pt x="21579" y="551"/>
                    <a:pt x="21329" y="276"/>
                    <a:pt x="20928" y="226"/>
                  </a:cubicBezTo>
                  <a:lnTo>
                    <a:pt x="186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37"/>
            <p:cNvSpPr/>
            <p:nvPr/>
          </p:nvSpPr>
          <p:spPr>
            <a:xfrm>
              <a:off x="3359175" y="4050175"/>
              <a:ext cx="845275" cy="1000650"/>
            </a:xfrm>
            <a:custGeom>
              <a:avLst/>
              <a:gdLst/>
              <a:ahLst/>
              <a:cxnLst/>
              <a:rect l="l" t="t" r="r" b="b"/>
              <a:pathLst>
                <a:path w="33811" h="40026" extrusionOk="0">
                  <a:moveTo>
                    <a:pt x="32181" y="3835"/>
                  </a:moveTo>
                  <a:lnTo>
                    <a:pt x="32181" y="3835"/>
                  </a:lnTo>
                  <a:cubicBezTo>
                    <a:pt x="32808" y="4361"/>
                    <a:pt x="32432" y="5063"/>
                    <a:pt x="32482" y="5664"/>
                  </a:cubicBezTo>
                  <a:cubicBezTo>
                    <a:pt x="31830" y="5088"/>
                    <a:pt x="31705" y="4361"/>
                    <a:pt x="32181" y="3835"/>
                  </a:cubicBezTo>
                  <a:close/>
                  <a:moveTo>
                    <a:pt x="1604" y="3308"/>
                  </a:moveTo>
                  <a:lnTo>
                    <a:pt x="1604" y="3308"/>
                  </a:lnTo>
                  <a:cubicBezTo>
                    <a:pt x="1880" y="4186"/>
                    <a:pt x="1604" y="5063"/>
                    <a:pt x="702" y="6015"/>
                  </a:cubicBezTo>
                  <a:cubicBezTo>
                    <a:pt x="677" y="5188"/>
                    <a:pt x="827" y="4461"/>
                    <a:pt x="1128" y="3785"/>
                  </a:cubicBezTo>
                  <a:cubicBezTo>
                    <a:pt x="1228" y="3559"/>
                    <a:pt x="1329" y="3333"/>
                    <a:pt x="1604" y="3308"/>
                  </a:cubicBezTo>
                  <a:close/>
                  <a:moveTo>
                    <a:pt x="17053" y="579"/>
                  </a:moveTo>
                  <a:cubicBezTo>
                    <a:pt x="20009" y="579"/>
                    <a:pt x="22969" y="1570"/>
                    <a:pt x="25339" y="3534"/>
                  </a:cubicBezTo>
                  <a:cubicBezTo>
                    <a:pt x="31304" y="8521"/>
                    <a:pt x="31003" y="17519"/>
                    <a:pt x="24637" y="21980"/>
                  </a:cubicBezTo>
                  <a:cubicBezTo>
                    <a:pt x="22291" y="23623"/>
                    <a:pt x="19816" y="24441"/>
                    <a:pt x="17267" y="24441"/>
                  </a:cubicBezTo>
                  <a:cubicBezTo>
                    <a:pt x="15460" y="24441"/>
                    <a:pt x="13616" y="24030"/>
                    <a:pt x="11755" y="23208"/>
                  </a:cubicBezTo>
                  <a:cubicBezTo>
                    <a:pt x="8246" y="21679"/>
                    <a:pt x="5915" y="19048"/>
                    <a:pt x="4938" y="15313"/>
                  </a:cubicBezTo>
                  <a:cubicBezTo>
                    <a:pt x="4687" y="14386"/>
                    <a:pt x="4612" y="13434"/>
                    <a:pt x="4512" y="12857"/>
                  </a:cubicBezTo>
                  <a:cubicBezTo>
                    <a:pt x="4637" y="8772"/>
                    <a:pt x="6091" y="5739"/>
                    <a:pt x="8948" y="3434"/>
                  </a:cubicBezTo>
                  <a:cubicBezTo>
                    <a:pt x="11277" y="1526"/>
                    <a:pt x="14164" y="579"/>
                    <a:pt x="17053" y="579"/>
                  </a:cubicBezTo>
                  <a:close/>
                  <a:moveTo>
                    <a:pt x="17029" y="0"/>
                  </a:moveTo>
                  <a:cubicBezTo>
                    <a:pt x="13620" y="0"/>
                    <a:pt x="10190" y="1264"/>
                    <a:pt x="7569" y="3885"/>
                  </a:cubicBezTo>
                  <a:cubicBezTo>
                    <a:pt x="4512" y="6967"/>
                    <a:pt x="3359" y="10752"/>
                    <a:pt x="4261" y="15013"/>
                  </a:cubicBezTo>
                  <a:cubicBezTo>
                    <a:pt x="4988" y="18471"/>
                    <a:pt x="6993" y="21078"/>
                    <a:pt x="9950" y="22958"/>
                  </a:cubicBezTo>
                  <a:cubicBezTo>
                    <a:pt x="10126" y="23058"/>
                    <a:pt x="10326" y="23183"/>
                    <a:pt x="10477" y="23283"/>
                  </a:cubicBezTo>
                  <a:cubicBezTo>
                    <a:pt x="10025" y="24336"/>
                    <a:pt x="9574" y="25364"/>
                    <a:pt x="9073" y="26491"/>
                  </a:cubicBezTo>
                  <a:cubicBezTo>
                    <a:pt x="8296" y="25614"/>
                    <a:pt x="7494" y="24862"/>
                    <a:pt x="6842" y="24010"/>
                  </a:cubicBezTo>
                  <a:cubicBezTo>
                    <a:pt x="5865" y="22732"/>
                    <a:pt x="4963" y="21404"/>
                    <a:pt x="4136" y="20025"/>
                  </a:cubicBezTo>
                  <a:cubicBezTo>
                    <a:pt x="1830" y="16191"/>
                    <a:pt x="727" y="12030"/>
                    <a:pt x="777" y="7594"/>
                  </a:cubicBezTo>
                  <a:cubicBezTo>
                    <a:pt x="777" y="7143"/>
                    <a:pt x="903" y="6767"/>
                    <a:pt x="1178" y="6416"/>
                  </a:cubicBezTo>
                  <a:cubicBezTo>
                    <a:pt x="1404" y="6115"/>
                    <a:pt x="1629" y="5815"/>
                    <a:pt x="1830" y="5489"/>
                  </a:cubicBezTo>
                  <a:cubicBezTo>
                    <a:pt x="2231" y="4862"/>
                    <a:pt x="2356" y="4186"/>
                    <a:pt x="2306" y="3459"/>
                  </a:cubicBezTo>
                  <a:cubicBezTo>
                    <a:pt x="2281" y="3133"/>
                    <a:pt x="2156" y="2857"/>
                    <a:pt x="1830" y="2732"/>
                  </a:cubicBezTo>
                  <a:cubicBezTo>
                    <a:pt x="1747" y="2700"/>
                    <a:pt x="1670" y="2686"/>
                    <a:pt x="1596" y="2686"/>
                  </a:cubicBezTo>
                  <a:cubicBezTo>
                    <a:pt x="1379" y="2686"/>
                    <a:pt x="1196" y="2808"/>
                    <a:pt x="1028" y="2957"/>
                  </a:cubicBezTo>
                  <a:cubicBezTo>
                    <a:pt x="878" y="3108"/>
                    <a:pt x="752" y="3283"/>
                    <a:pt x="677" y="3459"/>
                  </a:cubicBezTo>
                  <a:cubicBezTo>
                    <a:pt x="251" y="4461"/>
                    <a:pt x="0" y="5489"/>
                    <a:pt x="226" y="6566"/>
                  </a:cubicBezTo>
                  <a:cubicBezTo>
                    <a:pt x="251" y="6717"/>
                    <a:pt x="226" y="6892"/>
                    <a:pt x="226" y="7043"/>
                  </a:cubicBezTo>
                  <a:cubicBezTo>
                    <a:pt x="151" y="9248"/>
                    <a:pt x="301" y="11454"/>
                    <a:pt x="852" y="13584"/>
                  </a:cubicBezTo>
                  <a:cubicBezTo>
                    <a:pt x="2131" y="18496"/>
                    <a:pt x="4612" y="22732"/>
                    <a:pt x="8196" y="26291"/>
                  </a:cubicBezTo>
                  <a:cubicBezTo>
                    <a:pt x="8772" y="26842"/>
                    <a:pt x="8898" y="27293"/>
                    <a:pt x="8647" y="28045"/>
                  </a:cubicBezTo>
                  <a:cubicBezTo>
                    <a:pt x="7670" y="31228"/>
                    <a:pt x="6918" y="34461"/>
                    <a:pt x="6717" y="37795"/>
                  </a:cubicBezTo>
                  <a:cubicBezTo>
                    <a:pt x="6667" y="38421"/>
                    <a:pt x="6742" y="39048"/>
                    <a:pt x="6767" y="39649"/>
                  </a:cubicBezTo>
                  <a:cubicBezTo>
                    <a:pt x="6767" y="39725"/>
                    <a:pt x="6767" y="39800"/>
                    <a:pt x="6817" y="39825"/>
                  </a:cubicBezTo>
                  <a:cubicBezTo>
                    <a:pt x="6943" y="39900"/>
                    <a:pt x="7068" y="39975"/>
                    <a:pt x="7193" y="40025"/>
                  </a:cubicBezTo>
                  <a:cubicBezTo>
                    <a:pt x="7269" y="39925"/>
                    <a:pt x="7369" y="39800"/>
                    <a:pt x="7369" y="39699"/>
                  </a:cubicBezTo>
                  <a:cubicBezTo>
                    <a:pt x="7143" y="38547"/>
                    <a:pt x="7294" y="37419"/>
                    <a:pt x="7419" y="36266"/>
                  </a:cubicBezTo>
                  <a:cubicBezTo>
                    <a:pt x="7644" y="33910"/>
                    <a:pt x="8246" y="31629"/>
                    <a:pt x="8847" y="29349"/>
                  </a:cubicBezTo>
                  <a:cubicBezTo>
                    <a:pt x="9299" y="27745"/>
                    <a:pt x="9800" y="26166"/>
                    <a:pt x="10477" y="24612"/>
                  </a:cubicBezTo>
                  <a:cubicBezTo>
                    <a:pt x="10627" y="24261"/>
                    <a:pt x="10827" y="23910"/>
                    <a:pt x="10978" y="23584"/>
                  </a:cubicBezTo>
                  <a:cubicBezTo>
                    <a:pt x="13179" y="24491"/>
                    <a:pt x="15289" y="24953"/>
                    <a:pt x="17312" y="24953"/>
                  </a:cubicBezTo>
                  <a:cubicBezTo>
                    <a:pt x="20771" y="24953"/>
                    <a:pt x="23979" y="23601"/>
                    <a:pt x="26968" y="20802"/>
                  </a:cubicBezTo>
                  <a:cubicBezTo>
                    <a:pt x="27294" y="21479"/>
                    <a:pt x="27620" y="22105"/>
                    <a:pt x="27945" y="22732"/>
                  </a:cubicBezTo>
                  <a:cubicBezTo>
                    <a:pt x="29198" y="25188"/>
                    <a:pt x="30000" y="27795"/>
                    <a:pt x="30452" y="30501"/>
                  </a:cubicBezTo>
                  <a:cubicBezTo>
                    <a:pt x="30828" y="32632"/>
                    <a:pt x="30978" y="34787"/>
                    <a:pt x="31204" y="36918"/>
                  </a:cubicBezTo>
                  <a:cubicBezTo>
                    <a:pt x="31254" y="37519"/>
                    <a:pt x="31229" y="38121"/>
                    <a:pt x="31229" y="38722"/>
                  </a:cubicBezTo>
                  <a:cubicBezTo>
                    <a:pt x="31229" y="39023"/>
                    <a:pt x="31229" y="39324"/>
                    <a:pt x="31254" y="39624"/>
                  </a:cubicBezTo>
                  <a:cubicBezTo>
                    <a:pt x="31254" y="39813"/>
                    <a:pt x="31298" y="40002"/>
                    <a:pt x="31513" y="40002"/>
                  </a:cubicBezTo>
                  <a:cubicBezTo>
                    <a:pt x="31526" y="40002"/>
                    <a:pt x="31540" y="40002"/>
                    <a:pt x="31554" y="40000"/>
                  </a:cubicBezTo>
                  <a:cubicBezTo>
                    <a:pt x="31805" y="40000"/>
                    <a:pt x="31830" y="39800"/>
                    <a:pt x="31830" y="39624"/>
                  </a:cubicBezTo>
                  <a:cubicBezTo>
                    <a:pt x="31830" y="38822"/>
                    <a:pt x="31855" y="37995"/>
                    <a:pt x="31805" y="37193"/>
                  </a:cubicBezTo>
                  <a:cubicBezTo>
                    <a:pt x="31680" y="35790"/>
                    <a:pt x="31554" y="34361"/>
                    <a:pt x="31379" y="32933"/>
                  </a:cubicBezTo>
                  <a:cubicBezTo>
                    <a:pt x="31229" y="31730"/>
                    <a:pt x="31053" y="30501"/>
                    <a:pt x="30828" y="29298"/>
                  </a:cubicBezTo>
                  <a:cubicBezTo>
                    <a:pt x="30652" y="28371"/>
                    <a:pt x="30326" y="27469"/>
                    <a:pt x="30076" y="26567"/>
                  </a:cubicBezTo>
                  <a:cubicBezTo>
                    <a:pt x="29975" y="26291"/>
                    <a:pt x="30000" y="26065"/>
                    <a:pt x="30151" y="25840"/>
                  </a:cubicBezTo>
                  <a:cubicBezTo>
                    <a:pt x="30953" y="24537"/>
                    <a:pt x="31554" y="23158"/>
                    <a:pt x="32056" y="21729"/>
                  </a:cubicBezTo>
                  <a:cubicBezTo>
                    <a:pt x="33033" y="18897"/>
                    <a:pt x="33559" y="16015"/>
                    <a:pt x="33710" y="13033"/>
                  </a:cubicBezTo>
                  <a:cubicBezTo>
                    <a:pt x="33810" y="11078"/>
                    <a:pt x="33710" y="9123"/>
                    <a:pt x="33183" y="7218"/>
                  </a:cubicBezTo>
                  <a:cubicBezTo>
                    <a:pt x="33033" y="6717"/>
                    <a:pt x="32983" y="6216"/>
                    <a:pt x="33083" y="5689"/>
                  </a:cubicBezTo>
                  <a:cubicBezTo>
                    <a:pt x="33158" y="5263"/>
                    <a:pt x="33133" y="4837"/>
                    <a:pt x="33108" y="4411"/>
                  </a:cubicBezTo>
                  <a:cubicBezTo>
                    <a:pt x="33083" y="4211"/>
                    <a:pt x="33008" y="3985"/>
                    <a:pt x="32908" y="3785"/>
                  </a:cubicBezTo>
                  <a:cubicBezTo>
                    <a:pt x="32749" y="3512"/>
                    <a:pt x="32508" y="3301"/>
                    <a:pt x="32184" y="3301"/>
                  </a:cubicBezTo>
                  <a:cubicBezTo>
                    <a:pt x="32151" y="3301"/>
                    <a:pt x="32116" y="3304"/>
                    <a:pt x="32081" y="3308"/>
                  </a:cubicBezTo>
                  <a:cubicBezTo>
                    <a:pt x="31705" y="3358"/>
                    <a:pt x="31454" y="3634"/>
                    <a:pt x="31404" y="3985"/>
                  </a:cubicBezTo>
                  <a:cubicBezTo>
                    <a:pt x="31329" y="4286"/>
                    <a:pt x="31304" y="4612"/>
                    <a:pt x="31404" y="4862"/>
                  </a:cubicBezTo>
                  <a:cubicBezTo>
                    <a:pt x="31554" y="5313"/>
                    <a:pt x="31830" y="5739"/>
                    <a:pt x="32056" y="6140"/>
                  </a:cubicBezTo>
                  <a:cubicBezTo>
                    <a:pt x="32181" y="6416"/>
                    <a:pt x="32407" y="6642"/>
                    <a:pt x="32482" y="6917"/>
                  </a:cubicBezTo>
                  <a:cubicBezTo>
                    <a:pt x="32858" y="8020"/>
                    <a:pt x="33033" y="9198"/>
                    <a:pt x="33108" y="10351"/>
                  </a:cubicBezTo>
                  <a:cubicBezTo>
                    <a:pt x="33284" y="12983"/>
                    <a:pt x="33008" y="15589"/>
                    <a:pt x="32457" y="18145"/>
                  </a:cubicBezTo>
                  <a:cubicBezTo>
                    <a:pt x="31955" y="20476"/>
                    <a:pt x="31204" y="22707"/>
                    <a:pt x="30101" y="24787"/>
                  </a:cubicBezTo>
                  <a:cubicBezTo>
                    <a:pt x="30000" y="24988"/>
                    <a:pt x="29875" y="25138"/>
                    <a:pt x="29775" y="25313"/>
                  </a:cubicBezTo>
                  <a:cubicBezTo>
                    <a:pt x="28948" y="23609"/>
                    <a:pt x="28146" y="21980"/>
                    <a:pt x="27344" y="20301"/>
                  </a:cubicBezTo>
                  <a:cubicBezTo>
                    <a:pt x="27469" y="20151"/>
                    <a:pt x="27569" y="20000"/>
                    <a:pt x="27695" y="19825"/>
                  </a:cubicBezTo>
                  <a:cubicBezTo>
                    <a:pt x="31003" y="15489"/>
                    <a:pt x="31053" y="9649"/>
                    <a:pt x="27770" y="5288"/>
                  </a:cubicBezTo>
                  <a:cubicBezTo>
                    <a:pt x="25173" y="1817"/>
                    <a:pt x="21116" y="0"/>
                    <a:pt x="17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37"/>
            <p:cNvSpPr/>
            <p:nvPr/>
          </p:nvSpPr>
          <p:spPr>
            <a:xfrm>
              <a:off x="3571575" y="3441775"/>
              <a:ext cx="451775" cy="559000"/>
            </a:xfrm>
            <a:custGeom>
              <a:avLst/>
              <a:gdLst/>
              <a:ahLst/>
              <a:cxnLst/>
              <a:rect l="l" t="t" r="r" b="b"/>
              <a:pathLst>
                <a:path w="18071" h="22360" extrusionOk="0">
                  <a:moveTo>
                    <a:pt x="12131" y="7694"/>
                  </a:moveTo>
                  <a:lnTo>
                    <a:pt x="12131" y="7694"/>
                  </a:lnTo>
                  <a:cubicBezTo>
                    <a:pt x="12457" y="8346"/>
                    <a:pt x="12031" y="9048"/>
                    <a:pt x="11078" y="9449"/>
                  </a:cubicBezTo>
                  <a:cubicBezTo>
                    <a:pt x="11053" y="8747"/>
                    <a:pt x="11529" y="7970"/>
                    <a:pt x="12131" y="7694"/>
                  </a:cubicBezTo>
                  <a:close/>
                  <a:moveTo>
                    <a:pt x="6116" y="9474"/>
                  </a:moveTo>
                  <a:lnTo>
                    <a:pt x="6116" y="9474"/>
                  </a:lnTo>
                  <a:cubicBezTo>
                    <a:pt x="6492" y="9574"/>
                    <a:pt x="6667" y="9825"/>
                    <a:pt x="6868" y="10125"/>
                  </a:cubicBezTo>
                  <a:cubicBezTo>
                    <a:pt x="6291" y="10125"/>
                    <a:pt x="6141" y="10000"/>
                    <a:pt x="6116" y="9474"/>
                  </a:cubicBezTo>
                  <a:close/>
                  <a:moveTo>
                    <a:pt x="9048" y="562"/>
                  </a:moveTo>
                  <a:cubicBezTo>
                    <a:pt x="10663" y="562"/>
                    <a:pt x="12199" y="1004"/>
                    <a:pt x="13635" y="1930"/>
                  </a:cubicBezTo>
                  <a:cubicBezTo>
                    <a:pt x="15389" y="3108"/>
                    <a:pt x="16492" y="4737"/>
                    <a:pt x="16717" y="6892"/>
                  </a:cubicBezTo>
                  <a:cubicBezTo>
                    <a:pt x="16843" y="8271"/>
                    <a:pt x="16492" y="9549"/>
                    <a:pt x="15740" y="10727"/>
                  </a:cubicBezTo>
                  <a:cubicBezTo>
                    <a:pt x="15113" y="11780"/>
                    <a:pt x="14261" y="12582"/>
                    <a:pt x="13184" y="13158"/>
                  </a:cubicBezTo>
                  <a:cubicBezTo>
                    <a:pt x="12858" y="13359"/>
                    <a:pt x="12657" y="13584"/>
                    <a:pt x="12582" y="13935"/>
                  </a:cubicBezTo>
                  <a:cubicBezTo>
                    <a:pt x="12482" y="14461"/>
                    <a:pt x="12382" y="15013"/>
                    <a:pt x="12332" y="15539"/>
                  </a:cubicBezTo>
                  <a:cubicBezTo>
                    <a:pt x="12231" y="16191"/>
                    <a:pt x="12206" y="16817"/>
                    <a:pt x="12131" y="17519"/>
                  </a:cubicBezTo>
                  <a:cubicBezTo>
                    <a:pt x="11805" y="17569"/>
                    <a:pt x="11529" y="17619"/>
                    <a:pt x="11254" y="17644"/>
                  </a:cubicBezTo>
                  <a:cubicBezTo>
                    <a:pt x="11078" y="17669"/>
                    <a:pt x="10928" y="17669"/>
                    <a:pt x="10778" y="17669"/>
                  </a:cubicBezTo>
                  <a:cubicBezTo>
                    <a:pt x="10051" y="15765"/>
                    <a:pt x="10051" y="12281"/>
                    <a:pt x="10803" y="10176"/>
                  </a:cubicBezTo>
                  <a:cubicBezTo>
                    <a:pt x="10953" y="10125"/>
                    <a:pt x="11128" y="10075"/>
                    <a:pt x="11279" y="10025"/>
                  </a:cubicBezTo>
                  <a:cubicBezTo>
                    <a:pt x="11931" y="9749"/>
                    <a:pt x="12457" y="9348"/>
                    <a:pt x="12682" y="8672"/>
                  </a:cubicBezTo>
                  <a:cubicBezTo>
                    <a:pt x="12808" y="8371"/>
                    <a:pt x="12833" y="7995"/>
                    <a:pt x="12783" y="7694"/>
                  </a:cubicBezTo>
                  <a:cubicBezTo>
                    <a:pt x="12714" y="7298"/>
                    <a:pt x="12455" y="7079"/>
                    <a:pt x="12137" y="7079"/>
                  </a:cubicBezTo>
                  <a:cubicBezTo>
                    <a:pt x="11993" y="7079"/>
                    <a:pt x="11836" y="7124"/>
                    <a:pt x="11680" y="7218"/>
                  </a:cubicBezTo>
                  <a:cubicBezTo>
                    <a:pt x="11254" y="7444"/>
                    <a:pt x="11003" y="7845"/>
                    <a:pt x="10803" y="8271"/>
                  </a:cubicBezTo>
                  <a:cubicBezTo>
                    <a:pt x="10627" y="8672"/>
                    <a:pt x="10477" y="9123"/>
                    <a:pt x="10276" y="9599"/>
                  </a:cubicBezTo>
                  <a:cubicBezTo>
                    <a:pt x="10026" y="9474"/>
                    <a:pt x="9800" y="9374"/>
                    <a:pt x="9625" y="9248"/>
                  </a:cubicBezTo>
                  <a:cubicBezTo>
                    <a:pt x="9374" y="9098"/>
                    <a:pt x="9299" y="8872"/>
                    <a:pt x="9399" y="8572"/>
                  </a:cubicBezTo>
                  <a:cubicBezTo>
                    <a:pt x="9524" y="8171"/>
                    <a:pt x="9575" y="7744"/>
                    <a:pt x="9650" y="7318"/>
                  </a:cubicBezTo>
                  <a:cubicBezTo>
                    <a:pt x="9650" y="7243"/>
                    <a:pt x="9650" y="7168"/>
                    <a:pt x="9650" y="7093"/>
                  </a:cubicBezTo>
                  <a:cubicBezTo>
                    <a:pt x="9600" y="6592"/>
                    <a:pt x="9399" y="6291"/>
                    <a:pt x="9073" y="6291"/>
                  </a:cubicBezTo>
                  <a:cubicBezTo>
                    <a:pt x="9055" y="6289"/>
                    <a:pt x="9038" y="6289"/>
                    <a:pt x="9021" y="6289"/>
                  </a:cubicBezTo>
                  <a:cubicBezTo>
                    <a:pt x="8726" y="6289"/>
                    <a:pt x="8544" y="6495"/>
                    <a:pt x="8497" y="6993"/>
                  </a:cubicBezTo>
                  <a:cubicBezTo>
                    <a:pt x="8447" y="7469"/>
                    <a:pt x="8422" y="7970"/>
                    <a:pt x="8547" y="8421"/>
                  </a:cubicBezTo>
                  <a:cubicBezTo>
                    <a:pt x="8672" y="8847"/>
                    <a:pt x="8572" y="9173"/>
                    <a:pt x="8321" y="9474"/>
                  </a:cubicBezTo>
                  <a:cubicBezTo>
                    <a:pt x="8121" y="9674"/>
                    <a:pt x="7895" y="9875"/>
                    <a:pt x="7645" y="10100"/>
                  </a:cubicBezTo>
                  <a:cubicBezTo>
                    <a:pt x="7419" y="9850"/>
                    <a:pt x="7269" y="9624"/>
                    <a:pt x="7093" y="9449"/>
                  </a:cubicBezTo>
                  <a:cubicBezTo>
                    <a:pt x="6893" y="9273"/>
                    <a:pt x="6692" y="9098"/>
                    <a:pt x="6467" y="8973"/>
                  </a:cubicBezTo>
                  <a:cubicBezTo>
                    <a:pt x="6354" y="8910"/>
                    <a:pt x="6229" y="8872"/>
                    <a:pt x="6103" y="8872"/>
                  </a:cubicBezTo>
                  <a:cubicBezTo>
                    <a:pt x="5978" y="8872"/>
                    <a:pt x="5853" y="8910"/>
                    <a:pt x="5740" y="8998"/>
                  </a:cubicBezTo>
                  <a:cubicBezTo>
                    <a:pt x="5489" y="9198"/>
                    <a:pt x="5439" y="9474"/>
                    <a:pt x="5489" y="9775"/>
                  </a:cubicBezTo>
                  <a:cubicBezTo>
                    <a:pt x="5590" y="10201"/>
                    <a:pt x="5865" y="10501"/>
                    <a:pt x="6266" y="10627"/>
                  </a:cubicBezTo>
                  <a:cubicBezTo>
                    <a:pt x="6592" y="10752"/>
                    <a:pt x="6943" y="10802"/>
                    <a:pt x="7344" y="10877"/>
                  </a:cubicBezTo>
                  <a:cubicBezTo>
                    <a:pt x="7770" y="11529"/>
                    <a:pt x="8021" y="12306"/>
                    <a:pt x="8021" y="13108"/>
                  </a:cubicBezTo>
                  <a:cubicBezTo>
                    <a:pt x="8021" y="14486"/>
                    <a:pt x="7971" y="15840"/>
                    <a:pt x="7920" y="17218"/>
                  </a:cubicBezTo>
                  <a:cubicBezTo>
                    <a:pt x="7920" y="17318"/>
                    <a:pt x="7870" y="17444"/>
                    <a:pt x="7795" y="17619"/>
                  </a:cubicBezTo>
                  <a:cubicBezTo>
                    <a:pt x="7394" y="17519"/>
                    <a:pt x="7018" y="17419"/>
                    <a:pt x="6642" y="17318"/>
                  </a:cubicBezTo>
                  <a:cubicBezTo>
                    <a:pt x="6342" y="17243"/>
                    <a:pt x="6367" y="16943"/>
                    <a:pt x="6316" y="16717"/>
                  </a:cubicBezTo>
                  <a:cubicBezTo>
                    <a:pt x="6166" y="16040"/>
                    <a:pt x="6041" y="15338"/>
                    <a:pt x="5865" y="14662"/>
                  </a:cubicBezTo>
                  <a:cubicBezTo>
                    <a:pt x="5715" y="14035"/>
                    <a:pt x="5339" y="13584"/>
                    <a:pt x="4712" y="13283"/>
                  </a:cubicBezTo>
                  <a:cubicBezTo>
                    <a:pt x="3885" y="12907"/>
                    <a:pt x="3209" y="12306"/>
                    <a:pt x="2607" y="11604"/>
                  </a:cubicBezTo>
                  <a:cubicBezTo>
                    <a:pt x="477" y="9098"/>
                    <a:pt x="552" y="5614"/>
                    <a:pt x="2783" y="3183"/>
                  </a:cubicBezTo>
                  <a:cubicBezTo>
                    <a:pt x="4061" y="1805"/>
                    <a:pt x="5615" y="1003"/>
                    <a:pt x="7444" y="702"/>
                  </a:cubicBezTo>
                  <a:cubicBezTo>
                    <a:pt x="7987" y="609"/>
                    <a:pt x="8522" y="562"/>
                    <a:pt x="9048" y="562"/>
                  </a:cubicBezTo>
                  <a:close/>
                  <a:moveTo>
                    <a:pt x="9048" y="9599"/>
                  </a:moveTo>
                  <a:cubicBezTo>
                    <a:pt x="9374" y="9775"/>
                    <a:pt x="9725" y="9975"/>
                    <a:pt x="10076" y="10176"/>
                  </a:cubicBezTo>
                  <a:cubicBezTo>
                    <a:pt x="9925" y="11404"/>
                    <a:pt x="9675" y="12632"/>
                    <a:pt x="9675" y="13885"/>
                  </a:cubicBezTo>
                  <a:cubicBezTo>
                    <a:pt x="9650" y="15138"/>
                    <a:pt x="9900" y="16416"/>
                    <a:pt x="10026" y="17694"/>
                  </a:cubicBezTo>
                  <a:lnTo>
                    <a:pt x="8447" y="17694"/>
                  </a:lnTo>
                  <a:cubicBezTo>
                    <a:pt x="8522" y="15288"/>
                    <a:pt x="9073" y="12882"/>
                    <a:pt x="7996" y="10752"/>
                  </a:cubicBezTo>
                  <a:cubicBezTo>
                    <a:pt x="8372" y="10326"/>
                    <a:pt x="8697" y="9950"/>
                    <a:pt x="9048" y="9599"/>
                  </a:cubicBezTo>
                  <a:close/>
                  <a:moveTo>
                    <a:pt x="6542" y="17870"/>
                  </a:moveTo>
                  <a:lnTo>
                    <a:pt x="6542" y="17870"/>
                  </a:lnTo>
                  <a:cubicBezTo>
                    <a:pt x="7625" y="18181"/>
                    <a:pt x="8716" y="18308"/>
                    <a:pt x="9821" y="18308"/>
                  </a:cubicBezTo>
                  <a:cubicBezTo>
                    <a:pt x="10584" y="18308"/>
                    <a:pt x="11353" y="18248"/>
                    <a:pt x="12131" y="18146"/>
                  </a:cubicBezTo>
                  <a:lnTo>
                    <a:pt x="12131" y="18146"/>
                  </a:lnTo>
                  <a:cubicBezTo>
                    <a:pt x="12056" y="18547"/>
                    <a:pt x="11805" y="18572"/>
                    <a:pt x="11605" y="18597"/>
                  </a:cubicBezTo>
                  <a:cubicBezTo>
                    <a:pt x="10903" y="18697"/>
                    <a:pt x="10226" y="18822"/>
                    <a:pt x="9524" y="18847"/>
                  </a:cubicBezTo>
                  <a:cubicBezTo>
                    <a:pt x="8647" y="18847"/>
                    <a:pt x="7795" y="18697"/>
                    <a:pt x="6968" y="18421"/>
                  </a:cubicBezTo>
                  <a:cubicBezTo>
                    <a:pt x="6717" y="18346"/>
                    <a:pt x="6442" y="18296"/>
                    <a:pt x="6542" y="17870"/>
                  </a:cubicBezTo>
                  <a:close/>
                  <a:moveTo>
                    <a:pt x="6542" y="18847"/>
                  </a:moveTo>
                  <a:cubicBezTo>
                    <a:pt x="7631" y="19210"/>
                    <a:pt x="8703" y="19397"/>
                    <a:pt x="9778" y="19397"/>
                  </a:cubicBezTo>
                  <a:cubicBezTo>
                    <a:pt x="10558" y="19397"/>
                    <a:pt x="11340" y="19298"/>
                    <a:pt x="12131" y="19098"/>
                  </a:cubicBezTo>
                  <a:cubicBezTo>
                    <a:pt x="12131" y="19148"/>
                    <a:pt x="12156" y="19198"/>
                    <a:pt x="12181" y="19248"/>
                  </a:cubicBezTo>
                  <a:cubicBezTo>
                    <a:pt x="12081" y="19323"/>
                    <a:pt x="11981" y="19449"/>
                    <a:pt x="11855" y="19499"/>
                  </a:cubicBezTo>
                  <a:cubicBezTo>
                    <a:pt x="11429" y="19649"/>
                    <a:pt x="11003" y="19825"/>
                    <a:pt x="10552" y="19900"/>
                  </a:cubicBezTo>
                  <a:cubicBezTo>
                    <a:pt x="10145" y="19973"/>
                    <a:pt x="9740" y="20010"/>
                    <a:pt x="9337" y="20010"/>
                  </a:cubicBezTo>
                  <a:cubicBezTo>
                    <a:pt x="8503" y="20010"/>
                    <a:pt x="7680" y="19853"/>
                    <a:pt x="6868" y="19549"/>
                  </a:cubicBezTo>
                  <a:cubicBezTo>
                    <a:pt x="6542" y="19449"/>
                    <a:pt x="6517" y="19223"/>
                    <a:pt x="6542" y="18847"/>
                  </a:cubicBezTo>
                  <a:close/>
                  <a:moveTo>
                    <a:pt x="6993" y="20226"/>
                  </a:moveTo>
                  <a:lnTo>
                    <a:pt x="6993" y="20226"/>
                  </a:lnTo>
                  <a:cubicBezTo>
                    <a:pt x="8287" y="20470"/>
                    <a:pt x="8932" y="20583"/>
                    <a:pt x="9509" y="20583"/>
                  </a:cubicBezTo>
                  <a:cubicBezTo>
                    <a:pt x="10117" y="20583"/>
                    <a:pt x="10648" y="20457"/>
                    <a:pt x="11780" y="20226"/>
                  </a:cubicBezTo>
                  <a:lnTo>
                    <a:pt x="11780" y="20226"/>
                  </a:lnTo>
                  <a:cubicBezTo>
                    <a:pt x="11630" y="20953"/>
                    <a:pt x="10803" y="21629"/>
                    <a:pt x="9850" y="21755"/>
                  </a:cubicBezTo>
                  <a:cubicBezTo>
                    <a:pt x="9724" y="21774"/>
                    <a:pt x="9597" y="21784"/>
                    <a:pt x="9470" y="21784"/>
                  </a:cubicBezTo>
                  <a:cubicBezTo>
                    <a:pt x="8466" y="21784"/>
                    <a:pt x="7483" y="21183"/>
                    <a:pt x="6993" y="20226"/>
                  </a:cubicBezTo>
                  <a:close/>
                  <a:moveTo>
                    <a:pt x="9199" y="0"/>
                  </a:moveTo>
                  <a:cubicBezTo>
                    <a:pt x="6768" y="0"/>
                    <a:pt x="4737" y="652"/>
                    <a:pt x="3058" y="2130"/>
                  </a:cubicBezTo>
                  <a:cubicBezTo>
                    <a:pt x="903" y="4035"/>
                    <a:pt x="1" y="6416"/>
                    <a:pt x="727" y="9248"/>
                  </a:cubicBezTo>
                  <a:cubicBezTo>
                    <a:pt x="1279" y="11379"/>
                    <a:pt x="2682" y="12882"/>
                    <a:pt x="4612" y="13885"/>
                  </a:cubicBezTo>
                  <a:cubicBezTo>
                    <a:pt x="4988" y="14085"/>
                    <a:pt x="5189" y="14336"/>
                    <a:pt x="5314" y="14712"/>
                  </a:cubicBezTo>
                  <a:cubicBezTo>
                    <a:pt x="5740" y="15965"/>
                    <a:pt x="5865" y="17243"/>
                    <a:pt x="5915" y="18521"/>
                  </a:cubicBezTo>
                  <a:cubicBezTo>
                    <a:pt x="5966" y="19775"/>
                    <a:pt x="6367" y="20802"/>
                    <a:pt x="7344" y="21579"/>
                  </a:cubicBezTo>
                  <a:cubicBezTo>
                    <a:pt x="7961" y="22068"/>
                    <a:pt x="8650" y="22359"/>
                    <a:pt x="9412" y="22359"/>
                  </a:cubicBezTo>
                  <a:cubicBezTo>
                    <a:pt x="9547" y="22359"/>
                    <a:pt x="9685" y="22350"/>
                    <a:pt x="9825" y="22331"/>
                  </a:cubicBezTo>
                  <a:cubicBezTo>
                    <a:pt x="11605" y="22105"/>
                    <a:pt x="12808" y="20677"/>
                    <a:pt x="12733" y="18847"/>
                  </a:cubicBezTo>
                  <a:cubicBezTo>
                    <a:pt x="12707" y="18521"/>
                    <a:pt x="12682" y="18171"/>
                    <a:pt x="12707" y="17820"/>
                  </a:cubicBezTo>
                  <a:cubicBezTo>
                    <a:pt x="12783" y="16717"/>
                    <a:pt x="12883" y="15614"/>
                    <a:pt x="12983" y="14511"/>
                  </a:cubicBezTo>
                  <a:cubicBezTo>
                    <a:pt x="13033" y="14085"/>
                    <a:pt x="13259" y="13810"/>
                    <a:pt x="13635" y="13584"/>
                  </a:cubicBezTo>
                  <a:cubicBezTo>
                    <a:pt x="14186" y="13208"/>
                    <a:pt x="14712" y="12807"/>
                    <a:pt x="15189" y="12356"/>
                  </a:cubicBezTo>
                  <a:cubicBezTo>
                    <a:pt x="18071" y="9499"/>
                    <a:pt x="17996" y="5088"/>
                    <a:pt x="15038" y="2331"/>
                  </a:cubicBezTo>
                  <a:cubicBezTo>
                    <a:pt x="13359" y="727"/>
                    <a:pt x="11304" y="25"/>
                    <a:pt x="9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37"/>
            <p:cNvSpPr/>
            <p:nvPr/>
          </p:nvSpPr>
          <p:spPr>
            <a:xfrm>
              <a:off x="3393625" y="3632350"/>
              <a:ext cx="123475" cy="22475"/>
            </a:xfrm>
            <a:custGeom>
              <a:avLst/>
              <a:gdLst/>
              <a:ahLst/>
              <a:cxnLst/>
              <a:rect l="l" t="t" r="r" b="b"/>
              <a:pathLst>
                <a:path w="4939" h="899" extrusionOk="0">
                  <a:moveTo>
                    <a:pt x="4628" y="1"/>
                  </a:moveTo>
                  <a:cubicBezTo>
                    <a:pt x="4557" y="1"/>
                    <a:pt x="4482" y="12"/>
                    <a:pt x="4412" y="21"/>
                  </a:cubicBezTo>
                  <a:cubicBezTo>
                    <a:pt x="4011" y="71"/>
                    <a:pt x="3610" y="121"/>
                    <a:pt x="3209" y="172"/>
                  </a:cubicBezTo>
                  <a:cubicBezTo>
                    <a:pt x="2281" y="247"/>
                    <a:pt x="1329" y="322"/>
                    <a:pt x="402" y="397"/>
                  </a:cubicBezTo>
                  <a:cubicBezTo>
                    <a:pt x="226" y="397"/>
                    <a:pt x="51" y="397"/>
                    <a:pt x="26" y="623"/>
                  </a:cubicBezTo>
                  <a:cubicBezTo>
                    <a:pt x="1" y="873"/>
                    <a:pt x="201" y="898"/>
                    <a:pt x="402" y="898"/>
                  </a:cubicBezTo>
                  <a:lnTo>
                    <a:pt x="1053" y="898"/>
                  </a:lnTo>
                  <a:cubicBezTo>
                    <a:pt x="1053" y="898"/>
                    <a:pt x="1053" y="898"/>
                    <a:pt x="1053" y="873"/>
                  </a:cubicBezTo>
                  <a:cubicBezTo>
                    <a:pt x="1830" y="823"/>
                    <a:pt x="2582" y="798"/>
                    <a:pt x="3359" y="723"/>
                  </a:cubicBezTo>
                  <a:cubicBezTo>
                    <a:pt x="3735" y="698"/>
                    <a:pt x="4111" y="648"/>
                    <a:pt x="4487" y="573"/>
                  </a:cubicBezTo>
                  <a:cubicBezTo>
                    <a:pt x="4688" y="548"/>
                    <a:pt x="4938" y="497"/>
                    <a:pt x="4888" y="222"/>
                  </a:cubicBezTo>
                  <a:cubicBezTo>
                    <a:pt x="4872" y="42"/>
                    <a:pt x="4759" y="1"/>
                    <a:pt x="4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37"/>
            <p:cNvSpPr/>
            <p:nvPr/>
          </p:nvSpPr>
          <p:spPr>
            <a:xfrm>
              <a:off x="3410550" y="3500650"/>
              <a:ext cx="114675" cy="48275"/>
            </a:xfrm>
            <a:custGeom>
              <a:avLst/>
              <a:gdLst/>
              <a:ahLst/>
              <a:cxnLst/>
              <a:rect l="l" t="t" r="r" b="b"/>
              <a:pathLst>
                <a:path w="4587" h="1931" extrusionOk="0">
                  <a:moveTo>
                    <a:pt x="301" y="1"/>
                  </a:moveTo>
                  <a:cubicBezTo>
                    <a:pt x="201" y="26"/>
                    <a:pt x="51" y="76"/>
                    <a:pt x="26" y="151"/>
                  </a:cubicBezTo>
                  <a:cubicBezTo>
                    <a:pt x="0" y="227"/>
                    <a:pt x="76" y="377"/>
                    <a:pt x="151" y="452"/>
                  </a:cubicBezTo>
                  <a:cubicBezTo>
                    <a:pt x="201" y="527"/>
                    <a:pt x="326" y="552"/>
                    <a:pt x="401" y="577"/>
                  </a:cubicBezTo>
                  <a:cubicBezTo>
                    <a:pt x="1479" y="978"/>
                    <a:pt x="2557" y="1354"/>
                    <a:pt x="3635" y="1730"/>
                  </a:cubicBezTo>
                  <a:cubicBezTo>
                    <a:pt x="3810" y="1805"/>
                    <a:pt x="3985" y="1856"/>
                    <a:pt x="4261" y="1931"/>
                  </a:cubicBezTo>
                  <a:cubicBezTo>
                    <a:pt x="4336" y="1856"/>
                    <a:pt x="4462" y="1755"/>
                    <a:pt x="4587" y="1655"/>
                  </a:cubicBezTo>
                  <a:cubicBezTo>
                    <a:pt x="4487" y="1555"/>
                    <a:pt x="4437" y="1379"/>
                    <a:pt x="4311" y="1354"/>
                  </a:cubicBezTo>
                  <a:cubicBezTo>
                    <a:pt x="3083" y="903"/>
                    <a:pt x="1830" y="502"/>
                    <a:pt x="602" y="76"/>
                  </a:cubicBezTo>
                  <a:cubicBezTo>
                    <a:pt x="502" y="51"/>
                    <a:pt x="401" y="1"/>
                    <a:pt x="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37"/>
            <p:cNvSpPr/>
            <p:nvPr/>
          </p:nvSpPr>
          <p:spPr>
            <a:xfrm>
              <a:off x="3445000" y="3726825"/>
              <a:ext cx="94025" cy="63325"/>
            </a:xfrm>
            <a:custGeom>
              <a:avLst/>
              <a:gdLst/>
              <a:ahLst/>
              <a:cxnLst/>
              <a:rect l="l" t="t" r="r" b="b"/>
              <a:pathLst>
                <a:path w="3761" h="2533" extrusionOk="0">
                  <a:moveTo>
                    <a:pt x="3435" y="1"/>
                  </a:moveTo>
                  <a:cubicBezTo>
                    <a:pt x="3348" y="1"/>
                    <a:pt x="3254" y="48"/>
                    <a:pt x="3159" y="102"/>
                  </a:cubicBezTo>
                  <a:cubicBezTo>
                    <a:pt x="3034" y="177"/>
                    <a:pt x="2908" y="227"/>
                    <a:pt x="2783" y="302"/>
                  </a:cubicBezTo>
                  <a:cubicBezTo>
                    <a:pt x="1981" y="829"/>
                    <a:pt x="1179" y="1355"/>
                    <a:pt x="377" y="1881"/>
                  </a:cubicBezTo>
                  <a:cubicBezTo>
                    <a:pt x="277" y="1931"/>
                    <a:pt x="151" y="2007"/>
                    <a:pt x="76" y="2082"/>
                  </a:cubicBezTo>
                  <a:cubicBezTo>
                    <a:pt x="26" y="2157"/>
                    <a:pt x="1" y="2282"/>
                    <a:pt x="26" y="2358"/>
                  </a:cubicBezTo>
                  <a:cubicBezTo>
                    <a:pt x="51" y="2433"/>
                    <a:pt x="176" y="2458"/>
                    <a:pt x="252" y="2533"/>
                  </a:cubicBezTo>
                  <a:cubicBezTo>
                    <a:pt x="377" y="2458"/>
                    <a:pt x="502" y="2408"/>
                    <a:pt x="602" y="2358"/>
                  </a:cubicBezTo>
                  <a:cubicBezTo>
                    <a:pt x="1029" y="2107"/>
                    <a:pt x="1455" y="1856"/>
                    <a:pt x="1881" y="1581"/>
                  </a:cubicBezTo>
                  <a:cubicBezTo>
                    <a:pt x="2407" y="1255"/>
                    <a:pt x="2933" y="904"/>
                    <a:pt x="3460" y="578"/>
                  </a:cubicBezTo>
                  <a:cubicBezTo>
                    <a:pt x="3610" y="478"/>
                    <a:pt x="3760" y="353"/>
                    <a:pt x="3635" y="127"/>
                  </a:cubicBezTo>
                  <a:cubicBezTo>
                    <a:pt x="3577" y="35"/>
                    <a:pt x="3509" y="1"/>
                    <a:pt x="3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37"/>
            <p:cNvSpPr/>
            <p:nvPr/>
          </p:nvSpPr>
          <p:spPr>
            <a:xfrm>
              <a:off x="4025850" y="3735925"/>
              <a:ext cx="93375" cy="62375"/>
            </a:xfrm>
            <a:custGeom>
              <a:avLst/>
              <a:gdLst/>
              <a:ahLst/>
              <a:cxnLst/>
              <a:rect l="l" t="t" r="r" b="b"/>
              <a:pathLst>
                <a:path w="3735" h="2495" extrusionOk="0">
                  <a:moveTo>
                    <a:pt x="385" y="1"/>
                  </a:moveTo>
                  <a:cubicBezTo>
                    <a:pt x="311" y="1"/>
                    <a:pt x="240" y="37"/>
                    <a:pt x="176" y="139"/>
                  </a:cubicBezTo>
                  <a:cubicBezTo>
                    <a:pt x="0" y="415"/>
                    <a:pt x="301" y="490"/>
                    <a:pt x="476" y="615"/>
                  </a:cubicBezTo>
                  <a:cubicBezTo>
                    <a:pt x="1303" y="1192"/>
                    <a:pt x="2156" y="1768"/>
                    <a:pt x="3008" y="2344"/>
                  </a:cubicBezTo>
                  <a:cubicBezTo>
                    <a:pt x="3108" y="2420"/>
                    <a:pt x="3208" y="2495"/>
                    <a:pt x="3308" y="2495"/>
                  </a:cubicBezTo>
                  <a:cubicBezTo>
                    <a:pt x="3434" y="2495"/>
                    <a:pt x="3534" y="2395"/>
                    <a:pt x="3734" y="2294"/>
                  </a:cubicBezTo>
                  <a:cubicBezTo>
                    <a:pt x="3534" y="2119"/>
                    <a:pt x="3434" y="1968"/>
                    <a:pt x="3308" y="1868"/>
                  </a:cubicBezTo>
                  <a:cubicBezTo>
                    <a:pt x="2456" y="1292"/>
                    <a:pt x="1604" y="740"/>
                    <a:pt x="752" y="189"/>
                  </a:cubicBezTo>
                  <a:cubicBezTo>
                    <a:pt x="641" y="110"/>
                    <a:pt x="510"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37"/>
            <p:cNvSpPr/>
            <p:nvPr/>
          </p:nvSpPr>
          <p:spPr>
            <a:xfrm>
              <a:off x="4036500" y="3528125"/>
              <a:ext cx="93375" cy="59200"/>
            </a:xfrm>
            <a:custGeom>
              <a:avLst/>
              <a:gdLst/>
              <a:ahLst/>
              <a:cxnLst/>
              <a:rect l="l" t="t" r="r" b="b"/>
              <a:pathLst>
                <a:path w="3735" h="2368" extrusionOk="0">
                  <a:moveTo>
                    <a:pt x="3325" y="1"/>
                  </a:moveTo>
                  <a:cubicBezTo>
                    <a:pt x="3232" y="1"/>
                    <a:pt x="3122" y="85"/>
                    <a:pt x="3033" y="130"/>
                  </a:cubicBezTo>
                  <a:cubicBezTo>
                    <a:pt x="2657" y="356"/>
                    <a:pt x="2281" y="581"/>
                    <a:pt x="1905" y="832"/>
                  </a:cubicBezTo>
                  <a:cubicBezTo>
                    <a:pt x="1329" y="1183"/>
                    <a:pt x="752" y="1534"/>
                    <a:pt x="176" y="1909"/>
                  </a:cubicBezTo>
                  <a:cubicBezTo>
                    <a:pt x="100" y="1960"/>
                    <a:pt x="0" y="2160"/>
                    <a:pt x="25" y="2185"/>
                  </a:cubicBezTo>
                  <a:cubicBezTo>
                    <a:pt x="126" y="2285"/>
                    <a:pt x="251" y="2336"/>
                    <a:pt x="376" y="2361"/>
                  </a:cubicBezTo>
                  <a:cubicBezTo>
                    <a:pt x="385" y="2365"/>
                    <a:pt x="396" y="2367"/>
                    <a:pt x="408" y="2367"/>
                  </a:cubicBezTo>
                  <a:cubicBezTo>
                    <a:pt x="461" y="2367"/>
                    <a:pt x="536" y="2326"/>
                    <a:pt x="577" y="2285"/>
                  </a:cubicBezTo>
                  <a:cubicBezTo>
                    <a:pt x="1529" y="1709"/>
                    <a:pt x="2481" y="1133"/>
                    <a:pt x="3409" y="556"/>
                  </a:cubicBezTo>
                  <a:cubicBezTo>
                    <a:pt x="3509" y="481"/>
                    <a:pt x="3584" y="356"/>
                    <a:pt x="3735" y="205"/>
                  </a:cubicBezTo>
                  <a:cubicBezTo>
                    <a:pt x="3584" y="105"/>
                    <a:pt x="3484" y="5"/>
                    <a:pt x="3359" y="5"/>
                  </a:cubicBezTo>
                  <a:cubicBezTo>
                    <a:pt x="3348" y="2"/>
                    <a:pt x="3337" y="1"/>
                    <a:pt x="3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37"/>
            <p:cNvSpPr/>
            <p:nvPr/>
          </p:nvSpPr>
          <p:spPr>
            <a:xfrm>
              <a:off x="4046525" y="3662325"/>
              <a:ext cx="94625" cy="15825"/>
            </a:xfrm>
            <a:custGeom>
              <a:avLst/>
              <a:gdLst/>
              <a:ahLst/>
              <a:cxnLst/>
              <a:rect l="l" t="t" r="r" b="b"/>
              <a:pathLst>
                <a:path w="3785" h="633" extrusionOk="0">
                  <a:moveTo>
                    <a:pt x="3283" y="0"/>
                  </a:moveTo>
                  <a:cubicBezTo>
                    <a:pt x="2506" y="25"/>
                    <a:pt x="1755" y="25"/>
                    <a:pt x="978" y="50"/>
                  </a:cubicBezTo>
                  <a:cubicBezTo>
                    <a:pt x="752" y="75"/>
                    <a:pt x="501" y="75"/>
                    <a:pt x="276" y="125"/>
                  </a:cubicBezTo>
                  <a:cubicBezTo>
                    <a:pt x="176" y="151"/>
                    <a:pt x="75" y="251"/>
                    <a:pt x="0" y="326"/>
                  </a:cubicBezTo>
                  <a:cubicBezTo>
                    <a:pt x="75" y="426"/>
                    <a:pt x="151" y="552"/>
                    <a:pt x="251" y="602"/>
                  </a:cubicBezTo>
                  <a:cubicBezTo>
                    <a:pt x="313" y="627"/>
                    <a:pt x="382" y="633"/>
                    <a:pt x="454" y="633"/>
                  </a:cubicBezTo>
                  <a:cubicBezTo>
                    <a:pt x="527" y="633"/>
                    <a:pt x="602" y="627"/>
                    <a:pt x="677" y="627"/>
                  </a:cubicBezTo>
                  <a:lnTo>
                    <a:pt x="1830" y="627"/>
                  </a:lnTo>
                  <a:lnTo>
                    <a:pt x="1830" y="552"/>
                  </a:lnTo>
                  <a:lnTo>
                    <a:pt x="3334" y="552"/>
                  </a:lnTo>
                  <a:cubicBezTo>
                    <a:pt x="3534" y="552"/>
                    <a:pt x="3785" y="552"/>
                    <a:pt x="3785" y="276"/>
                  </a:cubicBezTo>
                  <a:cubicBezTo>
                    <a:pt x="3785" y="0"/>
                    <a:pt x="3534" y="25"/>
                    <a:pt x="3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37"/>
            <p:cNvSpPr/>
            <p:nvPr/>
          </p:nvSpPr>
          <p:spPr>
            <a:xfrm>
              <a:off x="3651150" y="4258225"/>
              <a:ext cx="283225" cy="137200"/>
            </a:xfrm>
            <a:custGeom>
              <a:avLst/>
              <a:gdLst/>
              <a:ahLst/>
              <a:cxnLst/>
              <a:rect l="l" t="t" r="r" b="b"/>
              <a:pathLst>
                <a:path w="11329" h="5488" extrusionOk="0">
                  <a:moveTo>
                    <a:pt x="10727" y="801"/>
                  </a:moveTo>
                  <a:lnTo>
                    <a:pt x="10727" y="801"/>
                  </a:lnTo>
                  <a:cubicBezTo>
                    <a:pt x="10677" y="1077"/>
                    <a:pt x="10677" y="1227"/>
                    <a:pt x="10627" y="1377"/>
                  </a:cubicBezTo>
                  <a:cubicBezTo>
                    <a:pt x="10079" y="3508"/>
                    <a:pt x="8252" y="4858"/>
                    <a:pt x="6103" y="4858"/>
                  </a:cubicBezTo>
                  <a:cubicBezTo>
                    <a:pt x="5699" y="4858"/>
                    <a:pt x="5283" y="4810"/>
                    <a:pt x="4863" y="4711"/>
                  </a:cubicBezTo>
                  <a:cubicBezTo>
                    <a:pt x="3033" y="4260"/>
                    <a:pt x="1730" y="3132"/>
                    <a:pt x="878" y="1453"/>
                  </a:cubicBezTo>
                  <a:cubicBezTo>
                    <a:pt x="853" y="1402"/>
                    <a:pt x="853" y="1327"/>
                    <a:pt x="828" y="1277"/>
                  </a:cubicBezTo>
                  <a:cubicBezTo>
                    <a:pt x="828" y="1277"/>
                    <a:pt x="853" y="1252"/>
                    <a:pt x="878" y="1177"/>
                  </a:cubicBezTo>
                  <a:cubicBezTo>
                    <a:pt x="2233" y="1832"/>
                    <a:pt x="3664" y="2069"/>
                    <a:pt x="5137" y="2069"/>
                  </a:cubicBezTo>
                  <a:cubicBezTo>
                    <a:pt x="5354" y="2069"/>
                    <a:pt x="5572" y="2064"/>
                    <a:pt x="5790" y="2054"/>
                  </a:cubicBezTo>
                  <a:cubicBezTo>
                    <a:pt x="7469" y="2004"/>
                    <a:pt x="9098" y="1653"/>
                    <a:pt x="10727" y="801"/>
                  </a:cubicBezTo>
                  <a:close/>
                  <a:moveTo>
                    <a:pt x="11069" y="1"/>
                  </a:moveTo>
                  <a:cubicBezTo>
                    <a:pt x="10948" y="1"/>
                    <a:pt x="10765" y="90"/>
                    <a:pt x="10627" y="149"/>
                  </a:cubicBezTo>
                  <a:cubicBezTo>
                    <a:pt x="10076" y="400"/>
                    <a:pt x="9550" y="726"/>
                    <a:pt x="8998" y="926"/>
                  </a:cubicBezTo>
                  <a:cubicBezTo>
                    <a:pt x="7820" y="1337"/>
                    <a:pt x="6617" y="1506"/>
                    <a:pt x="5407" y="1506"/>
                  </a:cubicBezTo>
                  <a:cubicBezTo>
                    <a:pt x="4917" y="1506"/>
                    <a:pt x="4426" y="1478"/>
                    <a:pt x="3935" y="1427"/>
                  </a:cubicBezTo>
                  <a:cubicBezTo>
                    <a:pt x="2833" y="1327"/>
                    <a:pt x="1780" y="1077"/>
                    <a:pt x="853" y="450"/>
                  </a:cubicBezTo>
                  <a:cubicBezTo>
                    <a:pt x="731" y="374"/>
                    <a:pt x="619" y="316"/>
                    <a:pt x="499" y="316"/>
                  </a:cubicBezTo>
                  <a:cubicBezTo>
                    <a:pt x="421" y="316"/>
                    <a:pt x="340" y="341"/>
                    <a:pt x="251" y="400"/>
                  </a:cubicBezTo>
                  <a:cubicBezTo>
                    <a:pt x="1" y="600"/>
                    <a:pt x="26" y="801"/>
                    <a:pt x="101" y="1052"/>
                  </a:cubicBezTo>
                  <a:cubicBezTo>
                    <a:pt x="878" y="3533"/>
                    <a:pt x="3484" y="5438"/>
                    <a:pt x="6116" y="5488"/>
                  </a:cubicBezTo>
                  <a:cubicBezTo>
                    <a:pt x="6667" y="5387"/>
                    <a:pt x="7219" y="5337"/>
                    <a:pt x="7745" y="5162"/>
                  </a:cubicBezTo>
                  <a:cubicBezTo>
                    <a:pt x="9775" y="4560"/>
                    <a:pt x="11304" y="2555"/>
                    <a:pt x="11329" y="550"/>
                  </a:cubicBezTo>
                  <a:cubicBezTo>
                    <a:pt x="11329" y="375"/>
                    <a:pt x="11279" y="99"/>
                    <a:pt x="11154" y="24"/>
                  </a:cubicBezTo>
                  <a:cubicBezTo>
                    <a:pt x="11132" y="8"/>
                    <a:pt x="11103" y="1"/>
                    <a:pt x="1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37"/>
            <p:cNvSpPr/>
            <p:nvPr/>
          </p:nvSpPr>
          <p:spPr>
            <a:xfrm>
              <a:off x="3626725" y="4194250"/>
              <a:ext cx="38225" cy="47050"/>
            </a:xfrm>
            <a:custGeom>
              <a:avLst/>
              <a:gdLst/>
              <a:ahLst/>
              <a:cxnLst/>
              <a:rect l="l" t="t" r="r" b="b"/>
              <a:pathLst>
                <a:path w="1529" h="1882" extrusionOk="0">
                  <a:moveTo>
                    <a:pt x="715" y="0"/>
                  </a:moveTo>
                  <a:cubicBezTo>
                    <a:pt x="702" y="0"/>
                    <a:pt x="690" y="1"/>
                    <a:pt x="677" y="1"/>
                  </a:cubicBezTo>
                  <a:cubicBezTo>
                    <a:pt x="301" y="27"/>
                    <a:pt x="0" y="428"/>
                    <a:pt x="0" y="929"/>
                  </a:cubicBezTo>
                  <a:cubicBezTo>
                    <a:pt x="25" y="1480"/>
                    <a:pt x="376" y="1881"/>
                    <a:pt x="827" y="1881"/>
                  </a:cubicBezTo>
                  <a:cubicBezTo>
                    <a:pt x="1253" y="1881"/>
                    <a:pt x="1529" y="1480"/>
                    <a:pt x="1529" y="929"/>
                  </a:cubicBezTo>
                  <a:cubicBezTo>
                    <a:pt x="1505" y="417"/>
                    <a:pt x="1149"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37"/>
            <p:cNvSpPr/>
            <p:nvPr/>
          </p:nvSpPr>
          <p:spPr>
            <a:xfrm>
              <a:off x="3911175" y="4183550"/>
              <a:ext cx="33875" cy="44625"/>
            </a:xfrm>
            <a:custGeom>
              <a:avLst/>
              <a:gdLst/>
              <a:ahLst/>
              <a:cxnLst/>
              <a:rect l="l" t="t" r="r" b="b"/>
              <a:pathLst>
                <a:path w="1355" h="1785" extrusionOk="0">
                  <a:moveTo>
                    <a:pt x="636" y="1"/>
                  </a:moveTo>
                  <a:cubicBezTo>
                    <a:pt x="617" y="1"/>
                    <a:pt x="597" y="2"/>
                    <a:pt x="577" y="3"/>
                  </a:cubicBezTo>
                  <a:cubicBezTo>
                    <a:pt x="276" y="54"/>
                    <a:pt x="76" y="204"/>
                    <a:pt x="26" y="505"/>
                  </a:cubicBezTo>
                  <a:cubicBezTo>
                    <a:pt x="1" y="780"/>
                    <a:pt x="1" y="1056"/>
                    <a:pt x="51" y="1307"/>
                  </a:cubicBezTo>
                  <a:cubicBezTo>
                    <a:pt x="99" y="1546"/>
                    <a:pt x="215" y="1785"/>
                    <a:pt x="486" y="1785"/>
                  </a:cubicBezTo>
                  <a:cubicBezTo>
                    <a:pt x="499" y="1785"/>
                    <a:pt x="513" y="1784"/>
                    <a:pt x="527" y="1783"/>
                  </a:cubicBezTo>
                  <a:cubicBezTo>
                    <a:pt x="828" y="1783"/>
                    <a:pt x="1078" y="1683"/>
                    <a:pt x="1229" y="1382"/>
                  </a:cubicBezTo>
                  <a:cubicBezTo>
                    <a:pt x="1304" y="1257"/>
                    <a:pt x="1304" y="1081"/>
                    <a:pt x="1354" y="906"/>
                  </a:cubicBezTo>
                  <a:cubicBezTo>
                    <a:pt x="1279" y="730"/>
                    <a:pt x="1254" y="530"/>
                    <a:pt x="1154" y="354"/>
                  </a:cubicBezTo>
                  <a:cubicBezTo>
                    <a:pt x="1037" y="145"/>
                    <a:pt x="878" y="1"/>
                    <a:pt x="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04" name="Google Shape;1704;p37"/>
          <p:cNvGrpSpPr/>
          <p:nvPr/>
        </p:nvGrpSpPr>
        <p:grpSpPr>
          <a:xfrm>
            <a:off x="2512046" y="599489"/>
            <a:ext cx="5872577" cy="511271"/>
            <a:chOff x="2512046" y="824082"/>
            <a:chExt cx="5872577" cy="511271"/>
          </a:xfrm>
        </p:grpSpPr>
        <p:grpSp>
          <p:nvGrpSpPr>
            <p:cNvPr id="1705" name="Google Shape;1705;p37"/>
            <p:cNvGrpSpPr/>
            <p:nvPr/>
          </p:nvGrpSpPr>
          <p:grpSpPr>
            <a:xfrm>
              <a:off x="2512046" y="824082"/>
              <a:ext cx="325269" cy="511271"/>
              <a:chOff x="1471100" y="1593200"/>
              <a:chExt cx="235600" cy="370325"/>
            </a:xfrm>
          </p:grpSpPr>
          <p:sp>
            <p:nvSpPr>
              <p:cNvPr id="1706" name="Google Shape;1706;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09" name="Google Shape;1709;p37"/>
            <p:cNvGrpSpPr/>
            <p:nvPr/>
          </p:nvGrpSpPr>
          <p:grpSpPr>
            <a:xfrm>
              <a:off x="3016346" y="824082"/>
              <a:ext cx="325269" cy="511271"/>
              <a:chOff x="1471100" y="1593200"/>
              <a:chExt cx="235600" cy="370325"/>
            </a:xfrm>
          </p:grpSpPr>
          <p:sp>
            <p:nvSpPr>
              <p:cNvPr id="1710" name="Google Shape;1710;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13" name="Google Shape;1713;p37"/>
            <p:cNvGrpSpPr/>
            <p:nvPr/>
          </p:nvGrpSpPr>
          <p:grpSpPr>
            <a:xfrm>
              <a:off x="3520647" y="824082"/>
              <a:ext cx="325269" cy="511271"/>
              <a:chOff x="1471100" y="1593200"/>
              <a:chExt cx="235600" cy="370325"/>
            </a:xfrm>
          </p:grpSpPr>
          <p:sp>
            <p:nvSpPr>
              <p:cNvPr id="1714" name="Google Shape;1714;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17" name="Google Shape;1717;p37"/>
            <p:cNvGrpSpPr/>
            <p:nvPr/>
          </p:nvGrpSpPr>
          <p:grpSpPr>
            <a:xfrm>
              <a:off x="4024948" y="824082"/>
              <a:ext cx="325269" cy="511271"/>
              <a:chOff x="1471100" y="1593200"/>
              <a:chExt cx="235600" cy="370325"/>
            </a:xfrm>
          </p:grpSpPr>
          <p:sp>
            <p:nvSpPr>
              <p:cNvPr id="1718" name="Google Shape;1718;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1" name="Google Shape;1721;p37"/>
            <p:cNvGrpSpPr/>
            <p:nvPr/>
          </p:nvGrpSpPr>
          <p:grpSpPr>
            <a:xfrm>
              <a:off x="4529249" y="824082"/>
              <a:ext cx="325269" cy="511271"/>
              <a:chOff x="1471100" y="1593200"/>
              <a:chExt cx="235600" cy="370325"/>
            </a:xfrm>
          </p:grpSpPr>
          <p:sp>
            <p:nvSpPr>
              <p:cNvPr id="1722" name="Google Shape;1722;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5" name="Google Shape;1725;p37"/>
            <p:cNvGrpSpPr/>
            <p:nvPr/>
          </p:nvGrpSpPr>
          <p:grpSpPr>
            <a:xfrm>
              <a:off x="5033550" y="824082"/>
              <a:ext cx="325269" cy="511271"/>
              <a:chOff x="1471100" y="1593200"/>
              <a:chExt cx="235600" cy="370325"/>
            </a:xfrm>
          </p:grpSpPr>
          <p:sp>
            <p:nvSpPr>
              <p:cNvPr id="1726" name="Google Shape;1726;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29" name="Google Shape;1729;p37"/>
            <p:cNvGrpSpPr/>
            <p:nvPr/>
          </p:nvGrpSpPr>
          <p:grpSpPr>
            <a:xfrm>
              <a:off x="5537850" y="824082"/>
              <a:ext cx="325269" cy="511271"/>
              <a:chOff x="1471100" y="1593200"/>
              <a:chExt cx="235600" cy="370325"/>
            </a:xfrm>
          </p:grpSpPr>
          <p:sp>
            <p:nvSpPr>
              <p:cNvPr id="1730" name="Google Shape;1730;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33" name="Google Shape;1733;p37"/>
            <p:cNvGrpSpPr/>
            <p:nvPr/>
          </p:nvGrpSpPr>
          <p:grpSpPr>
            <a:xfrm>
              <a:off x="6042151" y="824082"/>
              <a:ext cx="325269" cy="511271"/>
              <a:chOff x="1471100" y="1593200"/>
              <a:chExt cx="235600" cy="370325"/>
            </a:xfrm>
          </p:grpSpPr>
          <p:sp>
            <p:nvSpPr>
              <p:cNvPr id="1734" name="Google Shape;1734;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37" name="Google Shape;1737;p37"/>
            <p:cNvGrpSpPr/>
            <p:nvPr/>
          </p:nvGrpSpPr>
          <p:grpSpPr>
            <a:xfrm>
              <a:off x="6546452" y="824082"/>
              <a:ext cx="325269" cy="511271"/>
              <a:chOff x="1471100" y="1593200"/>
              <a:chExt cx="235600" cy="370325"/>
            </a:xfrm>
          </p:grpSpPr>
          <p:sp>
            <p:nvSpPr>
              <p:cNvPr id="1738" name="Google Shape;1738;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41" name="Google Shape;1741;p37"/>
            <p:cNvGrpSpPr/>
            <p:nvPr/>
          </p:nvGrpSpPr>
          <p:grpSpPr>
            <a:xfrm>
              <a:off x="7050753" y="824082"/>
              <a:ext cx="325269" cy="511271"/>
              <a:chOff x="1471100" y="1593200"/>
              <a:chExt cx="235600" cy="370325"/>
            </a:xfrm>
          </p:grpSpPr>
          <p:sp>
            <p:nvSpPr>
              <p:cNvPr id="1742" name="Google Shape;1742;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45" name="Google Shape;1745;p37"/>
            <p:cNvGrpSpPr/>
            <p:nvPr/>
          </p:nvGrpSpPr>
          <p:grpSpPr>
            <a:xfrm>
              <a:off x="7555054" y="824082"/>
              <a:ext cx="325269" cy="511271"/>
              <a:chOff x="1471100" y="1593200"/>
              <a:chExt cx="235600" cy="370325"/>
            </a:xfrm>
          </p:grpSpPr>
          <p:sp>
            <p:nvSpPr>
              <p:cNvPr id="1746" name="Google Shape;1746;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749" name="Google Shape;1749;p37"/>
            <p:cNvGrpSpPr/>
            <p:nvPr/>
          </p:nvGrpSpPr>
          <p:grpSpPr>
            <a:xfrm>
              <a:off x="8059354" y="824082"/>
              <a:ext cx="325269" cy="511271"/>
              <a:chOff x="1471100" y="1593200"/>
              <a:chExt cx="235600" cy="370325"/>
            </a:xfrm>
          </p:grpSpPr>
          <p:sp>
            <p:nvSpPr>
              <p:cNvPr id="1750" name="Google Shape;1750;p37"/>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37"/>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37"/>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753" name="Google Shape;1753;p37"/>
          <p:cNvSpPr/>
          <p:nvPr/>
        </p:nvSpPr>
        <p:spPr>
          <a:xfrm>
            <a:off x="6528550" y="3253000"/>
            <a:ext cx="2239500" cy="15162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37"/>
          <p:cNvSpPr/>
          <p:nvPr/>
        </p:nvSpPr>
        <p:spPr>
          <a:xfrm>
            <a:off x="448600" y="2939975"/>
            <a:ext cx="1555800" cy="14466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55" name="Google Shape;1755;p37"/>
          <p:cNvGrpSpPr/>
          <p:nvPr/>
        </p:nvGrpSpPr>
        <p:grpSpPr>
          <a:xfrm flipH="1">
            <a:off x="6860375" y="3481575"/>
            <a:ext cx="1575850" cy="1059050"/>
            <a:chOff x="1614175" y="702900"/>
            <a:chExt cx="1575850" cy="1059050"/>
          </a:xfrm>
        </p:grpSpPr>
        <p:sp>
          <p:nvSpPr>
            <p:cNvPr id="1756" name="Google Shape;1756;p37"/>
            <p:cNvSpPr/>
            <p:nvPr/>
          </p:nvSpPr>
          <p:spPr>
            <a:xfrm>
              <a:off x="1792750" y="1266850"/>
              <a:ext cx="638500" cy="495100"/>
            </a:xfrm>
            <a:custGeom>
              <a:avLst/>
              <a:gdLst/>
              <a:ahLst/>
              <a:cxnLst/>
              <a:rect l="l" t="t" r="r" b="b"/>
              <a:pathLst>
                <a:path w="25540" h="19804" extrusionOk="0">
                  <a:moveTo>
                    <a:pt x="18596" y="1"/>
                  </a:moveTo>
                  <a:cubicBezTo>
                    <a:pt x="18322" y="1"/>
                    <a:pt x="18060" y="123"/>
                    <a:pt x="17945" y="330"/>
                  </a:cubicBezTo>
                  <a:cubicBezTo>
                    <a:pt x="17795" y="581"/>
                    <a:pt x="17870" y="831"/>
                    <a:pt x="18121" y="1007"/>
                  </a:cubicBezTo>
                  <a:lnTo>
                    <a:pt x="18848" y="1508"/>
                  </a:lnTo>
                  <a:lnTo>
                    <a:pt x="18848" y="1508"/>
                  </a:lnTo>
                  <a:lnTo>
                    <a:pt x="16642" y="1032"/>
                  </a:lnTo>
                  <a:cubicBezTo>
                    <a:pt x="16579" y="1017"/>
                    <a:pt x="16514" y="1010"/>
                    <a:pt x="16451" y="1010"/>
                  </a:cubicBezTo>
                  <a:cubicBezTo>
                    <a:pt x="16187" y="1010"/>
                    <a:pt x="15936" y="1131"/>
                    <a:pt x="15815" y="1332"/>
                  </a:cubicBezTo>
                  <a:cubicBezTo>
                    <a:pt x="15690" y="1558"/>
                    <a:pt x="15765" y="1859"/>
                    <a:pt x="16041" y="2034"/>
                  </a:cubicBezTo>
                  <a:lnTo>
                    <a:pt x="17444" y="2836"/>
                  </a:lnTo>
                  <a:lnTo>
                    <a:pt x="17444" y="2836"/>
                  </a:lnTo>
                  <a:lnTo>
                    <a:pt x="13509" y="1909"/>
                  </a:lnTo>
                  <a:cubicBezTo>
                    <a:pt x="13427" y="1885"/>
                    <a:pt x="13343" y="1874"/>
                    <a:pt x="13262" y="1874"/>
                  </a:cubicBezTo>
                  <a:cubicBezTo>
                    <a:pt x="12994" y="1874"/>
                    <a:pt x="12747" y="1993"/>
                    <a:pt x="12632" y="2185"/>
                  </a:cubicBezTo>
                  <a:cubicBezTo>
                    <a:pt x="12482" y="2460"/>
                    <a:pt x="12582" y="2761"/>
                    <a:pt x="12908" y="2911"/>
                  </a:cubicBezTo>
                  <a:lnTo>
                    <a:pt x="14587" y="3663"/>
                  </a:lnTo>
                  <a:lnTo>
                    <a:pt x="5213" y="1107"/>
                  </a:lnTo>
                  <a:cubicBezTo>
                    <a:pt x="5121" y="1074"/>
                    <a:pt x="5026" y="1058"/>
                    <a:pt x="4934" y="1058"/>
                  </a:cubicBezTo>
                  <a:cubicBezTo>
                    <a:pt x="4678" y="1058"/>
                    <a:pt x="4440" y="1180"/>
                    <a:pt x="4311" y="1383"/>
                  </a:cubicBezTo>
                  <a:cubicBezTo>
                    <a:pt x="4161" y="1633"/>
                    <a:pt x="4286" y="1959"/>
                    <a:pt x="4587" y="2109"/>
                  </a:cubicBezTo>
                  <a:cubicBezTo>
                    <a:pt x="6015" y="2811"/>
                    <a:pt x="8697" y="3438"/>
                    <a:pt x="10502" y="4315"/>
                  </a:cubicBezTo>
                  <a:cubicBezTo>
                    <a:pt x="7745" y="3237"/>
                    <a:pt x="4637" y="2611"/>
                    <a:pt x="4462" y="2510"/>
                  </a:cubicBezTo>
                  <a:lnTo>
                    <a:pt x="4436" y="2535"/>
                  </a:lnTo>
                  <a:cubicBezTo>
                    <a:pt x="4249" y="2452"/>
                    <a:pt x="4096" y="2408"/>
                    <a:pt x="3963" y="2408"/>
                  </a:cubicBezTo>
                  <a:cubicBezTo>
                    <a:pt x="3777" y="2408"/>
                    <a:pt x="3631" y="2495"/>
                    <a:pt x="3484" y="2686"/>
                  </a:cubicBezTo>
                  <a:cubicBezTo>
                    <a:pt x="3259" y="2936"/>
                    <a:pt x="3359" y="3287"/>
                    <a:pt x="3685" y="3463"/>
                  </a:cubicBezTo>
                  <a:cubicBezTo>
                    <a:pt x="3760" y="3513"/>
                    <a:pt x="6792" y="4415"/>
                    <a:pt x="9549" y="5869"/>
                  </a:cubicBezTo>
                  <a:lnTo>
                    <a:pt x="3735" y="3939"/>
                  </a:lnTo>
                  <a:cubicBezTo>
                    <a:pt x="3630" y="3891"/>
                    <a:pt x="3518" y="3868"/>
                    <a:pt x="3407" y="3868"/>
                  </a:cubicBezTo>
                  <a:cubicBezTo>
                    <a:pt x="3172" y="3868"/>
                    <a:pt x="2944" y="3969"/>
                    <a:pt x="2807" y="4139"/>
                  </a:cubicBezTo>
                  <a:cubicBezTo>
                    <a:pt x="2607" y="4390"/>
                    <a:pt x="2707" y="4716"/>
                    <a:pt x="3008" y="4891"/>
                  </a:cubicBezTo>
                  <a:lnTo>
                    <a:pt x="13033" y="9703"/>
                  </a:lnTo>
                  <a:lnTo>
                    <a:pt x="2958" y="5894"/>
                  </a:lnTo>
                  <a:cubicBezTo>
                    <a:pt x="2854" y="5854"/>
                    <a:pt x="2740" y="5834"/>
                    <a:pt x="2626" y="5834"/>
                  </a:cubicBezTo>
                  <a:cubicBezTo>
                    <a:pt x="2383" y="5834"/>
                    <a:pt x="2142" y="5924"/>
                    <a:pt x="2005" y="6094"/>
                  </a:cubicBezTo>
                  <a:cubicBezTo>
                    <a:pt x="1830" y="6370"/>
                    <a:pt x="1905" y="6696"/>
                    <a:pt x="2231" y="6871"/>
                  </a:cubicBezTo>
                  <a:lnTo>
                    <a:pt x="13459" y="12285"/>
                  </a:lnTo>
                  <a:lnTo>
                    <a:pt x="2782" y="7749"/>
                  </a:lnTo>
                  <a:cubicBezTo>
                    <a:pt x="2678" y="7700"/>
                    <a:pt x="2563" y="7678"/>
                    <a:pt x="2450" y="7678"/>
                  </a:cubicBezTo>
                  <a:cubicBezTo>
                    <a:pt x="2209" y="7678"/>
                    <a:pt x="1974" y="7779"/>
                    <a:pt x="1855" y="7949"/>
                  </a:cubicBezTo>
                  <a:cubicBezTo>
                    <a:pt x="1654" y="8200"/>
                    <a:pt x="1755" y="8551"/>
                    <a:pt x="2055" y="8701"/>
                  </a:cubicBezTo>
                  <a:lnTo>
                    <a:pt x="9098" y="12410"/>
                  </a:lnTo>
                  <a:lnTo>
                    <a:pt x="9098" y="12410"/>
                  </a:lnTo>
                  <a:lnTo>
                    <a:pt x="2331" y="9503"/>
                  </a:lnTo>
                  <a:cubicBezTo>
                    <a:pt x="2229" y="9464"/>
                    <a:pt x="2120" y="9444"/>
                    <a:pt x="2012" y="9444"/>
                  </a:cubicBezTo>
                  <a:cubicBezTo>
                    <a:pt x="1774" y="9444"/>
                    <a:pt x="1542" y="9539"/>
                    <a:pt x="1404" y="9728"/>
                  </a:cubicBezTo>
                  <a:cubicBezTo>
                    <a:pt x="1228" y="9979"/>
                    <a:pt x="1304" y="10305"/>
                    <a:pt x="1604" y="10480"/>
                  </a:cubicBezTo>
                  <a:lnTo>
                    <a:pt x="9374" y="14891"/>
                  </a:lnTo>
                  <a:lnTo>
                    <a:pt x="1629" y="11708"/>
                  </a:lnTo>
                  <a:cubicBezTo>
                    <a:pt x="1526" y="11668"/>
                    <a:pt x="1414" y="11649"/>
                    <a:pt x="1304" y="11649"/>
                  </a:cubicBezTo>
                  <a:cubicBezTo>
                    <a:pt x="1068" y="11649"/>
                    <a:pt x="839" y="11738"/>
                    <a:pt x="702" y="11909"/>
                  </a:cubicBezTo>
                  <a:cubicBezTo>
                    <a:pt x="502" y="12185"/>
                    <a:pt x="602" y="12510"/>
                    <a:pt x="903" y="12686"/>
                  </a:cubicBezTo>
                  <a:lnTo>
                    <a:pt x="6316" y="15744"/>
                  </a:lnTo>
                  <a:lnTo>
                    <a:pt x="1429" y="13889"/>
                  </a:lnTo>
                  <a:cubicBezTo>
                    <a:pt x="1336" y="13860"/>
                    <a:pt x="1237" y="13846"/>
                    <a:pt x="1138" y="13846"/>
                  </a:cubicBezTo>
                  <a:cubicBezTo>
                    <a:pt x="892" y="13846"/>
                    <a:pt x="652" y="13935"/>
                    <a:pt x="527" y="14114"/>
                  </a:cubicBezTo>
                  <a:cubicBezTo>
                    <a:pt x="351" y="14365"/>
                    <a:pt x="426" y="14691"/>
                    <a:pt x="702" y="14866"/>
                  </a:cubicBezTo>
                  <a:lnTo>
                    <a:pt x="3735" y="16671"/>
                  </a:lnTo>
                  <a:lnTo>
                    <a:pt x="1053" y="15744"/>
                  </a:lnTo>
                  <a:cubicBezTo>
                    <a:pt x="958" y="15707"/>
                    <a:pt x="858" y="15690"/>
                    <a:pt x="761" y="15690"/>
                  </a:cubicBezTo>
                  <a:cubicBezTo>
                    <a:pt x="525" y="15690"/>
                    <a:pt x="300" y="15792"/>
                    <a:pt x="176" y="15969"/>
                  </a:cubicBezTo>
                  <a:cubicBezTo>
                    <a:pt x="0" y="16195"/>
                    <a:pt x="50" y="16520"/>
                    <a:pt x="326" y="16696"/>
                  </a:cubicBezTo>
                  <a:lnTo>
                    <a:pt x="1454" y="17448"/>
                  </a:lnTo>
                  <a:lnTo>
                    <a:pt x="1203" y="17373"/>
                  </a:lnTo>
                  <a:cubicBezTo>
                    <a:pt x="1114" y="17343"/>
                    <a:pt x="1022" y="17328"/>
                    <a:pt x="931" y="17328"/>
                  </a:cubicBezTo>
                  <a:cubicBezTo>
                    <a:pt x="719" y="17328"/>
                    <a:pt x="517" y="17407"/>
                    <a:pt x="376" y="17548"/>
                  </a:cubicBezTo>
                  <a:cubicBezTo>
                    <a:pt x="201" y="17774"/>
                    <a:pt x="201" y="18049"/>
                    <a:pt x="401" y="18250"/>
                  </a:cubicBezTo>
                  <a:lnTo>
                    <a:pt x="1554" y="19378"/>
                  </a:lnTo>
                  <a:cubicBezTo>
                    <a:pt x="1693" y="19517"/>
                    <a:pt x="1887" y="19587"/>
                    <a:pt x="2083" y="19587"/>
                  </a:cubicBezTo>
                  <a:cubicBezTo>
                    <a:pt x="2240" y="19587"/>
                    <a:pt x="2398" y="19542"/>
                    <a:pt x="2532" y="19453"/>
                  </a:cubicBezTo>
                  <a:cubicBezTo>
                    <a:pt x="2682" y="19353"/>
                    <a:pt x="2782" y="19227"/>
                    <a:pt x="2807" y="19077"/>
                  </a:cubicBezTo>
                  <a:lnTo>
                    <a:pt x="5013" y="19754"/>
                  </a:lnTo>
                  <a:cubicBezTo>
                    <a:pt x="5088" y="19779"/>
                    <a:pt x="5188" y="19804"/>
                    <a:pt x="5264" y="19804"/>
                  </a:cubicBezTo>
                  <a:cubicBezTo>
                    <a:pt x="5514" y="19804"/>
                    <a:pt x="5740" y="19703"/>
                    <a:pt x="5865" y="19528"/>
                  </a:cubicBezTo>
                  <a:cubicBezTo>
                    <a:pt x="6040" y="19277"/>
                    <a:pt x="5990" y="18977"/>
                    <a:pt x="5715" y="18801"/>
                  </a:cubicBezTo>
                  <a:lnTo>
                    <a:pt x="5088" y="18400"/>
                  </a:lnTo>
                  <a:lnTo>
                    <a:pt x="8772" y="19678"/>
                  </a:lnTo>
                  <a:cubicBezTo>
                    <a:pt x="8867" y="19715"/>
                    <a:pt x="8967" y="19732"/>
                    <a:pt x="9065" y="19732"/>
                  </a:cubicBezTo>
                  <a:cubicBezTo>
                    <a:pt x="9303" y="19732"/>
                    <a:pt x="9533" y="19630"/>
                    <a:pt x="9675" y="19453"/>
                  </a:cubicBezTo>
                  <a:cubicBezTo>
                    <a:pt x="9850" y="19202"/>
                    <a:pt x="9775" y="18876"/>
                    <a:pt x="9474" y="18701"/>
                  </a:cubicBezTo>
                  <a:lnTo>
                    <a:pt x="7068" y="17272"/>
                  </a:lnTo>
                  <a:lnTo>
                    <a:pt x="12958" y="19478"/>
                  </a:lnTo>
                  <a:cubicBezTo>
                    <a:pt x="13060" y="19514"/>
                    <a:pt x="13165" y="19532"/>
                    <a:pt x="13266" y="19532"/>
                  </a:cubicBezTo>
                  <a:cubicBezTo>
                    <a:pt x="13511" y="19532"/>
                    <a:pt x="13736" y="19430"/>
                    <a:pt x="13860" y="19252"/>
                  </a:cubicBezTo>
                  <a:cubicBezTo>
                    <a:pt x="14061" y="19002"/>
                    <a:pt x="13960" y="18676"/>
                    <a:pt x="13660" y="18500"/>
                  </a:cubicBezTo>
                  <a:lnTo>
                    <a:pt x="9900" y="16370"/>
                  </a:lnTo>
                  <a:lnTo>
                    <a:pt x="17444" y="19478"/>
                  </a:lnTo>
                  <a:cubicBezTo>
                    <a:pt x="17546" y="19517"/>
                    <a:pt x="17655" y="19537"/>
                    <a:pt x="17763" y="19537"/>
                  </a:cubicBezTo>
                  <a:cubicBezTo>
                    <a:pt x="18001" y="19537"/>
                    <a:pt x="18234" y="19442"/>
                    <a:pt x="18371" y="19252"/>
                  </a:cubicBezTo>
                  <a:cubicBezTo>
                    <a:pt x="18547" y="19002"/>
                    <a:pt x="18472" y="18676"/>
                    <a:pt x="18171" y="18500"/>
                  </a:cubicBezTo>
                  <a:lnTo>
                    <a:pt x="11454" y="14691"/>
                  </a:lnTo>
                  <a:lnTo>
                    <a:pt x="22256" y="19302"/>
                  </a:lnTo>
                  <a:cubicBezTo>
                    <a:pt x="22361" y="19351"/>
                    <a:pt x="22475" y="19373"/>
                    <a:pt x="22589" y="19373"/>
                  </a:cubicBezTo>
                  <a:cubicBezTo>
                    <a:pt x="22829" y="19373"/>
                    <a:pt x="23064" y="19272"/>
                    <a:pt x="23183" y="19102"/>
                  </a:cubicBezTo>
                  <a:cubicBezTo>
                    <a:pt x="23384" y="18826"/>
                    <a:pt x="23284" y="18500"/>
                    <a:pt x="22958" y="18350"/>
                  </a:cubicBezTo>
                  <a:lnTo>
                    <a:pt x="15765" y="14566"/>
                  </a:lnTo>
                  <a:lnTo>
                    <a:pt x="15765" y="14566"/>
                  </a:lnTo>
                  <a:lnTo>
                    <a:pt x="24161" y="18150"/>
                  </a:lnTo>
                  <a:cubicBezTo>
                    <a:pt x="24263" y="18189"/>
                    <a:pt x="24374" y="18208"/>
                    <a:pt x="24485" y="18208"/>
                  </a:cubicBezTo>
                  <a:cubicBezTo>
                    <a:pt x="24729" y="18208"/>
                    <a:pt x="24968" y="18114"/>
                    <a:pt x="25088" y="17924"/>
                  </a:cubicBezTo>
                  <a:cubicBezTo>
                    <a:pt x="25289" y="17673"/>
                    <a:pt x="25188" y="17348"/>
                    <a:pt x="24888" y="17172"/>
                  </a:cubicBezTo>
                  <a:lnTo>
                    <a:pt x="15790" y="12210"/>
                  </a:lnTo>
                  <a:lnTo>
                    <a:pt x="15790" y="12210"/>
                  </a:lnTo>
                  <a:lnTo>
                    <a:pt x="24412" y="15969"/>
                  </a:lnTo>
                  <a:cubicBezTo>
                    <a:pt x="24516" y="16017"/>
                    <a:pt x="24628" y="16040"/>
                    <a:pt x="24739" y="16040"/>
                  </a:cubicBezTo>
                  <a:cubicBezTo>
                    <a:pt x="24974" y="16040"/>
                    <a:pt x="25203" y="15939"/>
                    <a:pt x="25339" y="15769"/>
                  </a:cubicBezTo>
                  <a:cubicBezTo>
                    <a:pt x="25539" y="15518"/>
                    <a:pt x="25439" y="15192"/>
                    <a:pt x="25138" y="15017"/>
                  </a:cubicBezTo>
                  <a:lnTo>
                    <a:pt x="16291" y="10129"/>
                  </a:lnTo>
                  <a:lnTo>
                    <a:pt x="16291" y="10129"/>
                  </a:lnTo>
                  <a:lnTo>
                    <a:pt x="23960" y="13513"/>
                  </a:lnTo>
                  <a:cubicBezTo>
                    <a:pt x="24065" y="13561"/>
                    <a:pt x="24180" y="13584"/>
                    <a:pt x="24294" y="13584"/>
                  </a:cubicBezTo>
                  <a:cubicBezTo>
                    <a:pt x="24536" y="13584"/>
                    <a:pt x="24777" y="13483"/>
                    <a:pt x="24913" y="13312"/>
                  </a:cubicBezTo>
                  <a:cubicBezTo>
                    <a:pt x="25088" y="13037"/>
                    <a:pt x="25013" y="12711"/>
                    <a:pt x="24687" y="12536"/>
                  </a:cubicBezTo>
                  <a:lnTo>
                    <a:pt x="14161" y="6972"/>
                  </a:lnTo>
                  <a:lnTo>
                    <a:pt x="14161" y="6972"/>
                  </a:lnTo>
                  <a:cubicBezTo>
                    <a:pt x="16066" y="7698"/>
                    <a:pt x="18346" y="8576"/>
                    <a:pt x="21053" y="9603"/>
                  </a:cubicBezTo>
                  <a:cubicBezTo>
                    <a:pt x="22457" y="10155"/>
                    <a:pt x="23384" y="10505"/>
                    <a:pt x="23459" y="10530"/>
                  </a:cubicBezTo>
                  <a:cubicBezTo>
                    <a:pt x="23562" y="10578"/>
                    <a:pt x="23674" y="10600"/>
                    <a:pt x="23786" y="10600"/>
                  </a:cubicBezTo>
                  <a:cubicBezTo>
                    <a:pt x="24028" y="10600"/>
                    <a:pt x="24266" y="10494"/>
                    <a:pt x="24386" y="10305"/>
                  </a:cubicBezTo>
                  <a:cubicBezTo>
                    <a:pt x="24612" y="9954"/>
                    <a:pt x="24512" y="9779"/>
                    <a:pt x="24086" y="9528"/>
                  </a:cubicBezTo>
                  <a:cubicBezTo>
                    <a:pt x="24086" y="9528"/>
                    <a:pt x="24061" y="9503"/>
                    <a:pt x="24011" y="9503"/>
                  </a:cubicBezTo>
                  <a:cubicBezTo>
                    <a:pt x="23835" y="9403"/>
                    <a:pt x="23635" y="9302"/>
                    <a:pt x="23359" y="9177"/>
                  </a:cubicBezTo>
                  <a:lnTo>
                    <a:pt x="21329" y="8200"/>
                  </a:lnTo>
                  <a:cubicBezTo>
                    <a:pt x="19675" y="7398"/>
                    <a:pt x="17419" y="6320"/>
                    <a:pt x="15188" y="5242"/>
                  </a:cubicBezTo>
                  <a:lnTo>
                    <a:pt x="14161" y="4741"/>
                  </a:lnTo>
                  <a:lnTo>
                    <a:pt x="22958" y="7473"/>
                  </a:lnTo>
                  <a:cubicBezTo>
                    <a:pt x="23045" y="7506"/>
                    <a:pt x="23138" y="7522"/>
                    <a:pt x="23230" y="7522"/>
                  </a:cubicBezTo>
                  <a:cubicBezTo>
                    <a:pt x="23482" y="7522"/>
                    <a:pt x="23732" y="7406"/>
                    <a:pt x="23860" y="7222"/>
                  </a:cubicBezTo>
                  <a:cubicBezTo>
                    <a:pt x="24011" y="6946"/>
                    <a:pt x="23885" y="6621"/>
                    <a:pt x="23584" y="6470"/>
                  </a:cubicBezTo>
                  <a:lnTo>
                    <a:pt x="19198" y="4566"/>
                  </a:lnTo>
                  <a:lnTo>
                    <a:pt x="19198" y="4566"/>
                  </a:lnTo>
                  <a:lnTo>
                    <a:pt x="22106" y="5292"/>
                  </a:lnTo>
                  <a:cubicBezTo>
                    <a:pt x="22182" y="5316"/>
                    <a:pt x="22260" y="5327"/>
                    <a:pt x="22336" y="5327"/>
                  </a:cubicBezTo>
                  <a:cubicBezTo>
                    <a:pt x="22586" y="5327"/>
                    <a:pt x="22824" y="5209"/>
                    <a:pt x="22958" y="5017"/>
                  </a:cubicBezTo>
                  <a:cubicBezTo>
                    <a:pt x="23133" y="4766"/>
                    <a:pt x="23033" y="4465"/>
                    <a:pt x="22757" y="4315"/>
                  </a:cubicBezTo>
                  <a:lnTo>
                    <a:pt x="20376" y="2911"/>
                  </a:lnTo>
                  <a:lnTo>
                    <a:pt x="21880" y="3237"/>
                  </a:lnTo>
                  <a:cubicBezTo>
                    <a:pt x="21951" y="3254"/>
                    <a:pt x="22022" y="3262"/>
                    <a:pt x="22091" y="3262"/>
                  </a:cubicBezTo>
                  <a:cubicBezTo>
                    <a:pt x="22341" y="3262"/>
                    <a:pt x="22570" y="3158"/>
                    <a:pt x="22707" y="2962"/>
                  </a:cubicBezTo>
                  <a:cubicBezTo>
                    <a:pt x="22858" y="2736"/>
                    <a:pt x="22782" y="2435"/>
                    <a:pt x="22532" y="2285"/>
                  </a:cubicBezTo>
                  <a:lnTo>
                    <a:pt x="21128" y="1307"/>
                  </a:lnTo>
                  <a:cubicBezTo>
                    <a:pt x="21329" y="1232"/>
                    <a:pt x="21504" y="1057"/>
                    <a:pt x="21529" y="856"/>
                  </a:cubicBezTo>
                  <a:cubicBezTo>
                    <a:pt x="21579" y="555"/>
                    <a:pt x="21329" y="280"/>
                    <a:pt x="20928" y="230"/>
                  </a:cubicBezTo>
                  <a:lnTo>
                    <a:pt x="18672" y="4"/>
                  </a:lnTo>
                  <a:cubicBezTo>
                    <a:pt x="18647" y="2"/>
                    <a:pt x="18621" y="1"/>
                    <a:pt x="18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37"/>
            <p:cNvSpPr/>
            <p:nvPr/>
          </p:nvSpPr>
          <p:spPr>
            <a:xfrm>
              <a:off x="1614175" y="702900"/>
              <a:ext cx="1432350" cy="1021450"/>
            </a:xfrm>
            <a:custGeom>
              <a:avLst/>
              <a:gdLst/>
              <a:ahLst/>
              <a:cxnLst/>
              <a:rect l="l" t="t" r="r" b="b"/>
              <a:pathLst>
                <a:path w="57294" h="40858" extrusionOk="0">
                  <a:moveTo>
                    <a:pt x="1379" y="6998"/>
                  </a:moveTo>
                  <a:lnTo>
                    <a:pt x="1379" y="6998"/>
                  </a:lnTo>
                  <a:cubicBezTo>
                    <a:pt x="1554" y="8026"/>
                    <a:pt x="1254" y="8803"/>
                    <a:pt x="777" y="9605"/>
                  </a:cubicBezTo>
                  <a:cubicBezTo>
                    <a:pt x="401" y="8828"/>
                    <a:pt x="677" y="7524"/>
                    <a:pt x="1379" y="6998"/>
                  </a:cubicBezTo>
                  <a:close/>
                  <a:moveTo>
                    <a:pt x="53795" y="12031"/>
                  </a:moveTo>
                  <a:cubicBezTo>
                    <a:pt x="53981" y="12031"/>
                    <a:pt x="54169" y="12057"/>
                    <a:pt x="54362" y="12111"/>
                  </a:cubicBezTo>
                  <a:cubicBezTo>
                    <a:pt x="54988" y="12286"/>
                    <a:pt x="55439" y="12662"/>
                    <a:pt x="55565" y="13314"/>
                  </a:cubicBezTo>
                  <a:cubicBezTo>
                    <a:pt x="55690" y="13966"/>
                    <a:pt x="55364" y="14442"/>
                    <a:pt x="54863" y="14818"/>
                  </a:cubicBezTo>
                  <a:cubicBezTo>
                    <a:pt x="54474" y="15100"/>
                    <a:pt x="54061" y="15246"/>
                    <a:pt x="53614" y="15246"/>
                  </a:cubicBezTo>
                  <a:cubicBezTo>
                    <a:pt x="53426" y="15246"/>
                    <a:pt x="53233" y="15220"/>
                    <a:pt x="53033" y="15169"/>
                  </a:cubicBezTo>
                  <a:cubicBezTo>
                    <a:pt x="52808" y="15118"/>
                    <a:pt x="52682" y="14993"/>
                    <a:pt x="52682" y="14768"/>
                  </a:cubicBezTo>
                  <a:cubicBezTo>
                    <a:pt x="52632" y="13966"/>
                    <a:pt x="52582" y="13189"/>
                    <a:pt x="52532" y="12387"/>
                  </a:cubicBezTo>
                  <a:cubicBezTo>
                    <a:pt x="52966" y="12161"/>
                    <a:pt x="53376" y="12031"/>
                    <a:pt x="53795" y="12031"/>
                  </a:cubicBezTo>
                  <a:close/>
                  <a:moveTo>
                    <a:pt x="35138" y="13239"/>
                  </a:moveTo>
                  <a:lnTo>
                    <a:pt x="35138" y="13239"/>
                  </a:lnTo>
                  <a:cubicBezTo>
                    <a:pt x="34687" y="15144"/>
                    <a:pt x="34662" y="16923"/>
                    <a:pt x="35214" y="18677"/>
                  </a:cubicBezTo>
                  <a:cubicBezTo>
                    <a:pt x="35062" y="18700"/>
                    <a:pt x="34950" y="18716"/>
                    <a:pt x="34861" y="18716"/>
                  </a:cubicBezTo>
                  <a:cubicBezTo>
                    <a:pt x="34658" y="18716"/>
                    <a:pt x="34584" y="18631"/>
                    <a:pt x="34462" y="18352"/>
                  </a:cubicBezTo>
                  <a:cubicBezTo>
                    <a:pt x="33860" y="16973"/>
                    <a:pt x="33710" y="15545"/>
                    <a:pt x="33986" y="14091"/>
                  </a:cubicBezTo>
                  <a:cubicBezTo>
                    <a:pt x="34036" y="13865"/>
                    <a:pt x="34161" y="13690"/>
                    <a:pt x="34387" y="13590"/>
                  </a:cubicBezTo>
                  <a:cubicBezTo>
                    <a:pt x="34587" y="13514"/>
                    <a:pt x="34788" y="13414"/>
                    <a:pt x="35138" y="13239"/>
                  </a:cubicBezTo>
                  <a:close/>
                  <a:moveTo>
                    <a:pt x="52958" y="5570"/>
                  </a:moveTo>
                  <a:cubicBezTo>
                    <a:pt x="52081" y="8151"/>
                    <a:pt x="51905" y="10732"/>
                    <a:pt x="52006" y="13339"/>
                  </a:cubicBezTo>
                  <a:cubicBezTo>
                    <a:pt x="52131" y="15920"/>
                    <a:pt x="52432" y="18502"/>
                    <a:pt x="53660" y="20933"/>
                  </a:cubicBezTo>
                  <a:cubicBezTo>
                    <a:pt x="47720" y="20231"/>
                    <a:pt x="41830" y="19555"/>
                    <a:pt x="35915" y="18853"/>
                  </a:cubicBezTo>
                  <a:cubicBezTo>
                    <a:pt x="35389" y="17449"/>
                    <a:pt x="35239" y="16021"/>
                    <a:pt x="35439" y="14567"/>
                  </a:cubicBezTo>
                  <a:cubicBezTo>
                    <a:pt x="35489" y="14166"/>
                    <a:pt x="35590" y="13815"/>
                    <a:pt x="35640" y="13414"/>
                  </a:cubicBezTo>
                  <a:cubicBezTo>
                    <a:pt x="35665" y="13088"/>
                    <a:pt x="35840" y="12888"/>
                    <a:pt x="36141" y="12763"/>
                  </a:cubicBezTo>
                  <a:cubicBezTo>
                    <a:pt x="37695" y="12061"/>
                    <a:pt x="39224" y="11359"/>
                    <a:pt x="40778" y="10657"/>
                  </a:cubicBezTo>
                  <a:cubicBezTo>
                    <a:pt x="44261" y="9053"/>
                    <a:pt x="47795" y="7575"/>
                    <a:pt x="51404" y="6221"/>
                  </a:cubicBezTo>
                  <a:cubicBezTo>
                    <a:pt x="51880" y="6046"/>
                    <a:pt x="52357" y="5820"/>
                    <a:pt x="52958" y="5570"/>
                  </a:cubicBezTo>
                  <a:close/>
                  <a:moveTo>
                    <a:pt x="54322" y="5011"/>
                  </a:moveTo>
                  <a:cubicBezTo>
                    <a:pt x="54499" y="5011"/>
                    <a:pt x="54684" y="5130"/>
                    <a:pt x="54863" y="5369"/>
                  </a:cubicBezTo>
                  <a:cubicBezTo>
                    <a:pt x="55114" y="5695"/>
                    <a:pt x="55314" y="6096"/>
                    <a:pt x="55489" y="6472"/>
                  </a:cubicBezTo>
                  <a:cubicBezTo>
                    <a:pt x="56016" y="7800"/>
                    <a:pt x="56266" y="9179"/>
                    <a:pt x="56417" y="10582"/>
                  </a:cubicBezTo>
                  <a:cubicBezTo>
                    <a:pt x="56667" y="12737"/>
                    <a:pt x="56718" y="14893"/>
                    <a:pt x="56417" y="17023"/>
                  </a:cubicBezTo>
                  <a:cubicBezTo>
                    <a:pt x="56291" y="17976"/>
                    <a:pt x="56066" y="18878"/>
                    <a:pt x="55815" y="19805"/>
                  </a:cubicBezTo>
                  <a:cubicBezTo>
                    <a:pt x="55715" y="20156"/>
                    <a:pt x="55515" y="20507"/>
                    <a:pt x="55289" y="20808"/>
                  </a:cubicBezTo>
                  <a:cubicBezTo>
                    <a:pt x="55149" y="20986"/>
                    <a:pt x="55002" y="21074"/>
                    <a:pt x="54852" y="21074"/>
                  </a:cubicBezTo>
                  <a:cubicBezTo>
                    <a:pt x="54707" y="21074"/>
                    <a:pt x="54559" y="20993"/>
                    <a:pt x="54412" y="20833"/>
                  </a:cubicBezTo>
                  <a:cubicBezTo>
                    <a:pt x="54161" y="20532"/>
                    <a:pt x="53936" y="20181"/>
                    <a:pt x="53785" y="19830"/>
                  </a:cubicBezTo>
                  <a:cubicBezTo>
                    <a:pt x="53334" y="18828"/>
                    <a:pt x="53109" y="17750"/>
                    <a:pt x="52933" y="16672"/>
                  </a:cubicBezTo>
                  <a:cubicBezTo>
                    <a:pt x="52883" y="16397"/>
                    <a:pt x="52858" y="16096"/>
                    <a:pt x="52808" y="15720"/>
                  </a:cubicBezTo>
                  <a:lnTo>
                    <a:pt x="52808" y="15720"/>
                  </a:lnTo>
                  <a:cubicBezTo>
                    <a:pt x="53081" y="15784"/>
                    <a:pt x="53337" y="15814"/>
                    <a:pt x="53582" y="15814"/>
                  </a:cubicBezTo>
                  <a:cubicBezTo>
                    <a:pt x="54011" y="15814"/>
                    <a:pt x="54405" y="15720"/>
                    <a:pt x="54788" y="15545"/>
                  </a:cubicBezTo>
                  <a:cubicBezTo>
                    <a:pt x="55840" y="15043"/>
                    <a:pt x="56392" y="13966"/>
                    <a:pt x="56066" y="12963"/>
                  </a:cubicBezTo>
                  <a:cubicBezTo>
                    <a:pt x="55815" y="12136"/>
                    <a:pt x="55013" y="11534"/>
                    <a:pt x="54061" y="11484"/>
                  </a:cubicBezTo>
                  <a:cubicBezTo>
                    <a:pt x="54009" y="11482"/>
                    <a:pt x="53958" y="11480"/>
                    <a:pt x="53906" y="11480"/>
                  </a:cubicBezTo>
                  <a:cubicBezTo>
                    <a:pt x="53481" y="11480"/>
                    <a:pt x="53052" y="11565"/>
                    <a:pt x="52582" y="11610"/>
                  </a:cubicBezTo>
                  <a:cubicBezTo>
                    <a:pt x="52582" y="11309"/>
                    <a:pt x="52582" y="11008"/>
                    <a:pt x="52582" y="10682"/>
                  </a:cubicBezTo>
                  <a:cubicBezTo>
                    <a:pt x="52657" y="9379"/>
                    <a:pt x="52783" y="8076"/>
                    <a:pt x="53184" y="6823"/>
                  </a:cubicBezTo>
                  <a:cubicBezTo>
                    <a:pt x="53334" y="6346"/>
                    <a:pt x="53535" y="5870"/>
                    <a:pt x="53785" y="5444"/>
                  </a:cubicBezTo>
                  <a:cubicBezTo>
                    <a:pt x="53943" y="5155"/>
                    <a:pt x="54128" y="5011"/>
                    <a:pt x="54322" y="5011"/>
                  </a:cubicBezTo>
                  <a:close/>
                  <a:moveTo>
                    <a:pt x="40303" y="22173"/>
                  </a:moveTo>
                  <a:cubicBezTo>
                    <a:pt x="40412" y="22173"/>
                    <a:pt x="40529" y="22195"/>
                    <a:pt x="40652" y="22236"/>
                  </a:cubicBezTo>
                  <a:cubicBezTo>
                    <a:pt x="40953" y="22362"/>
                    <a:pt x="41053" y="22537"/>
                    <a:pt x="41128" y="22913"/>
                  </a:cubicBezTo>
                  <a:cubicBezTo>
                    <a:pt x="40978" y="23314"/>
                    <a:pt x="40853" y="23715"/>
                    <a:pt x="40702" y="24091"/>
                  </a:cubicBezTo>
                  <a:cubicBezTo>
                    <a:pt x="40577" y="24321"/>
                    <a:pt x="40364" y="24429"/>
                    <a:pt x="40121" y="24429"/>
                  </a:cubicBezTo>
                  <a:cubicBezTo>
                    <a:pt x="40074" y="24429"/>
                    <a:pt x="40025" y="24425"/>
                    <a:pt x="39976" y="24417"/>
                  </a:cubicBezTo>
                  <a:cubicBezTo>
                    <a:pt x="39650" y="24367"/>
                    <a:pt x="39499" y="24141"/>
                    <a:pt x="39449" y="23840"/>
                  </a:cubicBezTo>
                  <a:cubicBezTo>
                    <a:pt x="39374" y="23364"/>
                    <a:pt x="39449" y="22888"/>
                    <a:pt x="39750" y="22487"/>
                  </a:cubicBezTo>
                  <a:cubicBezTo>
                    <a:pt x="39885" y="22268"/>
                    <a:pt x="40077" y="22173"/>
                    <a:pt x="40303" y="22173"/>
                  </a:cubicBezTo>
                  <a:close/>
                  <a:moveTo>
                    <a:pt x="38447" y="19730"/>
                  </a:moveTo>
                  <a:cubicBezTo>
                    <a:pt x="38973" y="19805"/>
                    <a:pt x="39374" y="19855"/>
                    <a:pt x="39875" y="19905"/>
                  </a:cubicBezTo>
                  <a:cubicBezTo>
                    <a:pt x="39850" y="20457"/>
                    <a:pt x="39825" y="20958"/>
                    <a:pt x="39800" y="21484"/>
                  </a:cubicBezTo>
                  <a:cubicBezTo>
                    <a:pt x="39775" y="21610"/>
                    <a:pt x="39675" y="21785"/>
                    <a:pt x="39550" y="21860"/>
                  </a:cubicBezTo>
                  <a:cubicBezTo>
                    <a:pt x="38948" y="22437"/>
                    <a:pt x="38798" y="23139"/>
                    <a:pt x="38898" y="23915"/>
                  </a:cubicBezTo>
                  <a:cubicBezTo>
                    <a:pt x="38948" y="24191"/>
                    <a:pt x="39123" y="24492"/>
                    <a:pt x="39324" y="24692"/>
                  </a:cubicBezTo>
                  <a:cubicBezTo>
                    <a:pt x="39600" y="24943"/>
                    <a:pt x="39675" y="25194"/>
                    <a:pt x="39600" y="25520"/>
                  </a:cubicBezTo>
                  <a:cubicBezTo>
                    <a:pt x="39550" y="25720"/>
                    <a:pt x="39524" y="25921"/>
                    <a:pt x="39474" y="26121"/>
                  </a:cubicBezTo>
                  <a:cubicBezTo>
                    <a:pt x="39249" y="26227"/>
                    <a:pt x="39024" y="26256"/>
                    <a:pt x="38787" y="26256"/>
                  </a:cubicBezTo>
                  <a:cubicBezTo>
                    <a:pt x="38576" y="26256"/>
                    <a:pt x="38357" y="26233"/>
                    <a:pt x="38121" y="26221"/>
                  </a:cubicBezTo>
                  <a:cubicBezTo>
                    <a:pt x="37920" y="24066"/>
                    <a:pt x="38196" y="21961"/>
                    <a:pt x="38447" y="19730"/>
                  </a:cubicBezTo>
                  <a:close/>
                  <a:moveTo>
                    <a:pt x="17892" y="0"/>
                  </a:moveTo>
                  <a:cubicBezTo>
                    <a:pt x="16267" y="0"/>
                    <a:pt x="14604" y="314"/>
                    <a:pt x="12983" y="983"/>
                  </a:cubicBezTo>
                  <a:cubicBezTo>
                    <a:pt x="12858" y="1033"/>
                    <a:pt x="12757" y="1083"/>
                    <a:pt x="12657" y="1133"/>
                  </a:cubicBezTo>
                  <a:cubicBezTo>
                    <a:pt x="12507" y="1234"/>
                    <a:pt x="12356" y="1359"/>
                    <a:pt x="12507" y="1534"/>
                  </a:cubicBezTo>
                  <a:cubicBezTo>
                    <a:pt x="12569" y="1596"/>
                    <a:pt x="12698" y="1641"/>
                    <a:pt x="12826" y="1641"/>
                  </a:cubicBezTo>
                  <a:cubicBezTo>
                    <a:pt x="12854" y="1641"/>
                    <a:pt x="12881" y="1639"/>
                    <a:pt x="12908" y="1635"/>
                  </a:cubicBezTo>
                  <a:cubicBezTo>
                    <a:pt x="13058" y="1610"/>
                    <a:pt x="13209" y="1534"/>
                    <a:pt x="13359" y="1459"/>
                  </a:cubicBezTo>
                  <a:cubicBezTo>
                    <a:pt x="14832" y="889"/>
                    <a:pt x="16345" y="588"/>
                    <a:pt x="17889" y="588"/>
                  </a:cubicBezTo>
                  <a:cubicBezTo>
                    <a:pt x="18447" y="588"/>
                    <a:pt x="19009" y="628"/>
                    <a:pt x="19574" y="707"/>
                  </a:cubicBezTo>
                  <a:cubicBezTo>
                    <a:pt x="26291" y="1660"/>
                    <a:pt x="30953" y="8026"/>
                    <a:pt x="29825" y="14717"/>
                  </a:cubicBezTo>
                  <a:cubicBezTo>
                    <a:pt x="28803" y="20681"/>
                    <a:pt x="23635" y="24817"/>
                    <a:pt x="17876" y="24817"/>
                  </a:cubicBezTo>
                  <a:cubicBezTo>
                    <a:pt x="16859" y="24817"/>
                    <a:pt x="15822" y="24688"/>
                    <a:pt x="14787" y="24417"/>
                  </a:cubicBezTo>
                  <a:cubicBezTo>
                    <a:pt x="9499" y="23038"/>
                    <a:pt x="5790" y="18226"/>
                    <a:pt x="5765" y="12763"/>
                  </a:cubicBezTo>
                  <a:cubicBezTo>
                    <a:pt x="5765" y="9855"/>
                    <a:pt x="6692" y="7274"/>
                    <a:pt x="8522" y="5018"/>
                  </a:cubicBezTo>
                  <a:cubicBezTo>
                    <a:pt x="8622" y="4893"/>
                    <a:pt x="8722" y="4768"/>
                    <a:pt x="8797" y="4617"/>
                  </a:cubicBezTo>
                  <a:cubicBezTo>
                    <a:pt x="8823" y="4542"/>
                    <a:pt x="8797" y="4367"/>
                    <a:pt x="8722" y="4316"/>
                  </a:cubicBezTo>
                  <a:cubicBezTo>
                    <a:pt x="8681" y="4275"/>
                    <a:pt x="8609" y="4256"/>
                    <a:pt x="8540" y="4256"/>
                  </a:cubicBezTo>
                  <a:cubicBezTo>
                    <a:pt x="8484" y="4256"/>
                    <a:pt x="8430" y="4269"/>
                    <a:pt x="8396" y="4291"/>
                  </a:cubicBezTo>
                  <a:cubicBezTo>
                    <a:pt x="8271" y="4367"/>
                    <a:pt x="8171" y="4517"/>
                    <a:pt x="8071" y="4617"/>
                  </a:cubicBezTo>
                  <a:cubicBezTo>
                    <a:pt x="6341" y="6722"/>
                    <a:pt x="5339" y="9128"/>
                    <a:pt x="5214" y="11810"/>
                  </a:cubicBezTo>
                  <a:cubicBezTo>
                    <a:pt x="4963" y="16572"/>
                    <a:pt x="6818" y="20382"/>
                    <a:pt x="10702" y="23189"/>
                  </a:cubicBezTo>
                  <a:cubicBezTo>
                    <a:pt x="10853" y="23289"/>
                    <a:pt x="11028" y="23414"/>
                    <a:pt x="11178" y="23514"/>
                  </a:cubicBezTo>
                  <a:cubicBezTo>
                    <a:pt x="10602" y="24768"/>
                    <a:pt x="10051" y="25996"/>
                    <a:pt x="9474" y="27249"/>
                  </a:cubicBezTo>
                  <a:cubicBezTo>
                    <a:pt x="9299" y="27174"/>
                    <a:pt x="9123" y="27098"/>
                    <a:pt x="8973" y="27023"/>
                  </a:cubicBezTo>
                  <a:cubicBezTo>
                    <a:pt x="7319" y="26171"/>
                    <a:pt x="5940" y="24968"/>
                    <a:pt x="4813" y="23489"/>
                  </a:cubicBezTo>
                  <a:cubicBezTo>
                    <a:pt x="2005" y="19780"/>
                    <a:pt x="853" y="15570"/>
                    <a:pt x="953" y="10983"/>
                  </a:cubicBezTo>
                  <a:cubicBezTo>
                    <a:pt x="953" y="10632"/>
                    <a:pt x="1053" y="10281"/>
                    <a:pt x="1254" y="9956"/>
                  </a:cubicBezTo>
                  <a:cubicBezTo>
                    <a:pt x="1604" y="9379"/>
                    <a:pt x="1905" y="8753"/>
                    <a:pt x="1980" y="8051"/>
                  </a:cubicBezTo>
                  <a:cubicBezTo>
                    <a:pt x="2005" y="7725"/>
                    <a:pt x="2056" y="7374"/>
                    <a:pt x="1980" y="7048"/>
                  </a:cubicBezTo>
                  <a:cubicBezTo>
                    <a:pt x="1902" y="6654"/>
                    <a:pt x="1655" y="6439"/>
                    <a:pt x="1370" y="6439"/>
                  </a:cubicBezTo>
                  <a:cubicBezTo>
                    <a:pt x="1202" y="6439"/>
                    <a:pt x="1020" y="6514"/>
                    <a:pt x="853" y="6672"/>
                  </a:cubicBezTo>
                  <a:cubicBezTo>
                    <a:pt x="627" y="6873"/>
                    <a:pt x="427" y="7148"/>
                    <a:pt x="326" y="7449"/>
                  </a:cubicBezTo>
                  <a:cubicBezTo>
                    <a:pt x="0" y="8251"/>
                    <a:pt x="26" y="9103"/>
                    <a:pt x="201" y="9956"/>
                  </a:cubicBezTo>
                  <a:cubicBezTo>
                    <a:pt x="276" y="10281"/>
                    <a:pt x="351" y="10607"/>
                    <a:pt x="351" y="10958"/>
                  </a:cubicBezTo>
                  <a:cubicBezTo>
                    <a:pt x="401" y="11785"/>
                    <a:pt x="376" y="12637"/>
                    <a:pt x="452" y="13489"/>
                  </a:cubicBezTo>
                  <a:cubicBezTo>
                    <a:pt x="702" y="16447"/>
                    <a:pt x="1529" y="19254"/>
                    <a:pt x="3033" y="21835"/>
                  </a:cubicBezTo>
                  <a:cubicBezTo>
                    <a:pt x="4487" y="24367"/>
                    <a:pt x="6417" y="26422"/>
                    <a:pt x="9098" y="27725"/>
                  </a:cubicBezTo>
                  <a:cubicBezTo>
                    <a:pt x="9148" y="27750"/>
                    <a:pt x="9224" y="27800"/>
                    <a:pt x="9324" y="27875"/>
                  </a:cubicBezTo>
                  <a:cubicBezTo>
                    <a:pt x="9224" y="28276"/>
                    <a:pt x="9123" y="28652"/>
                    <a:pt x="8998" y="29028"/>
                  </a:cubicBezTo>
                  <a:cubicBezTo>
                    <a:pt x="7945" y="32261"/>
                    <a:pt x="7494" y="35570"/>
                    <a:pt x="7269" y="38953"/>
                  </a:cubicBezTo>
                  <a:cubicBezTo>
                    <a:pt x="7244" y="39329"/>
                    <a:pt x="7294" y="39755"/>
                    <a:pt x="7319" y="40156"/>
                  </a:cubicBezTo>
                  <a:cubicBezTo>
                    <a:pt x="7342" y="40317"/>
                    <a:pt x="7427" y="40435"/>
                    <a:pt x="7595" y="40435"/>
                  </a:cubicBezTo>
                  <a:cubicBezTo>
                    <a:pt x="7611" y="40435"/>
                    <a:pt x="7627" y="40434"/>
                    <a:pt x="7645" y="40432"/>
                  </a:cubicBezTo>
                  <a:cubicBezTo>
                    <a:pt x="7820" y="40407"/>
                    <a:pt x="7870" y="40256"/>
                    <a:pt x="7870" y="40081"/>
                  </a:cubicBezTo>
                  <a:cubicBezTo>
                    <a:pt x="7870" y="39705"/>
                    <a:pt x="7820" y="39329"/>
                    <a:pt x="7845" y="38928"/>
                  </a:cubicBezTo>
                  <a:cubicBezTo>
                    <a:pt x="7970" y="37525"/>
                    <a:pt x="8096" y="36121"/>
                    <a:pt x="8271" y="34743"/>
                  </a:cubicBezTo>
                  <a:cubicBezTo>
                    <a:pt x="8597" y="32387"/>
                    <a:pt x="9198" y="30106"/>
                    <a:pt x="9950" y="27875"/>
                  </a:cubicBezTo>
                  <a:cubicBezTo>
                    <a:pt x="10376" y="26647"/>
                    <a:pt x="10928" y="25469"/>
                    <a:pt x="11454" y="24266"/>
                  </a:cubicBezTo>
                  <a:cubicBezTo>
                    <a:pt x="11504" y="24091"/>
                    <a:pt x="11630" y="23966"/>
                    <a:pt x="11680" y="23865"/>
                  </a:cubicBezTo>
                  <a:cubicBezTo>
                    <a:pt x="13900" y="24886"/>
                    <a:pt x="16018" y="25396"/>
                    <a:pt x="18045" y="25396"/>
                  </a:cubicBezTo>
                  <a:cubicBezTo>
                    <a:pt x="21439" y="25396"/>
                    <a:pt x="24575" y="23965"/>
                    <a:pt x="27494" y="21108"/>
                  </a:cubicBezTo>
                  <a:cubicBezTo>
                    <a:pt x="27895" y="21860"/>
                    <a:pt x="28271" y="22537"/>
                    <a:pt x="28622" y="23239"/>
                  </a:cubicBezTo>
                  <a:cubicBezTo>
                    <a:pt x="29925" y="26021"/>
                    <a:pt x="30727" y="28978"/>
                    <a:pt x="31279" y="31986"/>
                  </a:cubicBezTo>
                  <a:cubicBezTo>
                    <a:pt x="31780" y="34743"/>
                    <a:pt x="32081" y="37500"/>
                    <a:pt x="31780" y="40282"/>
                  </a:cubicBezTo>
                  <a:cubicBezTo>
                    <a:pt x="31780" y="40382"/>
                    <a:pt x="31755" y="40507"/>
                    <a:pt x="31780" y="40582"/>
                  </a:cubicBezTo>
                  <a:cubicBezTo>
                    <a:pt x="31830" y="40683"/>
                    <a:pt x="31930" y="40858"/>
                    <a:pt x="32031" y="40858"/>
                  </a:cubicBezTo>
                  <a:cubicBezTo>
                    <a:pt x="32131" y="40858"/>
                    <a:pt x="32256" y="40733"/>
                    <a:pt x="32306" y="40632"/>
                  </a:cubicBezTo>
                  <a:cubicBezTo>
                    <a:pt x="32357" y="40557"/>
                    <a:pt x="32357" y="40432"/>
                    <a:pt x="32357" y="40332"/>
                  </a:cubicBezTo>
                  <a:cubicBezTo>
                    <a:pt x="32407" y="39680"/>
                    <a:pt x="32482" y="39053"/>
                    <a:pt x="32482" y="38402"/>
                  </a:cubicBezTo>
                  <a:cubicBezTo>
                    <a:pt x="32482" y="35094"/>
                    <a:pt x="31956" y="31860"/>
                    <a:pt x="31154" y="28677"/>
                  </a:cubicBezTo>
                  <a:cubicBezTo>
                    <a:pt x="31128" y="28552"/>
                    <a:pt x="31103" y="28427"/>
                    <a:pt x="31078" y="28226"/>
                  </a:cubicBezTo>
                  <a:lnTo>
                    <a:pt x="31078" y="28226"/>
                  </a:lnTo>
                  <a:cubicBezTo>
                    <a:pt x="31630" y="28878"/>
                    <a:pt x="32106" y="29429"/>
                    <a:pt x="32632" y="29981"/>
                  </a:cubicBezTo>
                  <a:cubicBezTo>
                    <a:pt x="33334" y="30733"/>
                    <a:pt x="34136" y="31359"/>
                    <a:pt x="35113" y="31735"/>
                  </a:cubicBezTo>
                  <a:cubicBezTo>
                    <a:pt x="35396" y="31847"/>
                    <a:pt x="35673" y="31902"/>
                    <a:pt x="35941" y="31902"/>
                  </a:cubicBezTo>
                  <a:cubicBezTo>
                    <a:pt x="36454" y="31902"/>
                    <a:pt x="36932" y="31696"/>
                    <a:pt x="37344" y="31284"/>
                  </a:cubicBezTo>
                  <a:cubicBezTo>
                    <a:pt x="37670" y="30958"/>
                    <a:pt x="37996" y="30607"/>
                    <a:pt x="38221" y="30231"/>
                  </a:cubicBezTo>
                  <a:cubicBezTo>
                    <a:pt x="39149" y="28677"/>
                    <a:pt x="40076" y="27149"/>
                    <a:pt x="40377" y="25344"/>
                  </a:cubicBezTo>
                  <a:cubicBezTo>
                    <a:pt x="40402" y="25194"/>
                    <a:pt x="40477" y="24993"/>
                    <a:pt x="40602" y="24943"/>
                  </a:cubicBezTo>
                  <a:cubicBezTo>
                    <a:pt x="41379" y="24492"/>
                    <a:pt x="41580" y="23715"/>
                    <a:pt x="41655" y="22938"/>
                  </a:cubicBezTo>
                  <a:cubicBezTo>
                    <a:pt x="41730" y="22136"/>
                    <a:pt x="41379" y="21835"/>
                    <a:pt x="40828" y="21710"/>
                  </a:cubicBezTo>
                  <a:cubicBezTo>
                    <a:pt x="40677" y="21685"/>
                    <a:pt x="40552" y="21635"/>
                    <a:pt x="40402" y="21560"/>
                  </a:cubicBezTo>
                  <a:cubicBezTo>
                    <a:pt x="40402" y="21033"/>
                    <a:pt x="40301" y="20507"/>
                    <a:pt x="40527" y="19981"/>
                  </a:cubicBezTo>
                  <a:cubicBezTo>
                    <a:pt x="40652" y="20006"/>
                    <a:pt x="40753" y="20006"/>
                    <a:pt x="40853" y="20006"/>
                  </a:cubicBezTo>
                  <a:cubicBezTo>
                    <a:pt x="42006" y="20131"/>
                    <a:pt x="43159" y="20281"/>
                    <a:pt x="44311" y="20432"/>
                  </a:cubicBezTo>
                  <a:cubicBezTo>
                    <a:pt x="47745" y="20833"/>
                    <a:pt x="51154" y="21209"/>
                    <a:pt x="54587" y="21635"/>
                  </a:cubicBezTo>
                  <a:cubicBezTo>
                    <a:pt x="54650" y="21642"/>
                    <a:pt x="54711" y="21645"/>
                    <a:pt x="54772" y="21645"/>
                  </a:cubicBezTo>
                  <a:cubicBezTo>
                    <a:pt x="55147" y="21645"/>
                    <a:pt x="55474" y="21507"/>
                    <a:pt x="55690" y="21184"/>
                  </a:cubicBezTo>
                  <a:cubicBezTo>
                    <a:pt x="55941" y="20858"/>
                    <a:pt x="56166" y="20482"/>
                    <a:pt x="56317" y="20106"/>
                  </a:cubicBezTo>
                  <a:cubicBezTo>
                    <a:pt x="56743" y="19053"/>
                    <a:pt x="56918" y="17925"/>
                    <a:pt x="57043" y="16798"/>
                  </a:cubicBezTo>
                  <a:cubicBezTo>
                    <a:pt x="57294" y="14492"/>
                    <a:pt x="57219" y="12186"/>
                    <a:pt x="56918" y="9880"/>
                  </a:cubicBezTo>
                  <a:cubicBezTo>
                    <a:pt x="56718" y="8577"/>
                    <a:pt x="56492" y="7274"/>
                    <a:pt x="55941" y="6096"/>
                  </a:cubicBezTo>
                  <a:cubicBezTo>
                    <a:pt x="55715" y="5620"/>
                    <a:pt x="55414" y="5169"/>
                    <a:pt x="55088" y="4768"/>
                  </a:cubicBezTo>
                  <a:cubicBezTo>
                    <a:pt x="54908" y="4537"/>
                    <a:pt x="54651" y="4426"/>
                    <a:pt x="54376" y="4426"/>
                  </a:cubicBezTo>
                  <a:cubicBezTo>
                    <a:pt x="54232" y="4426"/>
                    <a:pt x="54082" y="4457"/>
                    <a:pt x="53936" y="4517"/>
                  </a:cubicBezTo>
                  <a:cubicBezTo>
                    <a:pt x="52657" y="5043"/>
                    <a:pt x="51379" y="5595"/>
                    <a:pt x="50076" y="6096"/>
                  </a:cubicBezTo>
                  <a:cubicBezTo>
                    <a:pt x="45489" y="7875"/>
                    <a:pt x="40978" y="9905"/>
                    <a:pt x="36517" y="11986"/>
                  </a:cubicBezTo>
                  <a:cubicBezTo>
                    <a:pt x="35640" y="12387"/>
                    <a:pt x="34788" y="12838"/>
                    <a:pt x="33910" y="13264"/>
                  </a:cubicBezTo>
                  <a:cubicBezTo>
                    <a:pt x="33635" y="13414"/>
                    <a:pt x="33484" y="13615"/>
                    <a:pt x="33459" y="13915"/>
                  </a:cubicBezTo>
                  <a:cubicBezTo>
                    <a:pt x="33409" y="14342"/>
                    <a:pt x="33309" y="14768"/>
                    <a:pt x="33309" y="15169"/>
                  </a:cubicBezTo>
                  <a:cubicBezTo>
                    <a:pt x="33259" y="16372"/>
                    <a:pt x="33434" y="17499"/>
                    <a:pt x="33935" y="18602"/>
                  </a:cubicBezTo>
                  <a:cubicBezTo>
                    <a:pt x="34161" y="19053"/>
                    <a:pt x="34437" y="19329"/>
                    <a:pt x="34988" y="19354"/>
                  </a:cubicBezTo>
                  <a:cubicBezTo>
                    <a:pt x="35489" y="19354"/>
                    <a:pt x="35991" y="19429"/>
                    <a:pt x="36492" y="19504"/>
                  </a:cubicBezTo>
                  <a:cubicBezTo>
                    <a:pt x="36943" y="19555"/>
                    <a:pt x="37419" y="19630"/>
                    <a:pt x="37895" y="19680"/>
                  </a:cubicBezTo>
                  <a:cubicBezTo>
                    <a:pt x="37770" y="21033"/>
                    <a:pt x="37620" y="22286"/>
                    <a:pt x="37519" y="23540"/>
                  </a:cubicBezTo>
                  <a:cubicBezTo>
                    <a:pt x="37469" y="24392"/>
                    <a:pt x="37469" y="25244"/>
                    <a:pt x="37519" y="26071"/>
                  </a:cubicBezTo>
                  <a:cubicBezTo>
                    <a:pt x="37545" y="26748"/>
                    <a:pt x="37695" y="26823"/>
                    <a:pt x="38347" y="26848"/>
                  </a:cubicBezTo>
                  <a:lnTo>
                    <a:pt x="39424" y="26848"/>
                  </a:lnTo>
                  <a:cubicBezTo>
                    <a:pt x="39073" y="27525"/>
                    <a:pt x="38773" y="28151"/>
                    <a:pt x="38447" y="28728"/>
                  </a:cubicBezTo>
                  <a:cubicBezTo>
                    <a:pt x="38071" y="29354"/>
                    <a:pt x="37695" y="29981"/>
                    <a:pt x="37244" y="30557"/>
                  </a:cubicBezTo>
                  <a:cubicBezTo>
                    <a:pt x="36823" y="31083"/>
                    <a:pt x="36412" y="31329"/>
                    <a:pt x="35934" y="31329"/>
                  </a:cubicBezTo>
                  <a:cubicBezTo>
                    <a:pt x="35614" y="31329"/>
                    <a:pt x="35265" y="31219"/>
                    <a:pt x="34863" y="31008"/>
                  </a:cubicBezTo>
                  <a:cubicBezTo>
                    <a:pt x="34763" y="30958"/>
                    <a:pt x="34662" y="30883"/>
                    <a:pt x="34562" y="30808"/>
                  </a:cubicBezTo>
                  <a:cubicBezTo>
                    <a:pt x="33409" y="30131"/>
                    <a:pt x="32557" y="29129"/>
                    <a:pt x="31755" y="28101"/>
                  </a:cubicBezTo>
                  <a:cubicBezTo>
                    <a:pt x="30978" y="27073"/>
                    <a:pt x="30326" y="26021"/>
                    <a:pt x="29900" y="24793"/>
                  </a:cubicBezTo>
                  <a:cubicBezTo>
                    <a:pt x="29374" y="23339"/>
                    <a:pt x="28697" y="21936"/>
                    <a:pt x="27820" y="20607"/>
                  </a:cubicBezTo>
                  <a:cubicBezTo>
                    <a:pt x="27920" y="20482"/>
                    <a:pt x="27971" y="20382"/>
                    <a:pt x="28046" y="20281"/>
                  </a:cubicBezTo>
                  <a:cubicBezTo>
                    <a:pt x="30226" y="17274"/>
                    <a:pt x="31028" y="13915"/>
                    <a:pt x="30326" y="10281"/>
                  </a:cubicBezTo>
                  <a:cubicBezTo>
                    <a:pt x="29129" y="4081"/>
                    <a:pt x="23754" y="0"/>
                    <a:pt x="17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37"/>
            <p:cNvSpPr/>
            <p:nvPr/>
          </p:nvSpPr>
          <p:spPr>
            <a:xfrm>
              <a:off x="2095375" y="1002525"/>
              <a:ext cx="205550" cy="135725"/>
            </a:xfrm>
            <a:custGeom>
              <a:avLst/>
              <a:gdLst/>
              <a:ahLst/>
              <a:cxnLst/>
              <a:rect l="l" t="t" r="r" b="b"/>
              <a:pathLst>
                <a:path w="8222" h="5429" extrusionOk="0">
                  <a:moveTo>
                    <a:pt x="7520" y="1028"/>
                  </a:moveTo>
                  <a:lnTo>
                    <a:pt x="7520" y="1028"/>
                  </a:lnTo>
                  <a:cubicBezTo>
                    <a:pt x="7895" y="2532"/>
                    <a:pt x="6993" y="4637"/>
                    <a:pt x="4988" y="4813"/>
                  </a:cubicBezTo>
                  <a:cubicBezTo>
                    <a:pt x="4844" y="4828"/>
                    <a:pt x="4703" y="4835"/>
                    <a:pt x="4564" y="4835"/>
                  </a:cubicBezTo>
                  <a:cubicBezTo>
                    <a:pt x="3302" y="4835"/>
                    <a:pt x="2255" y="4235"/>
                    <a:pt x="1329" y="3309"/>
                  </a:cubicBezTo>
                  <a:lnTo>
                    <a:pt x="1329" y="3309"/>
                  </a:lnTo>
                  <a:cubicBezTo>
                    <a:pt x="1676" y="3344"/>
                    <a:pt x="2017" y="3363"/>
                    <a:pt x="2350" y="3363"/>
                  </a:cubicBezTo>
                  <a:cubicBezTo>
                    <a:pt x="4371" y="3363"/>
                    <a:pt x="6121" y="2685"/>
                    <a:pt x="7520" y="1028"/>
                  </a:cubicBezTo>
                  <a:close/>
                  <a:moveTo>
                    <a:pt x="7645" y="1"/>
                  </a:moveTo>
                  <a:cubicBezTo>
                    <a:pt x="7570" y="1"/>
                    <a:pt x="7394" y="151"/>
                    <a:pt x="7319" y="276"/>
                  </a:cubicBezTo>
                  <a:cubicBezTo>
                    <a:pt x="6191" y="2006"/>
                    <a:pt x="4537" y="2707"/>
                    <a:pt x="2532" y="2758"/>
                  </a:cubicBezTo>
                  <a:cubicBezTo>
                    <a:pt x="2485" y="2759"/>
                    <a:pt x="2439" y="2760"/>
                    <a:pt x="2393" y="2760"/>
                  </a:cubicBezTo>
                  <a:cubicBezTo>
                    <a:pt x="1715" y="2760"/>
                    <a:pt x="1060" y="2593"/>
                    <a:pt x="427" y="2382"/>
                  </a:cubicBezTo>
                  <a:cubicBezTo>
                    <a:pt x="402" y="2372"/>
                    <a:pt x="376" y="2368"/>
                    <a:pt x="348" y="2368"/>
                  </a:cubicBezTo>
                  <a:cubicBezTo>
                    <a:pt x="235" y="2368"/>
                    <a:pt x="102" y="2437"/>
                    <a:pt x="1" y="2457"/>
                  </a:cubicBezTo>
                  <a:cubicBezTo>
                    <a:pt x="26" y="2582"/>
                    <a:pt x="1" y="2732"/>
                    <a:pt x="76" y="2833"/>
                  </a:cubicBezTo>
                  <a:cubicBezTo>
                    <a:pt x="928" y="4011"/>
                    <a:pt x="2031" y="4863"/>
                    <a:pt x="3434" y="5264"/>
                  </a:cubicBezTo>
                  <a:cubicBezTo>
                    <a:pt x="3836" y="5375"/>
                    <a:pt x="4228" y="5429"/>
                    <a:pt x="4605" y="5429"/>
                  </a:cubicBezTo>
                  <a:cubicBezTo>
                    <a:pt x="6346" y="5429"/>
                    <a:pt x="7750" y="4286"/>
                    <a:pt x="8121" y="2432"/>
                  </a:cubicBezTo>
                  <a:cubicBezTo>
                    <a:pt x="8171" y="2131"/>
                    <a:pt x="8196" y="1830"/>
                    <a:pt x="8221" y="1555"/>
                  </a:cubicBezTo>
                  <a:cubicBezTo>
                    <a:pt x="8196" y="1229"/>
                    <a:pt x="8171" y="928"/>
                    <a:pt x="8121" y="627"/>
                  </a:cubicBezTo>
                  <a:cubicBezTo>
                    <a:pt x="8121" y="527"/>
                    <a:pt x="8096" y="402"/>
                    <a:pt x="8046" y="326"/>
                  </a:cubicBezTo>
                  <a:cubicBezTo>
                    <a:pt x="7946" y="201"/>
                    <a:pt x="7795" y="51"/>
                    <a:pt x="7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37"/>
            <p:cNvSpPr/>
            <p:nvPr/>
          </p:nvSpPr>
          <p:spPr>
            <a:xfrm>
              <a:off x="3077225" y="862500"/>
              <a:ext cx="109675" cy="69250"/>
            </a:xfrm>
            <a:custGeom>
              <a:avLst/>
              <a:gdLst/>
              <a:ahLst/>
              <a:cxnLst/>
              <a:rect l="l" t="t" r="r" b="b"/>
              <a:pathLst>
                <a:path w="4387" h="2770" extrusionOk="0">
                  <a:moveTo>
                    <a:pt x="4014" y="1"/>
                  </a:moveTo>
                  <a:cubicBezTo>
                    <a:pt x="3891" y="1"/>
                    <a:pt x="3754" y="78"/>
                    <a:pt x="3634" y="138"/>
                  </a:cubicBezTo>
                  <a:cubicBezTo>
                    <a:pt x="3609" y="163"/>
                    <a:pt x="3559" y="163"/>
                    <a:pt x="3534" y="188"/>
                  </a:cubicBezTo>
                  <a:cubicBezTo>
                    <a:pt x="2506" y="815"/>
                    <a:pt x="1479" y="1466"/>
                    <a:pt x="451" y="2093"/>
                  </a:cubicBezTo>
                  <a:cubicBezTo>
                    <a:pt x="326" y="2168"/>
                    <a:pt x="201" y="2293"/>
                    <a:pt x="100" y="2419"/>
                  </a:cubicBezTo>
                  <a:cubicBezTo>
                    <a:pt x="0" y="2544"/>
                    <a:pt x="125" y="2770"/>
                    <a:pt x="351" y="2770"/>
                  </a:cubicBezTo>
                  <a:cubicBezTo>
                    <a:pt x="426" y="2719"/>
                    <a:pt x="551" y="2644"/>
                    <a:pt x="677" y="2569"/>
                  </a:cubicBezTo>
                  <a:cubicBezTo>
                    <a:pt x="1754" y="1917"/>
                    <a:pt x="2832" y="1266"/>
                    <a:pt x="3935" y="614"/>
                  </a:cubicBezTo>
                  <a:cubicBezTo>
                    <a:pt x="4110" y="514"/>
                    <a:pt x="4386" y="439"/>
                    <a:pt x="4236" y="138"/>
                  </a:cubicBezTo>
                  <a:cubicBezTo>
                    <a:pt x="4175" y="37"/>
                    <a:pt x="4098" y="1"/>
                    <a:pt x="4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37"/>
            <p:cNvSpPr/>
            <p:nvPr/>
          </p:nvSpPr>
          <p:spPr>
            <a:xfrm>
              <a:off x="2046500" y="987500"/>
              <a:ext cx="40125" cy="45775"/>
            </a:xfrm>
            <a:custGeom>
              <a:avLst/>
              <a:gdLst/>
              <a:ahLst/>
              <a:cxnLst/>
              <a:rect l="l" t="t" r="r" b="b"/>
              <a:pathLst>
                <a:path w="1605" h="1831" extrusionOk="0">
                  <a:moveTo>
                    <a:pt x="803" y="0"/>
                  </a:moveTo>
                  <a:cubicBezTo>
                    <a:pt x="352" y="0"/>
                    <a:pt x="1" y="351"/>
                    <a:pt x="1" y="802"/>
                  </a:cubicBezTo>
                  <a:cubicBezTo>
                    <a:pt x="25" y="1364"/>
                    <a:pt x="431" y="1831"/>
                    <a:pt x="869" y="1831"/>
                  </a:cubicBezTo>
                  <a:cubicBezTo>
                    <a:pt x="880" y="1831"/>
                    <a:pt x="892" y="1830"/>
                    <a:pt x="903" y="1830"/>
                  </a:cubicBezTo>
                  <a:cubicBezTo>
                    <a:pt x="1279" y="1805"/>
                    <a:pt x="1605" y="1379"/>
                    <a:pt x="1605" y="978"/>
                  </a:cubicBezTo>
                  <a:cubicBezTo>
                    <a:pt x="1605" y="501"/>
                    <a:pt x="1204"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37"/>
            <p:cNvSpPr/>
            <p:nvPr/>
          </p:nvSpPr>
          <p:spPr>
            <a:xfrm>
              <a:off x="2253900" y="935475"/>
              <a:ext cx="43875" cy="44050"/>
            </a:xfrm>
            <a:custGeom>
              <a:avLst/>
              <a:gdLst/>
              <a:ahLst/>
              <a:cxnLst/>
              <a:rect l="l" t="t" r="r" b="b"/>
              <a:pathLst>
                <a:path w="1755" h="1762" extrusionOk="0">
                  <a:moveTo>
                    <a:pt x="803" y="1"/>
                  </a:moveTo>
                  <a:cubicBezTo>
                    <a:pt x="702" y="51"/>
                    <a:pt x="502" y="101"/>
                    <a:pt x="377" y="226"/>
                  </a:cubicBezTo>
                  <a:cubicBezTo>
                    <a:pt x="1" y="653"/>
                    <a:pt x="176" y="1429"/>
                    <a:pt x="677" y="1655"/>
                  </a:cubicBezTo>
                  <a:cubicBezTo>
                    <a:pt x="815" y="1718"/>
                    <a:pt x="959" y="1762"/>
                    <a:pt x="1097" y="1762"/>
                  </a:cubicBezTo>
                  <a:cubicBezTo>
                    <a:pt x="1235" y="1762"/>
                    <a:pt x="1366" y="1718"/>
                    <a:pt x="1479" y="1605"/>
                  </a:cubicBezTo>
                  <a:cubicBezTo>
                    <a:pt x="1755" y="1329"/>
                    <a:pt x="1730" y="978"/>
                    <a:pt x="1630" y="653"/>
                  </a:cubicBezTo>
                  <a:cubicBezTo>
                    <a:pt x="1504" y="302"/>
                    <a:pt x="1304" y="5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37"/>
            <p:cNvSpPr/>
            <p:nvPr/>
          </p:nvSpPr>
          <p:spPr>
            <a:xfrm>
              <a:off x="3085350" y="1145375"/>
              <a:ext cx="94650" cy="42025"/>
            </a:xfrm>
            <a:custGeom>
              <a:avLst/>
              <a:gdLst/>
              <a:ahLst/>
              <a:cxnLst/>
              <a:rect l="l" t="t" r="r" b="b"/>
              <a:pathLst>
                <a:path w="3786" h="1681" extrusionOk="0">
                  <a:moveTo>
                    <a:pt x="327" y="1"/>
                  </a:moveTo>
                  <a:cubicBezTo>
                    <a:pt x="226" y="51"/>
                    <a:pt x="126" y="126"/>
                    <a:pt x="1" y="201"/>
                  </a:cubicBezTo>
                  <a:cubicBezTo>
                    <a:pt x="51" y="302"/>
                    <a:pt x="101" y="402"/>
                    <a:pt x="176" y="477"/>
                  </a:cubicBezTo>
                  <a:cubicBezTo>
                    <a:pt x="252" y="527"/>
                    <a:pt x="377" y="552"/>
                    <a:pt x="452" y="577"/>
                  </a:cubicBezTo>
                  <a:cubicBezTo>
                    <a:pt x="1354" y="903"/>
                    <a:pt x="2231" y="1254"/>
                    <a:pt x="3109" y="1580"/>
                  </a:cubicBezTo>
                  <a:cubicBezTo>
                    <a:pt x="3234" y="1605"/>
                    <a:pt x="3334" y="1680"/>
                    <a:pt x="3460" y="1680"/>
                  </a:cubicBezTo>
                  <a:cubicBezTo>
                    <a:pt x="3535" y="1655"/>
                    <a:pt x="3635" y="1555"/>
                    <a:pt x="3785" y="1455"/>
                  </a:cubicBezTo>
                  <a:cubicBezTo>
                    <a:pt x="3560" y="1279"/>
                    <a:pt x="3409" y="1104"/>
                    <a:pt x="3234" y="1028"/>
                  </a:cubicBezTo>
                  <a:cubicBezTo>
                    <a:pt x="2332" y="678"/>
                    <a:pt x="1404" y="377"/>
                    <a:pt x="502" y="51"/>
                  </a:cubicBezTo>
                  <a:cubicBezTo>
                    <a:pt x="452" y="26"/>
                    <a:pt x="377" y="1"/>
                    <a:pt x="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37"/>
            <p:cNvSpPr/>
            <p:nvPr/>
          </p:nvSpPr>
          <p:spPr>
            <a:xfrm>
              <a:off x="3104150" y="1048625"/>
              <a:ext cx="85875" cy="23125"/>
            </a:xfrm>
            <a:custGeom>
              <a:avLst/>
              <a:gdLst/>
              <a:ahLst/>
              <a:cxnLst/>
              <a:rect l="l" t="t" r="r" b="b"/>
              <a:pathLst>
                <a:path w="3435" h="925" extrusionOk="0">
                  <a:moveTo>
                    <a:pt x="270" y="1"/>
                  </a:moveTo>
                  <a:cubicBezTo>
                    <a:pt x="131" y="1"/>
                    <a:pt x="1" y="46"/>
                    <a:pt x="1" y="237"/>
                  </a:cubicBezTo>
                  <a:cubicBezTo>
                    <a:pt x="1" y="337"/>
                    <a:pt x="176" y="487"/>
                    <a:pt x="302" y="513"/>
                  </a:cubicBezTo>
                  <a:cubicBezTo>
                    <a:pt x="1154" y="663"/>
                    <a:pt x="2006" y="788"/>
                    <a:pt x="2808" y="914"/>
                  </a:cubicBezTo>
                  <a:cubicBezTo>
                    <a:pt x="2875" y="914"/>
                    <a:pt x="2919" y="925"/>
                    <a:pt x="2964" y="925"/>
                  </a:cubicBezTo>
                  <a:cubicBezTo>
                    <a:pt x="2986" y="925"/>
                    <a:pt x="3008" y="922"/>
                    <a:pt x="3033" y="914"/>
                  </a:cubicBezTo>
                  <a:cubicBezTo>
                    <a:pt x="3209" y="914"/>
                    <a:pt x="3434" y="888"/>
                    <a:pt x="3409" y="663"/>
                  </a:cubicBezTo>
                  <a:cubicBezTo>
                    <a:pt x="3409" y="563"/>
                    <a:pt x="3209" y="437"/>
                    <a:pt x="3083" y="412"/>
                  </a:cubicBezTo>
                  <a:cubicBezTo>
                    <a:pt x="2181" y="262"/>
                    <a:pt x="1304" y="137"/>
                    <a:pt x="402" y="11"/>
                  </a:cubicBezTo>
                  <a:cubicBezTo>
                    <a:pt x="360" y="5"/>
                    <a:pt x="315"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764" name="Google Shape;1764;p37"/>
          <p:cNvCxnSpPr/>
          <p:nvPr/>
        </p:nvCxnSpPr>
        <p:spPr>
          <a:xfrm>
            <a:off x="2478325" y="3875050"/>
            <a:ext cx="3741600" cy="0"/>
          </a:xfrm>
          <a:prstGeom prst="straightConnector1">
            <a:avLst/>
          </a:prstGeom>
          <a:noFill/>
          <a:ln w="19050" cap="flat" cmpd="sng">
            <a:solidFill>
              <a:schemeClr val="dk1"/>
            </a:solidFill>
            <a:prstDash val="solid"/>
            <a:round/>
            <a:headEnd type="none" w="med" len="med"/>
            <a:tailEnd type="none" w="med" len="med"/>
          </a:ln>
        </p:spPr>
      </p:cxnSp>
      <p:sp>
        <p:nvSpPr>
          <p:cNvPr id="1765" name="Google Shape;1765;p37"/>
          <p:cNvSpPr/>
          <p:nvPr/>
        </p:nvSpPr>
        <p:spPr>
          <a:xfrm rot="-559036">
            <a:off x="1203550" y="3265075"/>
            <a:ext cx="483097" cy="310873"/>
          </a:xfrm>
          <a:custGeom>
            <a:avLst/>
            <a:gdLst/>
            <a:ahLst/>
            <a:cxnLst/>
            <a:rect l="l" t="t" r="r" b="b"/>
            <a:pathLst>
              <a:path w="19324" h="12435" extrusionOk="0">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37"/>
          <p:cNvSpPr/>
          <p:nvPr/>
        </p:nvSpPr>
        <p:spPr>
          <a:xfrm rot="1184271">
            <a:off x="737606" y="3715219"/>
            <a:ext cx="483076" cy="310859"/>
          </a:xfrm>
          <a:custGeom>
            <a:avLst/>
            <a:gdLst/>
            <a:ahLst/>
            <a:cxnLst/>
            <a:rect l="l" t="t" r="r" b="b"/>
            <a:pathLst>
              <a:path w="19324" h="12435" extrusionOk="0">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162" name="Shape 2162"/>
        <p:cNvGrpSpPr/>
        <p:nvPr/>
      </p:nvGrpSpPr>
      <p:grpSpPr>
        <a:xfrm>
          <a:off x="0" y="0"/>
          <a:ext cx="0" cy="0"/>
          <a:chOff x="0" y="0"/>
          <a:chExt cx="0" cy="0"/>
        </a:xfrm>
      </p:grpSpPr>
      <p:sp>
        <p:nvSpPr>
          <p:cNvPr id="2163" name="Google Shape;2163;p46"/>
          <p:cNvSpPr/>
          <p:nvPr/>
        </p:nvSpPr>
        <p:spPr>
          <a:xfrm>
            <a:off x="713250" y="1198488"/>
            <a:ext cx="4118400" cy="3593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46"/>
          <p:cNvSpPr txBox="1"/>
          <p:nvPr>
            <p:ph type="body" idx="1"/>
          </p:nvPr>
        </p:nvSpPr>
        <p:spPr>
          <a:xfrm>
            <a:off x="4114650" y="1821150"/>
            <a:ext cx="4316100" cy="228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panose="020B0704020202020204"/>
              <a:buNone/>
            </a:pPr>
            <a:r>
              <a:rPr lang="en-GB"/>
              <a:t>Do you know what helps you make your point crystal clear? Lists like this one:</a:t>
            </a:r>
            <a:endParaRPr lang="en-GB"/>
          </a:p>
          <a:p>
            <a:pPr marL="457200" lvl="0" indent="-317500" algn="l" rtl="0">
              <a:spcBef>
                <a:spcPts val="1000"/>
              </a:spcBef>
              <a:spcAft>
                <a:spcPts val="0"/>
              </a:spcAft>
              <a:buSzPts val="1400"/>
              <a:buChar char="●"/>
            </a:pPr>
            <a:r>
              <a:rPr lang="en-GB"/>
              <a:t>They’re simple </a:t>
            </a:r>
            <a:endParaRPr lang="en-GB"/>
          </a:p>
          <a:p>
            <a:pPr marL="457200" lvl="0" indent="-317500" algn="l" rtl="0">
              <a:spcBef>
                <a:spcPts val="0"/>
              </a:spcBef>
              <a:spcAft>
                <a:spcPts val="0"/>
              </a:spcAft>
              <a:buSzPts val="1400"/>
              <a:buChar char="●"/>
            </a:pPr>
            <a:r>
              <a:rPr lang="en-GB"/>
              <a:t>You can organize your ideas clearly</a:t>
            </a:r>
            <a:endParaRPr lang="en-GB"/>
          </a:p>
          <a:p>
            <a:pPr marL="457200" lvl="0" indent="-317500" algn="l" rtl="0">
              <a:spcBef>
                <a:spcPts val="0"/>
              </a:spcBef>
              <a:spcAft>
                <a:spcPts val="0"/>
              </a:spcAft>
              <a:buSzPts val="1400"/>
              <a:buChar char="●"/>
            </a:pPr>
            <a:r>
              <a:rPr lang="en-GB"/>
              <a:t>You’ll never forget to buy milk!</a:t>
            </a:r>
            <a:endParaRPr lang="en-GB"/>
          </a:p>
          <a:p>
            <a:pPr marL="0" lvl="0" indent="0" algn="l" rtl="0">
              <a:spcBef>
                <a:spcPts val="1000"/>
              </a:spcBef>
              <a:spcAft>
                <a:spcPts val="1200"/>
              </a:spcAft>
              <a:buNone/>
            </a:pPr>
            <a:r>
              <a:rPr lang="en-GB"/>
              <a:t>And the most important thing: the audience won’t miss the point of your presentation</a:t>
            </a:r>
            <a:endParaRPr lang="en-GB"/>
          </a:p>
        </p:txBody>
      </p:sp>
      <p:sp>
        <p:nvSpPr>
          <p:cNvPr id="2165" name="Google Shape;2165;p46"/>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Examples</a:t>
            </a:r>
            <a:endParaRPr lang="en-GB"/>
          </a:p>
        </p:txBody>
      </p:sp>
      <p:grpSp>
        <p:nvGrpSpPr>
          <p:cNvPr id="2166" name="Google Shape;2166;p46"/>
          <p:cNvGrpSpPr/>
          <p:nvPr/>
        </p:nvGrpSpPr>
        <p:grpSpPr>
          <a:xfrm>
            <a:off x="591019" y="1571644"/>
            <a:ext cx="511271" cy="2846773"/>
            <a:chOff x="599223" y="1571644"/>
            <a:chExt cx="511271" cy="2846773"/>
          </a:xfrm>
        </p:grpSpPr>
        <p:grpSp>
          <p:nvGrpSpPr>
            <p:cNvPr id="2167" name="Google Shape;2167;p46"/>
            <p:cNvGrpSpPr/>
            <p:nvPr/>
          </p:nvGrpSpPr>
          <p:grpSpPr>
            <a:xfrm rot="-5400000">
              <a:off x="692223" y="4000147"/>
              <a:ext cx="325269" cy="511271"/>
              <a:chOff x="1471100" y="1593200"/>
              <a:chExt cx="235600" cy="370325"/>
            </a:xfrm>
          </p:grpSpPr>
          <p:sp>
            <p:nvSpPr>
              <p:cNvPr id="2168" name="Google Shape;2168;p46"/>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46"/>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46"/>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71" name="Google Shape;2171;p46"/>
            <p:cNvGrpSpPr/>
            <p:nvPr/>
          </p:nvGrpSpPr>
          <p:grpSpPr>
            <a:xfrm rot="-5400000">
              <a:off x="692223" y="3495846"/>
              <a:ext cx="325269" cy="511271"/>
              <a:chOff x="1471100" y="1593200"/>
              <a:chExt cx="235600" cy="370325"/>
            </a:xfrm>
          </p:grpSpPr>
          <p:sp>
            <p:nvSpPr>
              <p:cNvPr id="2172" name="Google Shape;2172;p46"/>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46"/>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46"/>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75" name="Google Shape;2175;p46"/>
            <p:cNvGrpSpPr/>
            <p:nvPr/>
          </p:nvGrpSpPr>
          <p:grpSpPr>
            <a:xfrm rot="-5400000">
              <a:off x="692223" y="2991545"/>
              <a:ext cx="325269" cy="511271"/>
              <a:chOff x="1471100" y="1593200"/>
              <a:chExt cx="235600" cy="370325"/>
            </a:xfrm>
          </p:grpSpPr>
          <p:sp>
            <p:nvSpPr>
              <p:cNvPr id="2176" name="Google Shape;2176;p46"/>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46"/>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46"/>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79" name="Google Shape;2179;p46"/>
            <p:cNvGrpSpPr/>
            <p:nvPr/>
          </p:nvGrpSpPr>
          <p:grpSpPr>
            <a:xfrm rot="-5400000">
              <a:off x="692223" y="2487245"/>
              <a:ext cx="325269" cy="511271"/>
              <a:chOff x="1471100" y="1593200"/>
              <a:chExt cx="235600" cy="370325"/>
            </a:xfrm>
          </p:grpSpPr>
          <p:sp>
            <p:nvSpPr>
              <p:cNvPr id="2180" name="Google Shape;2180;p46"/>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46"/>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46"/>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83" name="Google Shape;2183;p46"/>
            <p:cNvGrpSpPr/>
            <p:nvPr/>
          </p:nvGrpSpPr>
          <p:grpSpPr>
            <a:xfrm rot="-5400000">
              <a:off x="692223" y="1982944"/>
              <a:ext cx="325269" cy="511271"/>
              <a:chOff x="1471100" y="1593200"/>
              <a:chExt cx="235600" cy="370325"/>
            </a:xfrm>
          </p:grpSpPr>
          <p:sp>
            <p:nvSpPr>
              <p:cNvPr id="2184" name="Google Shape;2184;p46"/>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46"/>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46"/>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87" name="Google Shape;2187;p46"/>
            <p:cNvGrpSpPr/>
            <p:nvPr/>
          </p:nvGrpSpPr>
          <p:grpSpPr>
            <a:xfrm rot="-5400000">
              <a:off x="692223" y="1478643"/>
              <a:ext cx="325269" cy="511271"/>
              <a:chOff x="1471100" y="1593200"/>
              <a:chExt cx="235600" cy="370325"/>
            </a:xfrm>
          </p:grpSpPr>
          <p:sp>
            <p:nvSpPr>
              <p:cNvPr id="2188" name="Google Shape;2188;p46"/>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46"/>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46"/>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191" name="Google Shape;2191;p46"/>
          <p:cNvGrpSpPr/>
          <p:nvPr/>
        </p:nvGrpSpPr>
        <p:grpSpPr>
          <a:xfrm>
            <a:off x="1585496" y="1663347"/>
            <a:ext cx="2161971" cy="2447705"/>
            <a:chOff x="1585496" y="1663347"/>
            <a:chExt cx="2161971" cy="2447705"/>
          </a:xfrm>
        </p:grpSpPr>
        <p:grpSp>
          <p:nvGrpSpPr>
            <p:cNvPr id="2192" name="Google Shape;2192;p46"/>
            <p:cNvGrpSpPr/>
            <p:nvPr/>
          </p:nvGrpSpPr>
          <p:grpSpPr>
            <a:xfrm>
              <a:off x="1585496" y="3232778"/>
              <a:ext cx="787303" cy="878274"/>
              <a:chOff x="5202625" y="2024650"/>
              <a:chExt cx="657950" cy="733975"/>
            </a:xfrm>
          </p:grpSpPr>
          <p:sp>
            <p:nvSpPr>
              <p:cNvPr id="2193" name="Google Shape;2193;p46"/>
              <p:cNvSpPr/>
              <p:nvPr/>
            </p:nvSpPr>
            <p:spPr>
              <a:xfrm>
                <a:off x="5202625" y="2062325"/>
                <a:ext cx="657950" cy="696300"/>
              </a:xfrm>
              <a:custGeom>
                <a:avLst/>
                <a:gdLst/>
                <a:ahLst/>
                <a:cxnLst/>
                <a:rect l="l" t="t" r="r" b="b"/>
                <a:pathLst>
                  <a:path w="26318" h="27852" extrusionOk="0">
                    <a:moveTo>
                      <a:pt x="7464" y="3743"/>
                    </a:moveTo>
                    <a:cubicBezTo>
                      <a:pt x="7451" y="3743"/>
                      <a:pt x="7446" y="3751"/>
                      <a:pt x="7439" y="3761"/>
                    </a:cubicBezTo>
                    <a:lnTo>
                      <a:pt x="7439" y="3761"/>
                    </a:lnTo>
                    <a:cubicBezTo>
                      <a:pt x="7453" y="3754"/>
                      <a:pt x="7464" y="3743"/>
                      <a:pt x="7464" y="3743"/>
                    </a:cubicBezTo>
                    <a:close/>
                    <a:moveTo>
                      <a:pt x="7439" y="3761"/>
                    </a:moveTo>
                    <a:cubicBezTo>
                      <a:pt x="7433" y="3764"/>
                      <a:pt x="7426" y="3766"/>
                      <a:pt x="7418" y="3766"/>
                    </a:cubicBezTo>
                    <a:cubicBezTo>
                      <a:pt x="7418" y="3789"/>
                      <a:pt x="7418" y="3789"/>
                      <a:pt x="7418" y="3789"/>
                    </a:cubicBezTo>
                    <a:cubicBezTo>
                      <a:pt x="7428" y="3779"/>
                      <a:pt x="7434" y="3769"/>
                      <a:pt x="7439" y="3761"/>
                    </a:cubicBezTo>
                    <a:close/>
                    <a:moveTo>
                      <a:pt x="7396" y="3789"/>
                    </a:moveTo>
                    <a:cubicBezTo>
                      <a:pt x="7396" y="3789"/>
                      <a:pt x="7396" y="3812"/>
                      <a:pt x="7396" y="3812"/>
                    </a:cubicBezTo>
                    <a:cubicBezTo>
                      <a:pt x="7396" y="3789"/>
                      <a:pt x="7396" y="3789"/>
                      <a:pt x="7418" y="3789"/>
                    </a:cubicBezTo>
                    <a:close/>
                    <a:moveTo>
                      <a:pt x="22643" y="21113"/>
                    </a:moveTo>
                    <a:cubicBezTo>
                      <a:pt x="22643" y="21113"/>
                      <a:pt x="22620" y="21136"/>
                      <a:pt x="22620" y="21136"/>
                    </a:cubicBezTo>
                    <a:lnTo>
                      <a:pt x="22643" y="21136"/>
                    </a:lnTo>
                    <a:cubicBezTo>
                      <a:pt x="22643" y="21113"/>
                      <a:pt x="22643" y="21113"/>
                      <a:pt x="22643" y="21113"/>
                    </a:cubicBezTo>
                    <a:close/>
                    <a:moveTo>
                      <a:pt x="12942" y="0"/>
                    </a:moveTo>
                    <a:cubicBezTo>
                      <a:pt x="11687" y="274"/>
                      <a:pt x="10500" y="799"/>
                      <a:pt x="9404" y="1438"/>
                    </a:cubicBezTo>
                    <a:cubicBezTo>
                      <a:pt x="8217" y="2100"/>
                      <a:pt x="7144" y="2967"/>
                      <a:pt x="6163" y="3903"/>
                    </a:cubicBezTo>
                    <a:cubicBezTo>
                      <a:pt x="5159" y="4862"/>
                      <a:pt x="4268" y="5935"/>
                      <a:pt x="3470" y="7076"/>
                    </a:cubicBezTo>
                    <a:cubicBezTo>
                      <a:pt x="2671" y="8240"/>
                      <a:pt x="1986" y="9472"/>
                      <a:pt x="1438" y="10774"/>
                    </a:cubicBezTo>
                    <a:cubicBezTo>
                      <a:pt x="890" y="12029"/>
                      <a:pt x="502" y="13353"/>
                      <a:pt x="274" y="14699"/>
                    </a:cubicBezTo>
                    <a:cubicBezTo>
                      <a:pt x="46" y="15978"/>
                      <a:pt x="0" y="17279"/>
                      <a:pt x="160" y="18557"/>
                    </a:cubicBezTo>
                    <a:cubicBezTo>
                      <a:pt x="343" y="19812"/>
                      <a:pt x="731" y="21022"/>
                      <a:pt x="1347" y="22141"/>
                    </a:cubicBezTo>
                    <a:cubicBezTo>
                      <a:pt x="1986" y="23282"/>
                      <a:pt x="2899" y="24263"/>
                      <a:pt x="3949" y="25039"/>
                    </a:cubicBezTo>
                    <a:cubicBezTo>
                      <a:pt x="4542" y="25496"/>
                      <a:pt x="5182" y="25861"/>
                      <a:pt x="5866" y="26203"/>
                    </a:cubicBezTo>
                    <a:cubicBezTo>
                      <a:pt x="6734" y="26614"/>
                      <a:pt x="7669" y="26957"/>
                      <a:pt x="8582" y="27253"/>
                    </a:cubicBezTo>
                    <a:cubicBezTo>
                      <a:pt x="9874" y="27630"/>
                      <a:pt x="11208" y="27852"/>
                      <a:pt x="12540" y="27852"/>
                    </a:cubicBezTo>
                    <a:cubicBezTo>
                      <a:pt x="12903" y="27852"/>
                      <a:pt x="13265" y="27835"/>
                      <a:pt x="13627" y="27801"/>
                    </a:cubicBezTo>
                    <a:cubicBezTo>
                      <a:pt x="14403" y="27733"/>
                      <a:pt x="15179" y="27596"/>
                      <a:pt x="15932" y="27367"/>
                    </a:cubicBezTo>
                    <a:cubicBezTo>
                      <a:pt x="16663" y="27139"/>
                      <a:pt x="17370" y="26843"/>
                      <a:pt x="18055" y="26477"/>
                    </a:cubicBezTo>
                    <a:cubicBezTo>
                      <a:pt x="19447" y="25724"/>
                      <a:pt x="20657" y="24697"/>
                      <a:pt x="21707" y="23533"/>
                    </a:cubicBezTo>
                    <a:cubicBezTo>
                      <a:pt x="22666" y="22483"/>
                      <a:pt x="23487" y="21296"/>
                      <a:pt x="24195" y="20041"/>
                    </a:cubicBezTo>
                    <a:cubicBezTo>
                      <a:pt x="24560" y="19379"/>
                      <a:pt x="24903" y="18694"/>
                      <a:pt x="25222" y="18009"/>
                    </a:cubicBezTo>
                    <a:cubicBezTo>
                      <a:pt x="25405" y="17598"/>
                      <a:pt x="25587" y="17165"/>
                      <a:pt x="25770" y="16754"/>
                    </a:cubicBezTo>
                    <a:cubicBezTo>
                      <a:pt x="25953" y="16297"/>
                      <a:pt x="26135" y="15841"/>
                      <a:pt x="26272" y="15361"/>
                    </a:cubicBezTo>
                    <a:cubicBezTo>
                      <a:pt x="26318" y="15156"/>
                      <a:pt x="26181" y="14951"/>
                      <a:pt x="25975" y="14905"/>
                    </a:cubicBezTo>
                    <a:cubicBezTo>
                      <a:pt x="25949" y="14899"/>
                      <a:pt x="25922" y="14896"/>
                      <a:pt x="25896" y="14896"/>
                    </a:cubicBezTo>
                    <a:cubicBezTo>
                      <a:pt x="25724" y="14896"/>
                      <a:pt x="25578" y="15023"/>
                      <a:pt x="25519" y="15202"/>
                    </a:cubicBezTo>
                    <a:cubicBezTo>
                      <a:pt x="25473" y="15361"/>
                      <a:pt x="25428" y="15521"/>
                      <a:pt x="25382" y="15704"/>
                    </a:cubicBezTo>
                    <a:cubicBezTo>
                      <a:pt x="25176" y="16252"/>
                      <a:pt x="24903" y="16799"/>
                      <a:pt x="24674" y="17347"/>
                    </a:cubicBezTo>
                    <a:cubicBezTo>
                      <a:pt x="24469" y="17804"/>
                      <a:pt x="24263" y="18260"/>
                      <a:pt x="24035" y="18694"/>
                    </a:cubicBezTo>
                    <a:cubicBezTo>
                      <a:pt x="23624" y="19538"/>
                      <a:pt x="23145" y="20337"/>
                      <a:pt x="22643" y="21136"/>
                    </a:cubicBezTo>
                    <a:cubicBezTo>
                      <a:pt x="22630" y="21136"/>
                      <a:pt x="22624" y="21144"/>
                      <a:pt x="22617" y="21150"/>
                    </a:cubicBezTo>
                    <a:lnTo>
                      <a:pt x="22617" y="21150"/>
                    </a:lnTo>
                    <a:cubicBezTo>
                      <a:pt x="22619" y="21146"/>
                      <a:pt x="22620" y="21141"/>
                      <a:pt x="22620" y="21136"/>
                    </a:cubicBezTo>
                    <a:lnTo>
                      <a:pt x="22620" y="21136"/>
                    </a:lnTo>
                    <a:lnTo>
                      <a:pt x="22597" y="21159"/>
                    </a:lnTo>
                    <a:cubicBezTo>
                      <a:pt x="22607" y="21159"/>
                      <a:pt x="22612" y="21155"/>
                      <a:pt x="22617" y="21150"/>
                    </a:cubicBezTo>
                    <a:lnTo>
                      <a:pt x="22617" y="21150"/>
                    </a:lnTo>
                    <a:cubicBezTo>
                      <a:pt x="22611" y="21168"/>
                      <a:pt x="22593" y="21186"/>
                      <a:pt x="22575" y="21204"/>
                    </a:cubicBezTo>
                    <a:lnTo>
                      <a:pt x="22575" y="21204"/>
                    </a:lnTo>
                    <a:cubicBezTo>
                      <a:pt x="22597" y="21182"/>
                      <a:pt x="22597" y="21182"/>
                      <a:pt x="22597" y="21159"/>
                    </a:cubicBezTo>
                    <a:lnTo>
                      <a:pt x="22597" y="21159"/>
                    </a:lnTo>
                    <a:cubicBezTo>
                      <a:pt x="21798" y="22346"/>
                      <a:pt x="20862" y="23442"/>
                      <a:pt x="19790" y="24377"/>
                    </a:cubicBezTo>
                    <a:cubicBezTo>
                      <a:pt x="19790" y="24377"/>
                      <a:pt x="19790" y="24355"/>
                      <a:pt x="19790" y="24355"/>
                    </a:cubicBezTo>
                    <a:cubicBezTo>
                      <a:pt x="18991" y="25039"/>
                      <a:pt x="18123" y="25610"/>
                      <a:pt x="17188" y="26066"/>
                    </a:cubicBezTo>
                    <a:lnTo>
                      <a:pt x="17210" y="26066"/>
                    </a:lnTo>
                    <a:cubicBezTo>
                      <a:pt x="16366" y="26454"/>
                      <a:pt x="15476" y="26751"/>
                      <a:pt x="14563" y="26934"/>
                    </a:cubicBezTo>
                    <a:cubicBezTo>
                      <a:pt x="13892" y="27046"/>
                      <a:pt x="13209" y="27102"/>
                      <a:pt x="12524" y="27102"/>
                    </a:cubicBezTo>
                    <a:cubicBezTo>
                      <a:pt x="12230" y="27102"/>
                      <a:pt x="11936" y="27091"/>
                      <a:pt x="11641" y="27071"/>
                    </a:cubicBezTo>
                    <a:cubicBezTo>
                      <a:pt x="10409" y="26957"/>
                      <a:pt x="9176" y="26683"/>
                      <a:pt x="8012" y="26272"/>
                    </a:cubicBezTo>
                    <a:cubicBezTo>
                      <a:pt x="6871" y="25861"/>
                      <a:pt x="5752" y="25359"/>
                      <a:pt x="4771" y="24697"/>
                    </a:cubicBezTo>
                    <a:cubicBezTo>
                      <a:pt x="4086" y="24240"/>
                      <a:pt x="3470" y="23693"/>
                      <a:pt x="2945" y="23076"/>
                    </a:cubicBezTo>
                    <a:cubicBezTo>
                      <a:pt x="2922" y="23076"/>
                      <a:pt x="2899" y="23054"/>
                      <a:pt x="2876" y="23031"/>
                    </a:cubicBezTo>
                    <a:lnTo>
                      <a:pt x="2876" y="23031"/>
                    </a:lnTo>
                    <a:cubicBezTo>
                      <a:pt x="2899" y="23054"/>
                      <a:pt x="2922" y="23054"/>
                      <a:pt x="2945" y="23076"/>
                    </a:cubicBezTo>
                    <a:cubicBezTo>
                      <a:pt x="2465" y="22529"/>
                      <a:pt x="2054" y="21912"/>
                      <a:pt x="1735" y="21250"/>
                    </a:cubicBezTo>
                    <a:cubicBezTo>
                      <a:pt x="1370" y="20497"/>
                      <a:pt x="1119" y="19675"/>
                      <a:pt x="982" y="18854"/>
                    </a:cubicBezTo>
                    <a:cubicBezTo>
                      <a:pt x="982" y="18876"/>
                      <a:pt x="982" y="18899"/>
                      <a:pt x="982" y="18922"/>
                    </a:cubicBezTo>
                    <a:cubicBezTo>
                      <a:pt x="822" y="17941"/>
                      <a:pt x="799" y="16959"/>
                      <a:pt x="868" y="15955"/>
                    </a:cubicBezTo>
                    <a:lnTo>
                      <a:pt x="868" y="15955"/>
                    </a:lnTo>
                    <a:lnTo>
                      <a:pt x="868" y="16046"/>
                    </a:lnTo>
                    <a:cubicBezTo>
                      <a:pt x="959" y="14722"/>
                      <a:pt x="1278" y="13398"/>
                      <a:pt x="1712" y="12143"/>
                    </a:cubicBezTo>
                    <a:cubicBezTo>
                      <a:pt x="2283" y="10545"/>
                      <a:pt x="3082" y="9016"/>
                      <a:pt x="4040" y="7601"/>
                    </a:cubicBezTo>
                    <a:lnTo>
                      <a:pt x="4040" y="7601"/>
                    </a:lnTo>
                    <a:cubicBezTo>
                      <a:pt x="4017" y="7624"/>
                      <a:pt x="3995" y="7646"/>
                      <a:pt x="3972" y="7669"/>
                    </a:cubicBezTo>
                    <a:cubicBezTo>
                      <a:pt x="4953" y="6254"/>
                      <a:pt x="6095" y="4930"/>
                      <a:pt x="7396" y="3789"/>
                    </a:cubicBezTo>
                    <a:cubicBezTo>
                      <a:pt x="7418" y="3789"/>
                      <a:pt x="7418" y="3789"/>
                      <a:pt x="7418" y="3766"/>
                    </a:cubicBezTo>
                    <a:cubicBezTo>
                      <a:pt x="8468" y="2899"/>
                      <a:pt x="9587" y="2123"/>
                      <a:pt x="10819" y="1529"/>
                    </a:cubicBezTo>
                    <a:cubicBezTo>
                      <a:pt x="11573" y="1187"/>
                      <a:pt x="12371" y="913"/>
                      <a:pt x="13170" y="730"/>
                    </a:cubicBezTo>
                    <a:cubicBezTo>
                      <a:pt x="13376" y="685"/>
                      <a:pt x="13490" y="434"/>
                      <a:pt x="13421" y="251"/>
                    </a:cubicBezTo>
                    <a:cubicBezTo>
                      <a:pt x="13399" y="160"/>
                      <a:pt x="13330" y="68"/>
                      <a:pt x="13239" y="23"/>
                    </a:cubicBezTo>
                    <a:cubicBezTo>
                      <a:pt x="13170" y="0"/>
                      <a:pt x="13125" y="0"/>
                      <a:pt x="13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46"/>
              <p:cNvSpPr/>
              <p:nvPr/>
            </p:nvSpPr>
            <p:spPr>
              <a:xfrm>
                <a:off x="5309900" y="2024650"/>
                <a:ext cx="237400" cy="274150"/>
              </a:xfrm>
              <a:custGeom>
                <a:avLst/>
                <a:gdLst/>
                <a:ahLst/>
                <a:cxnLst/>
                <a:rect l="l" t="t" r="r" b="b"/>
                <a:pathLst>
                  <a:path w="9496" h="10966" extrusionOk="0">
                    <a:moveTo>
                      <a:pt x="3835" y="9473"/>
                    </a:moveTo>
                    <a:cubicBezTo>
                      <a:pt x="3812" y="9496"/>
                      <a:pt x="3812" y="9496"/>
                      <a:pt x="3812" y="9519"/>
                    </a:cubicBezTo>
                    <a:lnTo>
                      <a:pt x="3835" y="9473"/>
                    </a:lnTo>
                    <a:close/>
                    <a:moveTo>
                      <a:pt x="3812" y="9519"/>
                    </a:moveTo>
                    <a:cubicBezTo>
                      <a:pt x="3796" y="9534"/>
                      <a:pt x="3792" y="9539"/>
                      <a:pt x="3790" y="9548"/>
                    </a:cubicBezTo>
                    <a:lnTo>
                      <a:pt x="3790" y="9548"/>
                    </a:lnTo>
                    <a:cubicBezTo>
                      <a:pt x="3797" y="9538"/>
                      <a:pt x="3805" y="9529"/>
                      <a:pt x="3812" y="9519"/>
                    </a:cubicBezTo>
                    <a:close/>
                    <a:moveTo>
                      <a:pt x="366" y="1"/>
                    </a:moveTo>
                    <a:cubicBezTo>
                      <a:pt x="160" y="1"/>
                      <a:pt x="0" y="183"/>
                      <a:pt x="0" y="389"/>
                    </a:cubicBezTo>
                    <a:cubicBezTo>
                      <a:pt x="0" y="617"/>
                      <a:pt x="183" y="754"/>
                      <a:pt x="388" y="754"/>
                    </a:cubicBezTo>
                    <a:cubicBezTo>
                      <a:pt x="959" y="754"/>
                      <a:pt x="1530" y="777"/>
                      <a:pt x="2077" y="822"/>
                    </a:cubicBezTo>
                    <a:lnTo>
                      <a:pt x="1986" y="822"/>
                    </a:lnTo>
                    <a:cubicBezTo>
                      <a:pt x="4177" y="1005"/>
                      <a:pt x="6323" y="1461"/>
                      <a:pt x="8446" y="1986"/>
                    </a:cubicBezTo>
                    <a:cubicBezTo>
                      <a:pt x="6734" y="4406"/>
                      <a:pt x="5433" y="7099"/>
                      <a:pt x="3789" y="9564"/>
                    </a:cubicBezTo>
                    <a:cubicBezTo>
                      <a:pt x="3789" y="9557"/>
                      <a:pt x="3789" y="9552"/>
                      <a:pt x="3790" y="9548"/>
                    </a:cubicBezTo>
                    <a:lnTo>
                      <a:pt x="3790" y="9548"/>
                    </a:lnTo>
                    <a:cubicBezTo>
                      <a:pt x="3594" y="9812"/>
                      <a:pt x="3417" y="10076"/>
                      <a:pt x="3219" y="10340"/>
                    </a:cubicBezTo>
                    <a:cubicBezTo>
                      <a:pt x="3150" y="10409"/>
                      <a:pt x="3127" y="10500"/>
                      <a:pt x="3127" y="10614"/>
                    </a:cubicBezTo>
                    <a:cubicBezTo>
                      <a:pt x="3127" y="10706"/>
                      <a:pt x="3173" y="10797"/>
                      <a:pt x="3264" y="10865"/>
                    </a:cubicBezTo>
                    <a:cubicBezTo>
                      <a:pt x="3330" y="10931"/>
                      <a:pt x="3428" y="10965"/>
                      <a:pt x="3524" y="10965"/>
                    </a:cubicBezTo>
                    <a:cubicBezTo>
                      <a:pt x="3628" y="10965"/>
                      <a:pt x="3730" y="10926"/>
                      <a:pt x="3789" y="10843"/>
                    </a:cubicBezTo>
                    <a:cubicBezTo>
                      <a:pt x="5661" y="8332"/>
                      <a:pt x="6985" y="5501"/>
                      <a:pt x="8720" y="2899"/>
                    </a:cubicBezTo>
                    <a:cubicBezTo>
                      <a:pt x="8948" y="2603"/>
                      <a:pt x="9153" y="2283"/>
                      <a:pt x="9382" y="1986"/>
                    </a:cubicBezTo>
                    <a:cubicBezTo>
                      <a:pt x="9450" y="1872"/>
                      <a:pt x="9496" y="1758"/>
                      <a:pt x="9450" y="1621"/>
                    </a:cubicBezTo>
                    <a:cubicBezTo>
                      <a:pt x="9404" y="1484"/>
                      <a:pt x="9313" y="1393"/>
                      <a:pt x="9176" y="1370"/>
                    </a:cubicBezTo>
                    <a:cubicBezTo>
                      <a:pt x="6277" y="662"/>
                      <a:pt x="3356" y="23"/>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95" name="Google Shape;2195;p46"/>
            <p:cNvGrpSpPr/>
            <p:nvPr/>
          </p:nvGrpSpPr>
          <p:grpSpPr>
            <a:xfrm>
              <a:off x="2770324" y="1663347"/>
              <a:ext cx="977144" cy="864723"/>
              <a:chOff x="5170650" y="1470575"/>
              <a:chExt cx="816600" cy="722650"/>
            </a:xfrm>
          </p:grpSpPr>
          <p:sp>
            <p:nvSpPr>
              <p:cNvPr id="2196" name="Google Shape;2196;p46"/>
              <p:cNvSpPr/>
              <p:nvPr/>
            </p:nvSpPr>
            <p:spPr>
              <a:xfrm>
                <a:off x="5197475" y="1470575"/>
                <a:ext cx="789775" cy="722650"/>
              </a:xfrm>
              <a:custGeom>
                <a:avLst/>
                <a:gdLst/>
                <a:ahLst/>
                <a:cxnLst/>
                <a:rect l="l" t="t" r="r" b="b"/>
                <a:pathLst>
                  <a:path w="31591" h="28906" extrusionOk="0">
                    <a:moveTo>
                      <a:pt x="29605" y="7373"/>
                    </a:moveTo>
                    <a:cubicBezTo>
                      <a:pt x="29605" y="7384"/>
                      <a:pt x="29611" y="7396"/>
                      <a:pt x="29617" y="7407"/>
                    </a:cubicBezTo>
                    <a:lnTo>
                      <a:pt x="29617" y="7407"/>
                    </a:lnTo>
                    <a:lnTo>
                      <a:pt x="29605" y="7373"/>
                    </a:lnTo>
                    <a:close/>
                    <a:moveTo>
                      <a:pt x="29617" y="7407"/>
                    </a:moveTo>
                    <a:lnTo>
                      <a:pt x="29628" y="7441"/>
                    </a:lnTo>
                    <a:cubicBezTo>
                      <a:pt x="29628" y="7430"/>
                      <a:pt x="29622" y="7418"/>
                      <a:pt x="29617" y="7407"/>
                    </a:cubicBezTo>
                    <a:close/>
                    <a:moveTo>
                      <a:pt x="29520" y="19704"/>
                    </a:moveTo>
                    <a:cubicBezTo>
                      <a:pt x="29516" y="19709"/>
                      <a:pt x="29514" y="19714"/>
                      <a:pt x="29514" y="19721"/>
                    </a:cubicBezTo>
                    <a:cubicBezTo>
                      <a:pt x="29516" y="19716"/>
                      <a:pt x="29518" y="19710"/>
                      <a:pt x="29520" y="19704"/>
                    </a:cubicBezTo>
                    <a:close/>
                    <a:moveTo>
                      <a:pt x="17371" y="0"/>
                    </a:moveTo>
                    <a:cubicBezTo>
                      <a:pt x="17097" y="0"/>
                      <a:pt x="16800" y="23"/>
                      <a:pt x="16526" y="23"/>
                    </a:cubicBezTo>
                    <a:cubicBezTo>
                      <a:pt x="14723" y="114"/>
                      <a:pt x="12943" y="525"/>
                      <a:pt x="11276" y="1233"/>
                    </a:cubicBezTo>
                    <a:cubicBezTo>
                      <a:pt x="10500" y="1575"/>
                      <a:pt x="9724" y="1986"/>
                      <a:pt x="9017" y="2465"/>
                    </a:cubicBezTo>
                    <a:cubicBezTo>
                      <a:pt x="8309" y="2945"/>
                      <a:pt x="7624" y="3470"/>
                      <a:pt x="7008" y="4040"/>
                    </a:cubicBezTo>
                    <a:cubicBezTo>
                      <a:pt x="5730" y="5204"/>
                      <a:pt x="4634" y="6551"/>
                      <a:pt x="3676" y="7943"/>
                    </a:cubicBezTo>
                    <a:cubicBezTo>
                      <a:pt x="2306" y="9929"/>
                      <a:pt x="1165" y="12052"/>
                      <a:pt x="92" y="14198"/>
                    </a:cubicBezTo>
                    <a:cubicBezTo>
                      <a:pt x="1" y="14380"/>
                      <a:pt x="92" y="14608"/>
                      <a:pt x="275" y="14700"/>
                    </a:cubicBezTo>
                    <a:cubicBezTo>
                      <a:pt x="329" y="14727"/>
                      <a:pt x="388" y="14740"/>
                      <a:pt x="445" y="14740"/>
                    </a:cubicBezTo>
                    <a:cubicBezTo>
                      <a:pt x="581" y="14740"/>
                      <a:pt x="713" y="14668"/>
                      <a:pt x="777" y="14540"/>
                    </a:cubicBezTo>
                    <a:cubicBezTo>
                      <a:pt x="1781" y="12531"/>
                      <a:pt x="2854" y="10523"/>
                      <a:pt x="4109" y="8651"/>
                    </a:cubicBezTo>
                    <a:cubicBezTo>
                      <a:pt x="5205" y="7030"/>
                      <a:pt x="6483" y="5478"/>
                      <a:pt x="7990" y="4200"/>
                    </a:cubicBezTo>
                    <a:cubicBezTo>
                      <a:pt x="8971" y="3356"/>
                      <a:pt x="10044" y="2648"/>
                      <a:pt x="11208" y="2100"/>
                    </a:cubicBezTo>
                    <a:cubicBezTo>
                      <a:pt x="12326" y="1575"/>
                      <a:pt x="13513" y="1210"/>
                      <a:pt x="14723" y="1005"/>
                    </a:cubicBezTo>
                    <a:lnTo>
                      <a:pt x="14632" y="1005"/>
                    </a:lnTo>
                    <a:cubicBezTo>
                      <a:pt x="15534" y="849"/>
                      <a:pt x="16456" y="768"/>
                      <a:pt x="17379" y="768"/>
                    </a:cubicBezTo>
                    <a:cubicBezTo>
                      <a:pt x="17811" y="768"/>
                      <a:pt x="18242" y="786"/>
                      <a:pt x="18672" y="822"/>
                    </a:cubicBezTo>
                    <a:cubicBezTo>
                      <a:pt x="20087" y="936"/>
                      <a:pt x="21457" y="1233"/>
                      <a:pt x="22803" y="1689"/>
                    </a:cubicBezTo>
                    <a:cubicBezTo>
                      <a:pt x="23922" y="2100"/>
                      <a:pt x="25017" y="2625"/>
                      <a:pt x="26022" y="3310"/>
                    </a:cubicBezTo>
                    <a:cubicBezTo>
                      <a:pt x="25999" y="3287"/>
                      <a:pt x="25953" y="3264"/>
                      <a:pt x="25930" y="3241"/>
                    </a:cubicBezTo>
                    <a:lnTo>
                      <a:pt x="25930" y="3241"/>
                    </a:lnTo>
                    <a:cubicBezTo>
                      <a:pt x="26775" y="3812"/>
                      <a:pt x="27528" y="4474"/>
                      <a:pt x="28190" y="5227"/>
                    </a:cubicBezTo>
                    <a:cubicBezTo>
                      <a:pt x="28761" y="5889"/>
                      <a:pt x="29217" y="6597"/>
                      <a:pt x="29605" y="7350"/>
                    </a:cubicBezTo>
                    <a:cubicBezTo>
                      <a:pt x="29788" y="7761"/>
                      <a:pt x="29948" y="8172"/>
                      <a:pt x="30084" y="8583"/>
                    </a:cubicBezTo>
                    <a:cubicBezTo>
                      <a:pt x="30244" y="9062"/>
                      <a:pt x="30358" y="9564"/>
                      <a:pt x="30450" y="10043"/>
                    </a:cubicBezTo>
                    <a:cubicBezTo>
                      <a:pt x="30701" y="11504"/>
                      <a:pt x="30769" y="12988"/>
                      <a:pt x="30655" y="14471"/>
                    </a:cubicBezTo>
                    <a:cubicBezTo>
                      <a:pt x="30519" y="16269"/>
                      <a:pt x="30110" y="18020"/>
                      <a:pt x="29520" y="19704"/>
                    </a:cubicBezTo>
                    <a:lnTo>
                      <a:pt x="29520" y="19704"/>
                    </a:lnTo>
                    <a:cubicBezTo>
                      <a:pt x="29523" y="19700"/>
                      <a:pt x="29527" y="19697"/>
                      <a:pt x="29531" y="19693"/>
                    </a:cubicBezTo>
                    <a:lnTo>
                      <a:pt x="29531" y="19693"/>
                    </a:lnTo>
                    <a:cubicBezTo>
                      <a:pt x="28641" y="22197"/>
                      <a:pt x="27365" y="24542"/>
                      <a:pt x="25885" y="26751"/>
                    </a:cubicBezTo>
                    <a:cubicBezTo>
                      <a:pt x="25542" y="27254"/>
                      <a:pt x="25177" y="27756"/>
                      <a:pt x="24812" y="28258"/>
                    </a:cubicBezTo>
                    <a:cubicBezTo>
                      <a:pt x="24743" y="28349"/>
                      <a:pt x="24698" y="28440"/>
                      <a:pt x="24721" y="28532"/>
                    </a:cubicBezTo>
                    <a:cubicBezTo>
                      <a:pt x="24721" y="28646"/>
                      <a:pt x="24766" y="28737"/>
                      <a:pt x="24835" y="28806"/>
                    </a:cubicBezTo>
                    <a:cubicBezTo>
                      <a:pt x="24911" y="28872"/>
                      <a:pt x="25009" y="28906"/>
                      <a:pt x="25106" y="28906"/>
                    </a:cubicBezTo>
                    <a:cubicBezTo>
                      <a:pt x="25209" y="28906"/>
                      <a:pt x="25311" y="28866"/>
                      <a:pt x="25382" y="28783"/>
                    </a:cubicBezTo>
                    <a:cubicBezTo>
                      <a:pt x="27962" y="25313"/>
                      <a:pt x="30107" y="21410"/>
                      <a:pt x="31020" y="17165"/>
                    </a:cubicBezTo>
                    <a:cubicBezTo>
                      <a:pt x="31477" y="15065"/>
                      <a:pt x="31591" y="12874"/>
                      <a:pt x="31317" y="10728"/>
                    </a:cubicBezTo>
                    <a:cubicBezTo>
                      <a:pt x="31180" y="9769"/>
                      <a:pt x="30998" y="8811"/>
                      <a:pt x="30655" y="7898"/>
                    </a:cubicBezTo>
                    <a:cubicBezTo>
                      <a:pt x="30358" y="7122"/>
                      <a:pt x="29970" y="6368"/>
                      <a:pt x="29514" y="5684"/>
                    </a:cubicBezTo>
                    <a:cubicBezTo>
                      <a:pt x="27642" y="2945"/>
                      <a:pt x="24561" y="1256"/>
                      <a:pt x="21388" y="480"/>
                    </a:cubicBezTo>
                    <a:cubicBezTo>
                      <a:pt x="20087" y="183"/>
                      <a:pt x="18717" y="0"/>
                      <a:pt x="17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46"/>
              <p:cNvSpPr/>
              <p:nvPr/>
            </p:nvSpPr>
            <p:spPr>
              <a:xfrm>
                <a:off x="5170650" y="1585825"/>
                <a:ext cx="341275" cy="260850"/>
              </a:xfrm>
              <a:custGeom>
                <a:avLst/>
                <a:gdLst/>
                <a:ahLst/>
                <a:cxnLst/>
                <a:rect l="l" t="t" r="r" b="b"/>
                <a:pathLst>
                  <a:path w="13651" h="10434" extrusionOk="0">
                    <a:moveTo>
                      <a:pt x="10843" y="6255"/>
                    </a:moveTo>
                    <a:lnTo>
                      <a:pt x="10843" y="6255"/>
                    </a:lnTo>
                    <a:cubicBezTo>
                      <a:pt x="10828" y="6262"/>
                      <a:pt x="10812" y="6270"/>
                      <a:pt x="10797" y="6277"/>
                    </a:cubicBezTo>
                    <a:lnTo>
                      <a:pt x="10797" y="6277"/>
                    </a:lnTo>
                    <a:cubicBezTo>
                      <a:pt x="10812" y="6275"/>
                      <a:pt x="10828" y="6270"/>
                      <a:pt x="10843" y="6255"/>
                    </a:cubicBezTo>
                    <a:close/>
                    <a:moveTo>
                      <a:pt x="366" y="1"/>
                    </a:moveTo>
                    <a:cubicBezTo>
                      <a:pt x="184" y="1"/>
                      <a:pt x="1" y="184"/>
                      <a:pt x="24" y="389"/>
                    </a:cubicBezTo>
                    <a:cubicBezTo>
                      <a:pt x="298" y="3630"/>
                      <a:pt x="1074" y="6803"/>
                      <a:pt x="1097" y="10067"/>
                    </a:cubicBezTo>
                    <a:cubicBezTo>
                      <a:pt x="1097" y="10240"/>
                      <a:pt x="1261" y="10434"/>
                      <a:pt x="1453" y="10434"/>
                    </a:cubicBezTo>
                    <a:cubicBezTo>
                      <a:pt x="1464" y="10434"/>
                      <a:pt x="1474" y="10433"/>
                      <a:pt x="1485" y="10432"/>
                    </a:cubicBezTo>
                    <a:cubicBezTo>
                      <a:pt x="3128" y="10249"/>
                      <a:pt x="4657" y="9542"/>
                      <a:pt x="6118" y="8789"/>
                    </a:cubicBezTo>
                    <a:cubicBezTo>
                      <a:pt x="7678" y="7975"/>
                      <a:pt x="9194" y="7049"/>
                      <a:pt x="10797" y="6277"/>
                    </a:cubicBezTo>
                    <a:lnTo>
                      <a:pt x="10797" y="6277"/>
                    </a:lnTo>
                    <a:cubicBezTo>
                      <a:pt x="10790" y="6278"/>
                      <a:pt x="10782" y="6278"/>
                      <a:pt x="10774" y="6278"/>
                    </a:cubicBezTo>
                    <a:cubicBezTo>
                      <a:pt x="11619" y="5890"/>
                      <a:pt x="12464" y="5547"/>
                      <a:pt x="13331" y="5342"/>
                    </a:cubicBezTo>
                    <a:cubicBezTo>
                      <a:pt x="13536" y="5274"/>
                      <a:pt x="13650" y="5045"/>
                      <a:pt x="13582" y="4863"/>
                    </a:cubicBezTo>
                    <a:cubicBezTo>
                      <a:pt x="13525" y="4692"/>
                      <a:pt x="13374" y="4600"/>
                      <a:pt x="13206" y="4600"/>
                    </a:cubicBezTo>
                    <a:cubicBezTo>
                      <a:pt x="13172" y="4600"/>
                      <a:pt x="13137" y="4604"/>
                      <a:pt x="13103" y="4612"/>
                    </a:cubicBezTo>
                    <a:cubicBezTo>
                      <a:pt x="11642" y="4977"/>
                      <a:pt x="10272" y="5662"/>
                      <a:pt x="8926" y="6392"/>
                    </a:cubicBezTo>
                    <a:cubicBezTo>
                      <a:pt x="7556" y="7122"/>
                      <a:pt x="6187" y="7944"/>
                      <a:pt x="4771" y="8606"/>
                    </a:cubicBezTo>
                    <a:cubicBezTo>
                      <a:pt x="4794" y="8606"/>
                      <a:pt x="4840" y="8583"/>
                      <a:pt x="4863" y="8583"/>
                    </a:cubicBezTo>
                    <a:cubicBezTo>
                      <a:pt x="3927" y="9017"/>
                      <a:pt x="2968" y="9405"/>
                      <a:pt x="1941" y="9588"/>
                    </a:cubicBezTo>
                    <a:cubicBezTo>
                      <a:pt x="1918" y="9610"/>
                      <a:pt x="1873" y="9610"/>
                      <a:pt x="1850" y="9610"/>
                    </a:cubicBezTo>
                    <a:cubicBezTo>
                      <a:pt x="1781" y="6506"/>
                      <a:pt x="1051" y="3448"/>
                      <a:pt x="777" y="343"/>
                    </a:cubicBezTo>
                    <a:cubicBezTo>
                      <a:pt x="754" y="161"/>
                      <a:pt x="594"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98" name="Google Shape;2198;p46"/>
            <p:cNvSpPr/>
            <p:nvPr/>
          </p:nvSpPr>
          <p:spPr>
            <a:xfrm>
              <a:off x="2286472" y="2557676"/>
              <a:ext cx="834459" cy="537005"/>
            </a:xfrm>
            <a:custGeom>
              <a:avLst/>
              <a:gdLst/>
              <a:ahLst/>
              <a:cxnLst/>
              <a:rect l="l" t="t" r="r" b="b"/>
              <a:pathLst>
                <a:path w="19324" h="12435" extrusionOk="0">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46"/>
            <p:cNvSpPr/>
            <p:nvPr/>
          </p:nvSpPr>
          <p:spPr>
            <a:xfrm rot="-559036">
              <a:off x="1607475" y="1858200"/>
              <a:ext cx="483097" cy="310873"/>
            </a:xfrm>
            <a:custGeom>
              <a:avLst/>
              <a:gdLst/>
              <a:ahLst/>
              <a:cxnLst/>
              <a:rect l="l" t="t" r="r" b="b"/>
              <a:pathLst>
                <a:path w="19324" h="12435" extrusionOk="0">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46"/>
            <p:cNvSpPr/>
            <p:nvPr/>
          </p:nvSpPr>
          <p:spPr>
            <a:xfrm rot="1184271">
              <a:off x="3200981" y="3661244"/>
              <a:ext cx="483076" cy="310859"/>
            </a:xfrm>
            <a:custGeom>
              <a:avLst/>
              <a:gdLst/>
              <a:ahLst/>
              <a:cxnLst/>
              <a:rect l="l" t="t" r="r" b="b"/>
              <a:pathLst>
                <a:path w="19324" h="12435" extrusionOk="0">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2204" name="Shape 2204"/>
        <p:cNvGrpSpPr/>
        <p:nvPr/>
      </p:nvGrpSpPr>
      <p:grpSpPr>
        <a:xfrm>
          <a:off x="0" y="0"/>
          <a:ext cx="0" cy="0"/>
          <a:chOff x="0" y="0"/>
          <a:chExt cx="0" cy="0"/>
        </a:xfrm>
      </p:grpSpPr>
      <p:sp>
        <p:nvSpPr>
          <p:cNvPr id="2205" name="Google Shape;2205;p47"/>
          <p:cNvSpPr/>
          <p:nvPr/>
        </p:nvSpPr>
        <p:spPr>
          <a:xfrm flipH="1">
            <a:off x="3664129" y="1401083"/>
            <a:ext cx="646500" cy="584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47"/>
          <p:cNvSpPr/>
          <p:nvPr/>
        </p:nvSpPr>
        <p:spPr>
          <a:xfrm flipH="1">
            <a:off x="3664129" y="3023158"/>
            <a:ext cx="646500" cy="584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47"/>
          <p:cNvSpPr/>
          <p:nvPr/>
        </p:nvSpPr>
        <p:spPr>
          <a:xfrm flipH="1">
            <a:off x="5857479" y="1401083"/>
            <a:ext cx="646500" cy="584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47"/>
          <p:cNvSpPr/>
          <p:nvPr/>
        </p:nvSpPr>
        <p:spPr>
          <a:xfrm flipH="1">
            <a:off x="5857479" y="3023158"/>
            <a:ext cx="646500" cy="584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47"/>
          <p:cNvSpPr/>
          <p:nvPr/>
        </p:nvSpPr>
        <p:spPr>
          <a:xfrm flipH="1">
            <a:off x="1470766" y="1401083"/>
            <a:ext cx="646500" cy="584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47"/>
          <p:cNvSpPr/>
          <p:nvPr/>
        </p:nvSpPr>
        <p:spPr>
          <a:xfrm flipH="1">
            <a:off x="1470766" y="3023158"/>
            <a:ext cx="646500" cy="5841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47"/>
          <p:cNvSpPr txBox="1"/>
          <p:nvPr>
            <p:ph type="subTitle" idx="3"/>
          </p:nvPr>
        </p:nvSpPr>
        <p:spPr>
          <a:xfrm>
            <a:off x="3545855" y="2319934"/>
            <a:ext cx="2052300" cy="58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extremely high temperatures</a:t>
            </a:r>
            <a:endParaRPr lang="en-GB"/>
          </a:p>
        </p:txBody>
      </p:sp>
      <p:sp>
        <p:nvSpPr>
          <p:cNvPr id="2212" name="Google Shape;2212;p47"/>
          <p:cNvSpPr txBox="1"/>
          <p:nvPr>
            <p:ph type="subTitle" idx="2"/>
          </p:nvPr>
        </p:nvSpPr>
        <p:spPr>
          <a:xfrm>
            <a:off x="1352454" y="2122908"/>
            <a:ext cx="2052300" cy="34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endParaRPr lang="en-GB"/>
          </a:p>
        </p:txBody>
      </p:sp>
      <p:sp>
        <p:nvSpPr>
          <p:cNvPr id="2213" name="Google Shape;2213;p47"/>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Recommendations</a:t>
            </a:r>
            <a:endParaRPr lang="en-GB"/>
          </a:p>
        </p:txBody>
      </p:sp>
      <p:sp>
        <p:nvSpPr>
          <p:cNvPr id="2214" name="Google Shape;2214;p47"/>
          <p:cNvSpPr txBox="1"/>
          <p:nvPr>
            <p:ph type="subTitle" idx="1"/>
          </p:nvPr>
        </p:nvSpPr>
        <p:spPr>
          <a:xfrm>
            <a:off x="1352454" y="2319759"/>
            <a:ext cx="2052300" cy="58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it’s actually a cold place</a:t>
            </a:r>
            <a:endParaRPr lang="en-GB"/>
          </a:p>
          <a:p>
            <a:pPr marL="0" lvl="0" indent="0" algn="l" rtl="0">
              <a:spcBef>
                <a:spcPts val="0"/>
              </a:spcBef>
              <a:spcAft>
                <a:spcPts val="0"/>
              </a:spcAft>
              <a:buNone/>
            </a:pPr>
          </a:p>
        </p:txBody>
      </p:sp>
      <p:sp>
        <p:nvSpPr>
          <p:cNvPr id="2215" name="Google Shape;2215;p47"/>
          <p:cNvSpPr txBox="1"/>
          <p:nvPr>
            <p:ph type="subTitle" idx="4"/>
          </p:nvPr>
        </p:nvSpPr>
        <p:spPr>
          <a:xfrm>
            <a:off x="3545897" y="2122908"/>
            <a:ext cx="2052300" cy="34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2216" name="Google Shape;2216;p47"/>
          <p:cNvSpPr txBox="1"/>
          <p:nvPr>
            <p:ph type="subTitle" idx="5"/>
          </p:nvPr>
        </p:nvSpPr>
        <p:spPr>
          <a:xfrm>
            <a:off x="5739238" y="2319934"/>
            <a:ext cx="2052300" cy="58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the farthest planet from the Sun</a:t>
            </a:r>
            <a:endParaRPr lang="en-GB"/>
          </a:p>
        </p:txBody>
      </p:sp>
      <p:sp>
        <p:nvSpPr>
          <p:cNvPr id="2217" name="Google Shape;2217;p47"/>
          <p:cNvSpPr txBox="1"/>
          <p:nvPr>
            <p:ph type="subTitle" idx="6"/>
          </p:nvPr>
        </p:nvSpPr>
        <p:spPr>
          <a:xfrm>
            <a:off x="5739229" y="2122908"/>
            <a:ext cx="2052300" cy="34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endParaRPr lang="en-GB"/>
          </a:p>
        </p:txBody>
      </p:sp>
      <p:sp>
        <p:nvSpPr>
          <p:cNvPr id="2218" name="Google Shape;2218;p47"/>
          <p:cNvSpPr txBox="1"/>
          <p:nvPr>
            <p:ph type="subTitle" idx="7"/>
          </p:nvPr>
        </p:nvSpPr>
        <p:spPr>
          <a:xfrm>
            <a:off x="1352454" y="3940183"/>
            <a:ext cx="2052300" cy="5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Mercury is the closest planet to the Sun</a:t>
            </a:r>
            <a:endParaRPr lang="en-GB"/>
          </a:p>
        </p:txBody>
      </p:sp>
      <p:sp>
        <p:nvSpPr>
          <p:cNvPr id="2219" name="Google Shape;2219;p47"/>
          <p:cNvSpPr txBox="1"/>
          <p:nvPr>
            <p:ph type="subTitle" idx="8"/>
          </p:nvPr>
        </p:nvSpPr>
        <p:spPr>
          <a:xfrm>
            <a:off x="1352454" y="3745684"/>
            <a:ext cx="2052300" cy="33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Mercury</a:t>
            </a:r>
            <a:endParaRPr lang="en-GB"/>
          </a:p>
        </p:txBody>
      </p:sp>
      <p:sp>
        <p:nvSpPr>
          <p:cNvPr id="2220" name="Google Shape;2220;p47"/>
          <p:cNvSpPr txBox="1"/>
          <p:nvPr>
            <p:ph type="subTitle" idx="9"/>
          </p:nvPr>
        </p:nvSpPr>
        <p:spPr>
          <a:xfrm>
            <a:off x="3545855" y="3940183"/>
            <a:ext cx="2052300" cy="5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with several rings</a:t>
            </a:r>
            <a:endParaRPr lang="en-GB"/>
          </a:p>
        </p:txBody>
      </p:sp>
      <p:sp>
        <p:nvSpPr>
          <p:cNvPr id="2221" name="Google Shape;2221;p47"/>
          <p:cNvSpPr txBox="1"/>
          <p:nvPr>
            <p:ph type="subTitle" idx="13"/>
          </p:nvPr>
        </p:nvSpPr>
        <p:spPr>
          <a:xfrm>
            <a:off x="3545842" y="3746296"/>
            <a:ext cx="2052300" cy="33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2222" name="Google Shape;2222;p47"/>
          <p:cNvSpPr txBox="1"/>
          <p:nvPr>
            <p:ph type="subTitle" idx="14"/>
          </p:nvPr>
        </p:nvSpPr>
        <p:spPr>
          <a:xfrm>
            <a:off x="5739238" y="3940908"/>
            <a:ext cx="2052300" cy="584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the biggest planet of them all</a:t>
            </a:r>
            <a:endParaRPr lang="en-GB"/>
          </a:p>
        </p:txBody>
      </p:sp>
      <p:sp>
        <p:nvSpPr>
          <p:cNvPr id="2223" name="Google Shape;2223;p47"/>
          <p:cNvSpPr txBox="1"/>
          <p:nvPr>
            <p:ph type="subTitle" idx="15"/>
          </p:nvPr>
        </p:nvSpPr>
        <p:spPr>
          <a:xfrm>
            <a:off x="5739229" y="3746298"/>
            <a:ext cx="2052300" cy="33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grpSp>
        <p:nvGrpSpPr>
          <p:cNvPr id="2224" name="Google Shape;2224;p47"/>
          <p:cNvGrpSpPr/>
          <p:nvPr/>
        </p:nvGrpSpPr>
        <p:grpSpPr>
          <a:xfrm flipH="1">
            <a:off x="415757" y="1449335"/>
            <a:ext cx="531539" cy="3091388"/>
            <a:chOff x="8167932" y="1504647"/>
            <a:chExt cx="531539" cy="3091388"/>
          </a:xfrm>
        </p:grpSpPr>
        <p:grpSp>
          <p:nvGrpSpPr>
            <p:cNvPr id="2225" name="Google Shape;2225;p47"/>
            <p:cNvGrpSpPr/>
            <p:nvPr/>
          </p:nvGrpSpPr>
          <p:grpSpPr>
            <a:xfrm flipH="1">
              <a:off x="8167932" y="1504647"/>
              <a:ext cx="531539" cy="155710"/>
              <a:chOff x="1780525" y="2859350"/>
              <a:chExt cx="387250" cy="113450"/>
            </a:xfrm>
          </p:grpSpPr>
          <p:sp>
            <p:nvSpPr>
              <p:cNvPr id="2226" name="Google Shape;2226;p4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4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4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29" name="Google Shape;2229;p47"/>
            <p:cNvGrpSpPr/>
            <p:nvPr/>
          </p:nvGrpSpPr>
          <p:grpSpPr>
            <a:xfrm flipH="1">
              <a:off x="8167932" y="1798215"/>
              <a:ext cx="531539" cy="155710"/>
              <a:chOff x="1780525" y="2859350"/>
              <a:chExt cx="387250" cy="113450"/>
            </a:xfrm>
          </p:grpSpPr>
          <p:sp>
            <p:nvSpPr>
              <p:cNvPr id="2230" name="Google Shape;2230;p4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4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4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33" name="Google Shape;2233;p47"/>
            <p:cNvGrpSpPr/>
            <p:nvPr/>
          </p:nvGrpSpPr>
          <p:grpSpPr>
            <a:xfrm flipH="1">
              <a:off x="8167932" y="2091783"/>
              <a:ext cx="531539" cy="155710"/>
              <a:chOff x="1780525" y="2859350"/>
              <a:chExt cx="387250" cy="113450"/>
            </a:xfrm>
          </p:grpSpPr>
          <p:sp>
            <p:nvSpPr>
              <p:cNvPr id="2234" name="Google Shape;2234;p4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4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4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37" name="Google Shape;2237;p47"/>
            <p:cNvGrpSpPr/>
            <p:nvPr/>
          </p:nvGrpSpPr>
          <p:grpSpPr>
            <a:xfrm flipH="1">
              <a:off x="8167932" y="2385351"/>
              <a:ext cx="531539" cy="155710"/>
              <a:chOff x="1780525" y="2859350"/>
              <a:chExt cx="387250" cy="113450"/>
            </a:xfrm>
          </p:grpSpPr>
          <p:sp>
            <p:nvSpPr>
              <p:cNvPr id="2238" name="Google Shape;2238;p4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4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4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41" name="Google Shape;2241;p47"/>
            <p:cNvGrpSpPr/>
            <p:nvPr/>
          </p:nvGrpSpPr>
          <p:grpSpPr>
            <a:xfrm flipH="1">
              <a:off x="8167932" y="2678918"/>
              <a:ext cx="531539" cy="155710"/>
              <a:chOff x="1780525" y="2859350"/>
              <a:chExt cx="387250" cy="113450"/>
            </a:xfrm>
          </p:grpSpPr>
          <p:sp>
            <p:nvSpPr>
              <p:cNvPr id="2242" name="Google Shape;2242;p4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4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4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45" name="Google Shape;2245;p47"/>
            <p:cNvGrpSpPr/>
            <p:nvPr/>
          </p:nvGrpSpPr>
          <p:grpSpPr>
            <a:xfrm flipH="1">
              <a:off x="8167932" y="2972486"/>
              <a:ext cx="531539" cy="155710"/>
              <a:chOff x="1780525" y="2859350"/>
              <a:chExt cx="387250" cy="113450"/>
            </a:xfrm>
          </p:grpSpPr>
          <p:sp>
            <p:nvSpPr>
              <p:cNvPr id="2246" name="Google Shape;2246;p4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4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4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49" name="Google Shape;2249;p47"/>
            <p:cNvGrpSpPr/>
            <p:nvPr/>
          </p:nvGrpSpPr>
          <p:grpSpPr>
            <a:xfrm flipH="1">
              <a:off x="8167932" y="3266054"/>
              <a:ext cx="531539" cy="155710"/>
              <a:chOff x="1780525" y="2859350"/>
              <a:chExt cx="387250" cy="113450"/>
            </a:xfrm>
          </p:grpSpPr>
          <p:sp>
            <p:nvSpPr>
              <p:cNvPr id="2250" name="Google Shape;2250;p4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4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4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53" name="Google Shape;2253;p47"/>
            <p:cNvGrpSpPr/>
            <p:nvPr/>
          </p:nvGrpSpPr>
          <p:grpSpPr>
            <a:xfrm flipH="1">
              <a:off x="8167932" y="3559622"/>
              <a:ext cx="531539" cy="155710"/>
              <a:chOff x="1780525" y="2859350"/>
              <a:chExt cx="387250" cy="113450"/>
            </a:xfrm>
          </p:grpSpPr>
          <p:sp>
            <p:nvSpPr>
              <p:cNvPr id="2254" name="Google Shape;2254;p4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4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4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57" name="Google Shape;2257;p47"/>
            <p:cNvGrpSpPr/>
            <p:nvPr/>
          </p:nvGrpSpPr>
          <p:grpSpPr>
            <a:xfrm flipH="1">
              <a:off x="8167932" y="3853189"/>
              <a:ext cx="531539" cy="155710"/>
              <a:chOff x="1780525" y="2859350"/>
              <a:chExt cx="387250" cy="113450"/>
            </a:xfrm>
          </p:grpSpPr>
          <p:sp>
            <p:nvSpPr>
              <p:cNvPr id="2258" name="Google Shape;2258;p4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4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4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61" name="Google Shape;2261;p47"/>
            <p:cNvGrpSpPr/>
            <p:nvPr/>
          </p:nvGrpSpPr>
          <p:grpSpPr>
            <a:xfrm flipH="1">
              <a:off x="8167932" y="4146757"/>
              <a:ext cx="531539" cy="155710"/>
              <a:chOff x="1780525" y="2859350"/>
              <a:chExt cx="387250" cy="113450"/>
            </a:xfrm>
          </p:grpSpPr>
          <p:sp>
            <p:nvSpPr>
              <p:cNvPr id="2262" name="Google Shape;2262;p4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4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4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65" name="Google Shape;2265;p47"/>
            <p:cNvGrpSpPr/>
            <p:nvPr/>
          </p:nvGrpSpPr>
          <p:grpSpPr>
            <a:xfrm flipH="1">
              <a:off x="8167932" y="4440325"/>
              <a:ext cx="531539" cy="155710"/>
              <a:chOff x="1780525" y="2859350"/>
              <a:chExt cx="387250" cy="113450"/>
            </a:xfrm>
          </p:grpSpPr>
          <p:sp>
            <p:nvSpPr>
              <p:cNvPr id="2266" name="Google Shape;2266;p4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4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4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269" name="Google Shape;2269;p47"/>
          <p:cNvGrpSpPr/>
          <p:nvPr/>
        </p:nvGrpSpPr>
        <p:grpSpPr>
          <a:xfrm>
            <a:off x="1583374" y="1500907"/>
            <a:ext cx="421284" cy="384452"/>
            <a:chOff x="1958520" y="2302574"/>
            <a:chExt cx="359213" cy="327807"/>
          </a:xfrm>
        </p:grpSpPr>
        <p:sp>
          <p:nvSpPr>
            <p:cNvPr id="2270" name="Google Shape;2270;p4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4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4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73" name="Google Shape;2273;p47"/>
          <p:cNvGrpSpPr/>
          <p:nvPr/>
        </p:nvGrpSpPr>
        <p:grpSpPr>
          <a:xfrm>
            <a:off x="3865652" y="3104343"/>
            <a:ext cx="243453" cy="421731"/>
            <a:chOff x="2656082" y="2287427"/>
            <a:chExt cx="207582" cy="359594"/>
          </a:xfrm>
        </p:grpSpPr>
        <p:sp>
          <p:nvSpPr>
            <p:cNvPr id="2274" name="Google Shape;2274;p4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4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4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4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78" name="Google Shape;2278;p47"/>
          <p:cNvGrpSpPr/>
          <p:nvPr/>
        </p:nvGrpSpPr>
        <p:grpSpPr>
          <a:xfrm>
            <a:off x="5967870" y="1523067"/>
            <a:ext cx="425716" cy="340134"/>
            <a:chOff x="3049653" y="2321468"/>
            <a:chExt cx="362991" cy="290018"/>
          </a:xfrm>
        </p:grpSpPr>
        <p:sp>
          <p:nvSpPr>
            <p:cNvPr id="2279" name="Google Shape;2279;p4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4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4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4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283" name="Google Shape;2283;p47"/>
          <p:cNvGrpSpPr/>
          <p:nvPr/>
        </p:nvGrpSpPr>
        <p:grpSpPr>
          <a:xfrm>
            <a:off x="5969416" y="3113802"/>
            <a:ext cx="422625" cy="402812"/>
            <a:chOff x="6870193" y="2295620"/>
            <a:chExt cx="360356" cy="343462"/>
          </a:xfrm>
        </p:grpSpPr>
        <p:sp>
          <p:nvSpPr>
            <p:cNvPr id="2284" name="Google Shape;2284;p4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4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286" name="Google Shape;2286;p47"/>
          <p:cNvSpPr/>
          <p:nvPr/>
        </p:nvSpPr>
        <p:spPr>
          <a:xfrm>
            <a:off x="1592683" y="3113894"/>
            <a:ext cx="402666" cy="402629"/>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87" name="Google Shape;2287;p47"/>
          <p:cNvGrpSpPr/>
          <p:nvPr/>
        </p:nvGrpSpPr>
        <p:grpSpPr>
          <a:xfrm>
            <a:off x="3772751" y="1488673"/>
            <a:ext cx="429254" cy="408920"/>
            <a:chOff x="3043239" y="3215626"/>
            <a:chExt cx="366008" cy="348670"/>
          </a:xfrm>
        </p:grpSpPr>
        <p:sp>
          <p:nvSpPr>
            <p:cNvPr id="2288" name="Google Shape;2288;p4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4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293" name="Shape 2293"/>
        <p:cNvGrpSpPr/>
        <p:nvPr/>
      </p:nvGrpSpPr>
      <p:grpSpPr>
        <a:xfrm>
          <a:off x="0" y="0"/>
          <a:ext cx="0" cy="0"/>
          <a:chOff x="0" y="0"/>
          <a:chExt cx="0" cy="0"/>
        </a:xfrm>
      </p:grpSpPr>
      <p:sp>
        <p:nvSpPr>
          <p:cNvPr id="2294" name="Google Shape;2294;p48"/>
          <p:cNvSpPr/>
          <p:nvPr/>
        </p:nvSpPr>
        <p:spPr>
          <a:xfrm>
            <a:off x="531900" y="1752950"/>
            <a:ext cx="2247600" cy="28530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95" name="Google Shape;2295;p48"/>
          <p:cNvGrpSpPr/>
          <p:nvPr/>
        </p:nvGrpSpPr>
        <p:grpSpPr>
          <a:xfrm>
            <a:off x="891121" y="2233576"/>
            <a:ext cx="1529144" cy="1891741"/>
            <a:chOff x="1697500" y="3523950"/>
            <a:chExt cx="1234375" cy="1527075"/>
          </a:xfrm>
        </p:grpSpPr>
        <p:sp>
          <p:nvSpPr>
            <p:cNvPr id="2296" name="Google Shape;2296;p48"/>
            <p:cNvSpPr/>
            <p:nvPr/>
          </p:nvSpPr>
          <p:spPr>
            <a:xfrm>
              <a:off x="1816550" y="4533800"/>
              <a:ext cx="627850" cy="495100"/>
            </a:xfrm>
            <a:custGeom>
              <a:avLst/>
              <a:gdLst/>
              <a:ahLst/>
              <a:cxnLst/>
              <a:rect l="l" t="t" r="r" b="b"/>
              <a:pathLst>
                <a:path w="25114" h="19804" extrusionOk="0">
                  <a:moveTo>
                    <a:pt x="18596" y="0"/>
                  </a:moveTo>
                  <a:cubicBezTo>
                    <a:pt x="18322" y="0"/>
                    <a:pt x="18060" y="123"/>
                    <a:pt x="17946" y="329"/>
                  </a:cubicBezTo>
                  <a:cubicBezTo>
                    <a:pt x="17820" y="555"/>
                    <a:pt x="17896" y="831"/>
                    <a:pt x="18121" y="981"/>
                  </a:cubicBezTo>
                  <a:lnTo>
                    <a:pt x="18848" y="1482"/>
                  </a:lnTo>
                  <a:lnTo>
                    <a:pt x="16642" y="1006"/>
                  </a:lnTo>
                  <a:cubicBezTo>
                    <a:pt x="16579" y="991"/>
                    <a:pt x="16516" y="984"/>
                    <a:pt x="16454" y="984"/>
                  </a:cubicBezTo>
                  <a:cubicBezTo>
                    <a:pt x="16196" y="984"/>
                    <a:pt x="15962" y="1105"/>
                    <a:pt x="15840" y="1307"/>
                  </a:cubicBezTo>
                  <a:cubicBezTo>
                    <a:pt x="15690" y="1557"/>
                    <a:pt x="15790" y="1858"/>
                    <a:pt x="16066" y="2009"/>
                  </a:cubicBezTo>
                  <a:lnTo>
                    <a:pt x="17469" y="2836"/>
                  </a:lnTo>
                  <a:lnTo>
                    <a:pt x="13510" y="1883"/>
                  </a:lnTo>
                  <a:cubicBezTo>
                    <a:pt x="13434" y="1860"/>
                    <a:pt x="13355" y="1849"/>
                    <a:pt x="13276" y="1849"/>
                  </a:cubicBezTo>
                  <a:cubicBezTo>
                    <a:pt x="13012" y="1849"/>
                    <a:pt x="12748" y="1972"/>
                    <a:pt x="12632" y="2184"/>
                  </a:cubicBezTo>
                  <a:cubicBezTo>
                    <a:pt x="12482" y="2435"/>
                    <a:pt x="12607" y="2760"/>
                    <a:pt x="12908" y="2911"/>
                  </a:cubicBezTo>
                  <a:lnTo>
                    <a:pt x="14612" y="3663"/>
                  </a:lnTo>
                  <a:lnTo>
                    <a:pt x="14612" y="3663"/>
                  </a:lnTo>
                  <a:lnTo>
                    <a:pt x="5214" y="1081"/>
                  </a:lnTo>
                  <a:cubicBezTo>
                    <a:pt x="5137" y="1058"/>
                    <a:pt x="5057" y="1047"/>
                    <a:pt x="4976" y="1047"/>
                  </a:cubicBezTo>
                  <a:cubicBezTo>
                    <a:pt x="4714" y="1047"/>
                    <a:pt x="4452" y="1165"/>
                    <a:pt x="4337" y="1357"/>
                  </a:cubicBezTo>
                  <a:cubicBezTo>
                    <a:pt x="4161" y="1633"/>
                    <a:pt x="4286" y="1958"/>
                    <a:pt x="4612" y="2109"/>
                  </a:cubicBezTo>
                  <a:cubicBezTo>
                    <a:pt x="6041" y="2785"/>
                    <a:pt x="8698" y="3412"/>
                    <a:pt x="10527" y="4289"/>
                  </a:cubicBezTo>
                  <a:cubicBezTo>
                    <a:pt x="7770" y="3237"/>
                    <a:pt x="4662" y="2585"/>
                    <a:pt x="4462" y="2510"/>
                  </a:cubicBezTo>
                  <a:lnTo>
                    <a:pt x="4462" y="2535"/>
                  </a:lnTo>
                  <a:cubicBezTo>
                    <a:pt x="4260" y="2450"/>
                    <a:pt x="4103" y="2405"/>
                    <a:pt x="3968" y="2405"/>
                  </a:cubicBezTo>
                  <a:cubicBezTo>
                    <a:pt x="3785" y="2405"/>
                    <a:pt x="3643" y="2487"/>
                    <a:pt x="3484" y="2660"/>
                  </a:cubicBezTo>
                  <a:cubicBezTo>
                    <a:pt x="3284" y="2936"/>
                    <a:pt x="3359" y="3287"/>
                    <a:pt x="3685" y="3462"/>
                  </a:cubicBezTo>
                  <a:cubicBezTo>
                    <a:pt x="3760" y="3487"/>
                    <a:pt x="6793" y="4389"/>
                    <a:pt x="9575" y="5868"/>
                  </a:cubicBezTo>
                  <a:lnTo>
                    <a:pt x="3760" y="3913"/>
                  </a:lnTo>
                  <a:cubicBezTo>
                    <a:pt x="3656" y="3873"/>
                    <a:pt x="3542" y="3854"/>
                    <a:pt x="3429" y="3854"/>
                  </a:cubicBezTo>
                  <a:cubicBezTo>
                    <a:pt x="3188" y="3854"/>
                    <a:pt x="2952" y="3943"/>
                    <a:pt x="2833" y="4114"/>
                  </a:cubicBezTo>
                  <a:cubicBezTo>
                    <a:pt x="2632" y="4389"/>
                    <a:pt x="2708" y="4715"/>
                    <a:pt x="3033" y="4891"/>
                  </a:cubicBezTo>
                  <a:lnTo>
                    <a:pt x="13058" y="9703"/>
                  </a:lnTo>
                  <a:lnTo>
                    <a:pt x="2958" y="5893"/>
                  </a:lnTo>
                  <a:cubicBezTo>
                    <a:pt x="2854" y="5845"/>
                    <a:pt x="2742" y="5823"/>
                    <a:pt x="2631" y="5823"/>
                  </a:cubicBezTo>
                  <a:cubicBezTo>
                    <a:pt x="2396" y="5823"/>
                    <a:pt x="2167" y="5923"/>
                    <a:pt x="2031" y="6094"/>
                  </a:cubicBezTo>
                  <a:cubicBezTo>
                    <a:pt x="1830" y="6344"/>
                    <a:pt x="1931" y="6695"/>
                    <a:pt x="2231" y="6846"/>
                  </a:cubicBezTo>
                  <a:lnTo>
                    <a:pt x="13459" y="12284"/>
                  </a:lnTo>
                  <a:lnTo>
                    <a:pt x="2783" y="7723"/>
                  </a:lnTo>
                  <a:cubicBezTo>
                    <a:pt x="2681" y="7684"/>
                    <a:pt x="2572" y="7664"/>
                    <a:pt x="2464" y="7664"/>
                  </a:cubicBezTo>
                  <a:cubicBezTo>
                    <a:pt x="2226" y="7664"/>
                    <a:pt x="1993" y="7759"/>
                    <a:pt x="1855" y="7948"/>
                  </a:cubicBezTo>
                  <a:cubicBezTo>
                    <a:pt x="1655" y="8199"/>
                    <a:pt x="1755" y="8525"/>
                    <a:pt x="2081" y="8700"/>
                  </a:cubicBezTo>
                  <a:lnTo>
                    <a:pt x="9099" y="12385"/>
                  </a:lnTo>
                  <a:lnTo>
                    <a:pt x="9099" y="12385"/>
                  </a:lnTo>
                  <a:lnTo>
                    <a:pt x="2357" y="9502"/>
                  </a:lnTo>
                  <a:cubicBezTo>
                    <a:pt x="2252" y="9454"/>
                    <a:pt x="2137" y="9432"/>
                    <a:pt x="2024" y="9432"/>
                  </a:cubicBezTo>
                  <a:cubicBezTo>
                    <a:pt x="1783" y="9432"/>
                    <a:pt x="1549" y="9533"/>
                    <a:pt x="1429" y="9703"/>
                  </a:cubicBezTo>
                  <a:cubicBezTo>
                    <a:pt x="1229" y="9953"/>
                    <a:pt x="1304" y="10279"/>
                    <a:pt x="1605" y="10455"/>
                  </a:cubicBezTo>
                  <a:lnTo>
                    <a:pt x="9374" y="14866"/>
                  </a:lnTo>
                  <a:lnTo>
                    <a:pt x="9374" y="14866"/>
                  </a:lnTo>
                  <a:lnTo>
                    <a:pt x="1630" y="11708"/>
                  </a:lnTo>
                  <a:cubicBezTo>
                    <a:pt x="1525" y="11660"/>
                    <a:pt x="1413" y="11637"/>
                    <a:pt x="1302" y="11637"/>
                  </a:cubicBezTo>
                  <a:cubicBezTo>
                    <a:pt x="1068" y="11637"/>
                    <a:pt x="839" y="11738"/>
                    <a:pt x="702" y="11908"/>
                  </a:cubicBezTo>
                  <a:cubicBezTo>
                    <a:pt x="527" y="12159"/>
                    <a:pt x="602" y="12485"/>
                    <a:pt x="903" y="12660"/>
                  </a:cubicBezTo>
                  <a:lnTo>
                    <a:pt x="6342" y="15718"/>
                  </a:lnTo>
                  <a:lnTo>
                    <a:pt x="6342" y="15718"/>
                  </a:lnTo>
                  <a:lnTo>
                    <a:pt x="1429" y="13888"/>
                  </a:lnTo>
                  <a:cubicBezTo>
                    <a:pt x="1334" y="13852"/>
                    <a:pt x="1235" y="13834"/>
                    <a:pt x="1137" y="13834"/>
                  </a:cubicBezTo>
                  <a:cubicBezTo>
                    <a:pt x="899" y="13834"/>
                    <a:pt x="669" y="13936"/>
                    <a:pt x="527" y="14114"/>
                  </a:cubicBezTo>
                  <a:cubicBezTo>
                    <a:pt x="352" y="14364"/>
                    <a:pt x="427" y="14690"/>
                    <a:pt x="728" y="14866"/>
                  </a:cubicBezTo>
                  <a:lnTo>
                    <a:pt x="3735" y="16670"/>
                  </a:lnTo>
                  <a:lnTo>
                    <a:pt x="1078" y="15718"/>
                  </a:lnTo>
                  <a:cubicBezTo>
                    <a:pt x="993" y="15692"/>
                    <a:pt x="904" y="15679"/>
                    <a:pt x="815" y="15679"/>
                  </a:cubicBezTo>
                  <a:cubicBezTo>
                    <a:pt x="567" y="15679"/>
                    <a:pt x="324" y="15777"/>
                    <a:pt x="176" y="15943"/>
                  </a:cubicBezTo>
                  <a:cubicBezTo>
                    <a:pt x="1" y="16194"/>
                    <a:pt x="76" y="16495"/>
                    <a:pt x="352" y="16670"/>
                  </a:cubicBezTo>
                  <a:lnTo>
                    <a:pt x="1454" y="17422"/>
                  </a:lnTo>
                  <a:lnTo>
                    <a:pt x="1204" y="17347"/>
                  </a:lnTo>
                  <a:cubicBezTo>
                    <a:pt x="1130" y="17320"/>
                    <a:pt x="1051" y="17308"/>
                    <a:pt x="971" y="17308"/>
                  </a:cubicBezTo>
                  <a:cubicBezTo>
                    <a:pt x="753" y="17308"/>
                    <a:pt x="530" y="17401"/>
                    <a:pt x="402" y="17547"/>
                  </a:cubicBezTo>
                  <a:cubicBezTo>
                    <a:pt x="201" y="17748"/>
                    <a:pt x="226" y="18024"/>
                    <a:pt x="427" y="18224"/>
                  </a:cubicBezTo>
                  <a:lnTo>
                    <a:pt x="1555" y="19377"/>
                  </a:lnTo>
                  <a:cubicBezTo>
                    <a:pt x="1698" y="19506"/>
                    <a:pt x="1907" y="19578"/>
                    <a:pt x="2116" y="19578"/>
                  </a:cubicBezTo>
                  <a:cubicBezTo>
                    <a:pt x="2273" y="19578"/>
                    <a:pt x="2429" y="19538"/>
                    <a:pt x="2557" y="19452"/>
                  </a:cubicBezTo>
                  <a:cubicBezTo>
                    <a:pt x="2708" y="19352"/>
                    <a:pt x="2783" y="19202"/>
                    <a:pt x="2808" y="19051"/>
                  </a:cubicBezTo>
                  <a:lnTo>
                    <a:pt x="5013" y="19753"/>
                  </a:lnTo>
                  <a:cubicBezTo>
                    <a:pt x="5114" y="19778"/>
                    <a:pt x="5189" y="19803"/>
                    <a:pt x="5289" y="19803"/>
                  </a:cubicBezTo>
                  <a:cubicBezTo>
                    <a:pt x="5515" y="19803"/>
                    <a:pt x="5765" y="19678"/>
                    <a:pt x="5890" y="19502"/>
                  </a:cubicBezTo>
                  <a:cubicBezTo>
                    <a:pt x="6066" y="19277"/>
                    <a:pt x="5991" y="18976"/>
                    <a:pt x="5715" y="18801"/>
                  </a:cubicBezTo>
                  <a:lnTo>
                    <a:pt x="5114" y="18375"/>
                  </a:lnTo>
                  <a:lnTo>
                    <a:pt x="8798" y="19678"/>
                  </a:lnTo>
                  <a:cubicBezTo>
                    <a:pt x="8882" y="19704"/>
                    <a:pt x="8969" y="19716"/>
                    <a:pt x="9056" y="19716"/>
                  </a:cubicBezTo>
                  <a:cubicBezTo>
                    <a:pt x="9304" y="19716"/>
                    <a:pt x="9545" y="19613"/>
                    <a:pt x="9675" y="19427"/>
                  </a:cubicBezTo>
                  <a:cubicBezTo>
                    <a:pt x="9850" y="19202"/>
                    <a:pt x="9775" y="18876"/>
                    <a:pt x="9500" y="18700"/>
                  </a:cubicBezTo>
                  <a:lnTo>
                    <a:pt x="7068" y="17247"/>
                  </a:lnTo>
                  <a:lnTo>
                    <a:pt x="12983" y="19477"/>
                  </a:lnTo>
                  <a:cubicBezTo>
                    <a:pt x="13078" y="19514"/>
                    <a:pt x="13180" y="19531"/>
                    <a:pt x="13280" y="19531"/>
                  </a:cubicBezTo>
                  <a:cubicBezTo>
                    <a:pt x="13524" y="19531"/>
                    <a:pt x="13761" y="19429"/>
                    <a:pt x="13886" y="19252"/>
                  </a:cubicBezTo>
                  <a:cubicBezTo>
                    <a:pt x="14061" y="19001"/>
                    <a:pt x="13986" y="18675"/>
                    <a:pt x="13685" y="18500"/>
                  </a:cubicBezTo>
                  <a:lnTo>
                    <a:pt x="9901" y="16370"/>
                  </a:lnTo>
                  <a:lnTo>
                    <a:pt x="9901" y="16370"/>
                  </a:lnTo>
                  <a:lnTo>
                    <a:pt x="17444" y="19452"/>
                  </a:lnTo>
                  <a:cubicBezTo>
                    <a:pt x="17549" y="19500"/>
                    <a:pt x="17661" y="19523"/>
                    <a:pt x="17772" y="19523"/>
                  </a:cubicBezTo>
                  <a:cubicBezTo>
                    <a:pt x="18007" y="19523"/>
                    <a:pt x="18236" y="19422"/>
                    <a:pt x="18372" y="19252"/>
                  </a:cubicBezTo>
                  <a:cubicBezTo>
                    <a:pt x="18572" y="19001"/>
                    <a:pt x="18472" y="18675"/>
                    <a:pt x="18171" y="18500"/>
                  </a:cubicBezTo>
                  <a:lnTo>
                    <a:pt x="11454" y="14690"/>
                  </a:lnTo>
                  <a:lnTo>
                    <a:pt x="22256" y="19302"/>
                  </a:lnTo>
                  <a:cubicBezTo>
                    <a:pt x="22367" y="19349"/>
                    <a:pt x="22482" y="19372"/>
                    <a:pt x="22595" y="19372"/>
                  </a:cubicBezTo>
                  <a:cubicBezTo>
                    <a:pt x="22840" y="19372"/>
                    <a:pt x="23072" y="19265"/>
                    <a:pt x="23209" y="19076"/>
                  </a:cubicBezTo>
                  <a:cubicBezTo>
                    <a:pt x="23384" y="18826"/>
                    <a:pt x="23284" y="18500"/>
                    <a:pt x="22983" y="18324"/>
                  </a:cubicBezTo>
                  <a:lnTo>
                    <a:pt x="15765" y="14540"/>
                  </a:lnTo>
                  <a:lnTo>
                    <a:pt x="15765" y="14540"/>
                  </a:lnTo>
                  <a:lnTo>
                    <a:pt x="24186" y="18124"/>
                  </a:lnTo>
                  <a:cubicBezTo>
                    <a:pt x="24266" y="18172"/>
                    <a:pt x="24365" y="18189"/>
                    <a:pt x="24466" y="18189"/>
                  </a:cubicBezTo>
                  <a:cubicBezTo>
                    <a:pt x="24524" y="18189"/>
                    <a:pt x="24582" y="18183"/>
                    <a:pt x="24637" y="18174"/>
                  </a:cubicBezTo>
                  <a:cubicBezTo>
                    <a:pt x="24612" y="17773"/>
                    <a:pt x="24587" y="17397"/>
                    <a:pt x="24587" y="16996"/>
                  </a:cubicBezTo>
                  <a:lnTo>
                    <a:pt x="15815" y="12184"/>
                  </a:lnTo>
                  <a:lnTo>
                    <a:pt x="15815" y="12184"/>
                  </a:lnTo>
                  <a:lnTo>
                    <a:pt x="24412" y="15969"/>
                  </a:lnTo>
                  <a:cubicBezTo>
                    <a:pt x="24462" y="15994"/>
                    <a:pt x="24537" y="15994"/>
                    <a:pt x="24587" y="16019"/>
                  </a:cubicBezTo>
                  <a:cubicBezTo>
                    <a:pt x="24612" y="15593"/>
                    <a:pt x="24663" y="15192"/>
                    <a:pt x="24738" y="14765"/>
                  </a:cubicBezTo>
                  <a:lnTo>
                    <a:pt x="16292" y="10104"/>
                  </a:lnTo>
                  <a:lnTo>
                    <a:pt x="16292" y="10104"/>
                  </a:lnTo>
                  <a:lnTo>
                    <a:pt x="23986" y="13487"/>
                  </a:lnTo>
                  <a:cubicBezTo>
                    <a:pt x="24090" y="13535"/>
                    <a:pt x="24202" y="13558"/>
                    <a:pt x="24313" y="13558"/>
                  </a:cubicBezTo>
                  <a:cubicBezTo>
                    <a:pt x="24548" y="13558"/>
                    <a:pt x="24777" y="13457"/>
                    <a:pt x="24913" y="13287"/>
                  </a:cubicBezTo>
                  <a:cubicBezTo>
                    <a:pt x="25114" y="13036"/>
                    <a:pt x="25013" y="12685"/>
                    <a:pt x="24688" y="12535"/>
                  </a:cubicBezTo>
                  <a:lnTo>
                    <a:pt x="14186" y="6946"/>
                  </a:lnTo>
                  <a:lnTo>
                    <a:pt x="14186" y="6946"/>
                  </a:lnTo>
                  <a:cubicBezTo>
                    <a:pt x="16066" y="7673"/>
                    <a:pt x="18347" y="8550"/>
                    <a:pt x="21079" y="9603"/>
                  </a:cubicBezTo>
                  <a:cubicBezTo>
                    <a:pt x="22482" y="10154"/>
                    <a:pt x="23409" y="10505"/>
                    <a:pt x="23460" y="10530"/>
                  </a:cubicBezTo>
                  <a:cubicBezTo>
                    <a:pt x="23560" y="10566"/>
                    <a:pt x="23665" y="10583"/>
                    <a:pt x="23768" y="10583"/>
                  </a:cubicBezTo>
                  <a:cubicBezTo>
                    <a:pt x="24024" y="10583"/>
                    <a:pt x="24269" y="10476"/>
                    <a:pt x="24412" y="10279"/>
                  </a:cubicBezTo>
                  <a:cubicBezTo>
                    <a:pt x="24637" y="9953"/>
                    <a:pt x="24537" y="9778"/>
                    <a:pt x="24086" y="9527"/>
                  </a:cubicBezTo>
                  <a:lnTo>
                    <a:pt x="24086" y="9502"/>
                  </a:lnTo>
                  <a:cubicBezTo>
                    <a:pt x="24086" y="9502"/>
                    <a:pt x="24061" y="9502"/>
                    <a:pt x="24036" y="9477"/>
                  </a:cubicBezTo>
                  <a:cubicBezTo>
                    <a:pt x="23861" y="9402"/>
                    <a:pt x="23635" y="9277"/>
                    <a:pt x="23384" y="9151"/>
                  </a:cubicBezTo>
                  <a:lnTo>
                    <a:pt x="21354" y="8174"/>
                  </a:lnTo>
                  <a:cubicBezTo>
                    <a:pt x="19675" y="7372"/>
                    <a:pt x="17444" y="6294"/>
                    <a:pt x="15214" y="5217"/>
                  </a:cubicBezTo>
                  <a:lnTo>
                    <a:pt x="14186" y="4740"/>
                  </a:lnTo>
                  <a:lnTo>
                    <a:pt x="22958" y="7472"/>
                  </a:lnTo>
                  <a:cubicBezTo>
                    <a:pt x="23051" y="7505"/>
                    <a:pt x="23145" y="7521"/>
                    <a:pt x="23237" y="7521"/>
                  </a:cubicBezTo>
                  <a:cubicBezTo>
                    <a:pt x="23494" y="7521"/>
                    <a:pt x="23731" y="7399"/>
                    <a:pt x="23861" y="7197"/>
                  </a:cubicBezTo>
                  <a:cubicBezTo>
                    <a:pt x="24011" y="6946"/>
                    <a:pt x="23911" y="6620"/>
                    <a:pt x="23585" y="6470"/>
                  </a:cubicBezTo>
                  <a:lnTo>
                    <a:pt x="19199" y="4540"/>
                  </a:lnTo>
                  <a:lnTo>
                    <a:pt x="22106" y="5292"/>
                  </a:lnTo>
                  <a:cubicBezTo>
                    <a:pt x="22177" y="5308"/>
                    <a:pt x="22250" y="5316"/>
                    <a:pt x="22323" y="5316"/>
                  </a:cubicBezTo>
                  <a:cubicBezTo>
                    <a:pt x="22585" y="5316"/>
                    <a:pt x="22841" y="5212"/>
                    <a:pt x="22958" y="5016"/>
                  </a:cubicBezTo>
                  <a:cubicBezTo>
                    <a:pt x="23134" y="4765"/>
                    <a:pt x="23033" y="4465"/>
                    <a:pt x="22758" y="4289"/>
                  </a:cubicBezTo>
                  <a:lnTo>
                    <a:pt x="20402" y="2911"/>
                  </a:lnTo>
                  <a:lnTo>
                    <a:pt x="21906" y="3237"/>
                  </a:lnTo>
                  <a:cubicBezTo>
                    <a:pt x="21965" y="3251"/>
                    <a:pt x="22026" y="3258"/>
                    <a:pt x="22087" y="3258"/>
                  </a:cubicBezTo>
                  <a:cubicBezTo>
                    <a:pt x="22337" y="3258"/>
                    <a:pt x="22587" y="3142"/>
                    <a:pt x="22708" y="2961"/>
                  </a:cubicBezTo>
                  <a:cubicBezTo>
                    <a:pt x="22858" y="2710"/>
                    <a:pt x="22783" y="2435"/>
                    <a:pt x="22532" y="2259"/>
                  </a:cubicBezTo>
                  <a:lnTo>
                    <a:pt x="21129" y="1282"/>
                  </a:lnTo>
                  <a:cubicBezTo>
                    <a:pt x="21354" y="1207"/>
                    <a:pt x="21505" y="1056"/>
                    <a:pt x="21555" y="856"/>
                  </a:cubicBezTo>
                  <a:cubicBezTo>
                    <a:pt x="21605" y="555"/>
                    <a:pt x="21329" y="254"/>
                    <a:pt x="20953" y="204"/>
                  </a:cubicBezTo>
                  <a:lnTo>
                    <a:pt x="18673" y="4"/>
                  </a:lnTo>
                  <a:cubicBezTo>
                    <a:pt x="18647" y="1"/>
                    <a:pt x="18622" y="0"/>
                    <a:pt x="18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48"/>
            <p:cNvSpPr/>
            <p:nvPr/>
          </p:nvSpPr>
          <p:spPr>
            <a:xfrm>
              <a:off x="1697500" y="3966275"/>
              <a:ext cx="822725" cy="1084750"/>
            </a:xfrm>
            <a:custGeom>
              <a:avLst/>
              <a:gdLst/>
              <a:ahLst/>
              <a:cxnLst/>
              <a:rect l="l" t="t" r="r" b="b"/>
              <a:pathLst>
                <a:path w="32909" h="43390" extrusionOk="0">
                  <a:moveTo>
                    <a:pt x="32257" y="8168"/>
                  </a:moveTo>
                  <a:cubicBezTo>
                    <a:pt x="32432" y="8995"/>
                    <a:pt x="32031" y="9547"/>
                    <a:pt x="31730" y="10173"/>
                  </a:cubicBezTo>
                  <a:cubicBezTo>
                    <a:pt x="31505" y="9622"/>
                    <a:pt x="31705" y="8770"/>
                    <a:pt x="32257" y="8168"/>
                  </a:cubicBezTo>
                  <a:close/>
                  <a:moveTo>
                    <a:pt x="15833" y="572"/>
                  </a:moveTo>
                  <a:cubicBezTo>
                    <a:pt x="15910" y="572"/>
                    <a:pt x="15988" y="573"/>
                    <a:pt x="16066" y="574"/>
                  </a:cubicBezTo>
                  <a:cubicBezTo>
                    <a:pt x="22307" y="699"/>
                    <a:pt x="28046" y="5712"/>
                    <a:pt x="27996" y="12805"/>
                  </a:cubicBezTo>
                  <a:cubicBezTo>
                    <a:pt x="27947" y="19796"/>
                    <a:pt x="22296" y="24888"/>
                    <a:pt x="15894" y="24888"/>
                  </a:cubicBezTo>
                  <a:cubicBezTo>
                    <a:pt x="15801" y="24888"/>
                    <a:pt x="15708" y="24887"/>
                    <a:pt x="15615" y="24885"/>
                  </a:cubicBezTo>
                  <a:cubicBezTo>
                    <a:pt x="9048" y="24735"/>
                    <a:pt x="3710" y="19446"/>
                    <a:pt x="3685" y="12679"/>
                  </a:cubicBezTo>
                  <a:cubicBezTo>
                    <a:pt x="3809" y="5477"/>
                    <a:pt x="9652" y="572"/>
                    <a:pt x="15833" y="572"/>
                  </a:cubicBezTo>
                  <a:close/>
                  <a:moveTo>
                    <a:pt x="1053" y="41176"/>
                  </a:moveTo>
                  <a:lnTo>
                    <a:pt x="1053" y="41176"/>
                  </a:lnTo>
                  <a:cubicBezTo>
                    <a:pt x="1354" y="41852"/>
                    <a:pt x="1279" y="42354"/>
                    <a:pt x="853" y="42780"/>
                  </a:cubicBezTo>
                  <a:cubicBezTo>
                    <a:pt x="527" y="42304"/>
                    <a:pt x="602" y="41802"/>
                    <a:pt x="1053" y="41176"/>
                  </a:cubicBezTo>
                  <a:close/>
                  <a:moveTo>
                    <a:pt x="15829" y="1"/>
                  </a:moveTo>
                  <a:cubicBezTo>
                    <a:pt x="12353" y="1"/>
                    <a:pt x="8907" y="1416"/>
                    <a:pt x="6417" y="4183"/>
                  </a:cubicBezTo>
                  <a:cubicBezTo>
                    <a:pt x="4161" y="6689"/>
                    <a:pt x="3033" y="9647"/>
                    <a:pt x="3134" y="13030"/>
                  </a:cubicBezTo>
                  <a:cubicBezTo>
                    <a:pt x="3284" y="17416"/>
                    <a:pt x="5264" y="20825"/>
                    <a:pt x="8848" y="23381"/>
                  </a:cubicBezTo>
                  <a:cubicBezTo>
                    <a:pt x="8723" y="23532"/>
                    <a:pt x="8673" y="23657"/>
                    <a:pt x="8572" y="23757"/>
                  </a:cubicBezTo>
                  <a:cubicBezTo>
                    <a:pt x="8096" y="24309"/>
                    <a:pt x="7570" y="24810"/>
                    <a:pt x="7144" y="25386"/>
                  </a:cubicBezTo>
                  <a:cubicBezTo>
                    <a:pt x="5715" y="27366"/>
                    <a:pt x="4462" y="29446"/>
                    <a:pt x="3510" y="31702"/>
                  </a:cubicBezTo>
                  <a:cubicBezTo>
                    <a:pt x="2482" y="34208"/>
                    <a:pt x="1830" y="36840"/>
                    <a:pt x="1229" y="39472"/>
                  </a:cubicBezTo>
                  <a:cubicBezTo>
                    <a:pt x="1129" y="39898"/>
                    <a:pt x="1028" y="40274"/>
                    <a:pt x="703" y="40649"/>
                  </a:cubicBezTo>
                  <a:cubicBezTo>
                    <a:pt x="201" y="41201"/>
                    <a:pt x="1" y="41903"/>
                    <a:pt x="126" y="42654"/>
                  </a:cubicBezTo>
                  <a:cubicBezTo>
                    <a:pt x="176" y="43081"/>
                    <a:pt x="402" y="43331"/>
                    <a:pt x="753" y="43381"/>
                  </a:cubicBezTo>
                  <a:cubicBezTo>
                    <a:pt x="789" y="43387"/>
                    <a:pt x="825" y="43390"/>
                    <a:pt x="861" y="43390"/>
                  </a:cubicBezTo>
                  <a:cubicBezTo>
                    <a:pt x="1144" y="43390"/>
                    <a:pt x="1399" y="43214"/>
                    <a:pt x="1555" y="42880"/>
                  </a:cubicBezTo>
                  <a:cubicBezTo>
                    <a:pt x="1755" y="42529"/>
                    <a:pt x="1855" y="42128"/>
                    <a:pt x="1805" y="41727"/>
                  </a:cubicBezTo>
                  <a:cubicBezTo>
                    <a:pt x="1755" y="41401"/>
                    <a:pt x="1705" y="41101"/>
                    <a:pt x="1655" y="40775"/>
                  </a:cubicBezTo>
                  <a:cubicBezTo>
                    <a:pt x="1630" y="40624"/>
                    <a:pt x="1605" y="40449"/>
                    <a:pt x="1655" y="40299"/>
                  </a:cubicBezTo>
                  <a:cubicBezTo>
                    <a:pt x="1906" y="39171"/>
                    <a:pt x="2181" y="38018"/>
                    <a:pt x="2432" y="36890"/>
                  </a:cubicBezTo>
                  <a:cubicBezTo>
                    <a:pt x="3359" y="33005"/>
                    <a:pt x="4988" y="29421"/>
                    <a:pt x="7269" y="26163"/>
                  </a:cubicBezTo>
                  <a:cubicBezTo>
                    <a:pt x="7495" y="25812"/>
                    <a:pt x="7745" y="25486"/>
                    <a:pt x="7996" y="25136"/>
                  </a:cubicBezTo>
                  <a:lnTo>
                    <a:pt x="7996" y="25136"/>
                  </a:lnTo>
                  <a:cubicBezTo>
                    <a:pt x="7996" y="25486"/>
                    <a:pt x="7921" y="25762"/>
                    <a:pt x="7820" y="26038"/>
                  </a:cubicBezTo>
                  <a:cubicBezTo>
                    <a:pt x="7570" y="26790"/>
                    <a:pt x="7319" y="27542"/>
                    <a:pt x="7094" y="28294"/>
                  </a:cubicBezTo>
                  <a:cubicBezTo>
                    <a:pt x="6141" y="31451"/>
                    <a:pt x="5314" y="34659"/>
                    <a:pt x="5139" y="37968"/>
                  </a:cubicBezTo>
                  <a:cubicBezTo>
                    <a:pt x="5089" y="38970"/>
                    <a:pt x="5139" y="39948"/>
                    <a:pt x="5139" y="40925"/>
                  </a:cubicBezTo>
                  <a:cubicBezTo>
                    <a:pt x="5139" y="41142"/>
                    <a:pt x="5162" y="41453"/>
                    <a:pt x="5455" y="41453"/>
                  </a:cubicBezTo>
                  <a:cubicBezTo>
                    <a:pt x="5466" y="41453"/>
                    <a:pt x="5478" y="41452"/>
                    <a:pt x="5490" y="41451"/>
                  </a:cubicBezTo>
                  <a:cubicBezTo>
                    <a:pt x="5815" y="41401"/>
                    <a:pt x="5715" y="41101"/>
                    <a:pt x="5715" y="40900"/>
                  </a:cubicBezTo>
                  <a:cubicBezTo>
                    <a:pt x="5715" y="39973"/>
                    <a:pt x="5690" y="39045"/>
                    <a:pt x="5715" y="38118"/>
                  </a:cubicBezTo>
                  <a:cubicBezTo>
                    <a:pt x="5765" y="35963"/>
                    <a:pt x="6166" y="33832"/>
                    <a:pt x="6718" y="31752"/>
                  </a:cubicBezTo>
                  <a:cubicBezTo>
                    <a:pt x="7369" y="29346"/>
                    <a:pt x="8146" y="26965"/>
                    <a:pt x="8898" y="24584"/>
                  </a:cubicBezTo>
                  <a:cubicBezTo>
                    <a:pt x="8973" y="24283"/>
                    <a:pt x="9124" y="24008"/>
                    <a:pt x="9274" y="23657"/>
                  </a:cubicBezTo>
                  <a:cubicBezTo>
                    <a:pt x="11265" y="24831"/>
                    <a:pt x="13561" y="25444"/>
                    <a:pt x="15877" y="25444"/>
                  </a:cubicBezTo>
                  <a:cubicBezTo>
                    <a:pt x="19244" y="25444"/>
                    <a:pt x="22655" y="24149"/>
                    <a:pt x="25239" y="21401"/>
                  </a:cubicBezTo>
                  <a:cubicBezTo>
                    <a:pt x="25314" y="21527"/>
                    <a:pt x="25389" y="21652"/>
                    <a:pt x="25465" y="21777"/>
                  </a:cubicBezTo>
                  <a:cubicBezTo>
                    <a:pt x="26718" y="24384"/>
                    <a:pt x="27695" y="27090"/>
                    <a:pt x="28297" y="29898"/>
                  </a:cubicBezTo>
                  <a:cubicBezTo>
                    <a:pt x="28723" y="31877"/>
                    <a:pt x="28973" y="33883"/>
                    <a:pt x="29124" y="35888"/>
                  </a:cubicBezTo>
                  <a:cubicBezTo>
                    <a:pt x="29224" y="37316"/>
                    <a:pt x="29249" y="38745"/>
                    <a:pt x="29049" y="40173"/>
                  </a:cubicBezTo>
                  <a:cubicBezTo>
                    <a:pt x="28998" y="40474"/>
                    <a:pt x="28923" y="40800"/>
                    <a:pt x="28898" y="41126"/>
                  </a:cubicBezTo>
                  <a:cubicBezTo>
                    <a:pt x="28898" y="41226"/>
                    <a:pt x="29049" y="41401"/>
                    <a:pt x="29174" y="41451"/>
                  </a:cubicBezTo>
                  <a:cubicBezTo>
                    <a:pt x="29178" y="41454"/>
                    <a:pt x="29184" y="41455"/>
                    <a:pt x="29190" y="41455"/>
                  </a:cubicBezTo>
                  <a:cubicBezTo>
                    <a:pt x="29254" y="41455"/>
                    <a:pt x="29406" y="41342"/>
                    <a:pt x="29475" y="41251"/>
                  </a:cubicBezTo>
                  <a:cubicBezTo>
                    <a:pt x="29525" y="41126"/>
                    <a:pt x="29525" y="40975"/>
                    <a:pt x="29550" y="40825"/>
                  </a:cubicBezTo>
                  <a:cubicBezTo>
                    <a:pt x="29826" y="38970"/>
                    <a:pt x="29800" y="37116"/>
                    <a:pt x="29650" y="35236"/>
                  </a:cubicBezTo>
                  <a:cubicBezTo>
                    <a:pt x="29324" y="31527"/>
                    <a:pt x="28648" y="27943"/>
                    <a:pt x="27244" y="24484"/>
                  </a:cubicBezTo>
                  <a:cubicBezTo>
                    <a:pt x="27194" y="24359"/>
                    <a:pt x="27169" y="24208"/>
                    <a:pt x="27094" y="23958"/>
                  </a:cubicBezTo>
                  <a:lnTo>
                    <a:pt x="27094" y="23958"/>
                  </a:lnTo>
                  <a:cubicBezTo>
                    <a:pt x="27294" y="24133"/>
                    <a:pt x="27394" y="24233"/>
                    <a:pt x="27520" y="24309"/>
                  </a:cubicBezTo>
                  <a:cubicBezTo>
                    <a:pt x="27996" y="24760"/>
                    <a:pt x="28572" y="25035"/>
                    <a:pt x="29199" y="25211"/>
                  </a:cubicBezTo>
                  <a:cubicBezTo>
                    <a:pt x="29394" y="25259"/>
                    <a:pt x="29575" y="25284"/>
                    <a:pt x="29744" y="25284"/>
                  </a:cubicBezTo>
                  <a:cubicBezTo>
                    <a:pt x="30272" y="25284"/>
                    <a:pt x="30681" y="25041"/>
                    <a:pt x="31003" y="24509"/>
                  </a:cubicBezTo>
                  <a:cubicBezTo>
                    <a:pt x="31254" y="24083"/>
                    <a:pt x="31430" y="23632"/>
                    <a:pt x="31555" y="23181"/>
                  </a:cubicBezTo>
                  <a:cubicBezTo>
                    <a:pt x="32232" y="20775"/>
                    <a:pt x="32232" y="18319"/>
                    <a:pt x="32106" y="15862"/>
                  </a:cubicBezTo>
                  <a:cubicBezTo>
                    <a:pt x="32056" y="14459"/>
                    <a:pt x="31931" y="13080"/>
                    <a:pt x="31831" y="11702"/>
                  </a:cubicBezTo>
                  <a:cubicBezTo>
                    <a:pt x="31805" y="11351"/>
                    <a:pt x="31881" y="11075"/>
                    <a:pt x="32056" y="10775"/>
                  </a:cubicBezTo>
                  <a:cubicBezTo>
                    <a:pt x="32357" y="10223"/>
                    <a:pt x="32607" y="9672"/>
                    <a:pt x="32808" y="9070"/>
                  </a:cubicBezTo>
                  <a:cubicBezTo>
                    <a:pt x="32908" y="8795"/>
                    <a:pt x="32908" y="8419"/>
                    <a:pt x="32833" y="8143"/>
                  </a:cubicBezTo>
                  <a:cubicBezTo>
                    <a:pt x="32730" y="7790"/>
                    <a:pt x="32507" y="7601"/>
                    <a:pt x="32259" y="7601"/>
                  </a:cubicBezTo>
                  <a:cubicBezTo>
                    <a:pt x="32083" y="7601"/>
                    <a:pt x="31896" y="7695"/>
                    <a:pt x="31730" y="7892"/>
                  </a:cubicBezTo>
                  <a:cubicBezTo>
                    <a:pt x="31505" y="8168"/>
                    <a:pt x="31354" y="8544"/>
                    <a:pt x="31229" y="8895"/>
                  </a:cubicBezTo>
                  <a:cubicBezTo>
                    <a:pt x="31003" y="9572"/>
                    <a:pt x="31129" y="10248"/>
                    <a:pt x="31204" y="10925"/>
                  </a:cubicBezTo>
                  <a:cubicBezTo>
                    <a:pt x="31354" y="12303"/>
                    <a:pt x="31430" y="13707"/>
                    <a:pt x="31505" y="15085"/>
                  </a:cubicBezTo>
                  <a:cubicBezTo>
                    <a:pt x="31630" y="17266"/>
                    <a:pt x="31680" y="19446"/>
                    <a:pt x="31329" y="21602"/>
                  </a:cubicBezTo>
                  <a:cubicBezTo>
                    <a:pt x="31179" y="22379"/>
                    <a:pt x="30953" y="23181"/>
                    <a:pt x="30678" y="23908"/>
                  </a:cubicBezTo>
                  <a:cubicBezTo>
                    <a:pt x="30479" y="24468"/>
                    <a:pt x="30162" y="24716"/>
                    <a:pt x="29709" y="24716"/>
                  </a:cubicBezTo>
                  <a:cubicBezTo>
                    <a:pt x="29535" y="24716"/>
                    <a:pt x="29340" y="24679"/>
                    <a:pt x="29124" y="24609"/>
                  </a:cubicBezTo>
                  <a:cubicBezTo>
                    <a:pt x="28597" y="24434"/>
                    <a:pt x="28121" y="24183"/>
                    <a:pt x="27720" y="23782"/>
                  </a:cubicBezTo>
                  <a:cubicBezTo>
                    <a:pt x="27319" y="23356"/>
                    <a:pt x="26943" y="22930"/>
                    <a:pt x="26542" y="22504"/>
                  </a:cubicBezTo>
                  <a:cubicBezTo>
                    <a:pt x="26091" y="22053"/>
                    <a:pt x="25916" y="21426"/>
                    <a:pt x="25640" y="20925"/>
                  </a:cubicBezTo>
                  <a:cubicBezTo>
                    <a:pt x="30352" y="15060"/>
                    <a:pt x="29149" y="7065"/>
                    <a:pt x="23861" y="2830"/>
                  </a:cubicBezTo>
                  <a:cubicBezTo>
                    <a:pt x="21492" y="932"/>
                    <a:pt x="18650" y="1"/>
                    <a:pt x="15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48"/>
            <p:cNvSpPr/>
            <p:nvPr/>
          </p:nvSpPr>
          <p:spPr>
            <a:xfrm>
              <a:off x="2200025" y="3523950"/>
              <a:ext cx="731850" cy="621600"/>
            </a:xfrm>
            <a:custGeom>
              <a:avLst/>
              <a:gdLst/>
              <a:ahLst/>
              <a:cxnLst/>
              <a:rect l="l" t="t" r="r" b="b"/>
              <a:pathLst>
                <a:path w="29274" h="24864" extrusionOk="0">
                  <a:moveTo>
                    <a:pt x="14681" y="581"/>
                  </a:moveTo>
                  <a:cubicBezTo>
                    <a:pt x="16493" y="581"/>
                    <a:pt x="18274" y="849"/>
                    <a:pt x="20025" y="1375"/>
                  </a:cubicBezTo>
                  <a:cubicBezTo>
                    <a:pt x="20251" y="1450"/>
                    <a:pt x="20502" y="1425"/>
                    <a:pt x="20702" y="1525"/>
                  </a:cubicBezTo>
                  <a:cubicBezTo>
                    <a:pt x="22431" y="2352"/>
                    <a:pt x="24211" y="3129"/>
                    <a:pt x="25589" y="4558"/>
                  </a:cubicBezTo>
                  <a:cubicBezTo>
                    <a:pt x="26141" y="5159"/>
                    <a:pt x="26667" y="5761"/>
                    <a:pt x="27093" y="6437"/>
                  </a:cubicBezTo>
                  <a:cubicBezTo>
                    <a:pt x="28622" y="9019"/>
                    <a:pt x="28622" y="11600"/>
                    <a:pt x="27068" y="14157"/>
                  </a:cubicBezTo>
                  <a:cubicBezTo>
                    <a:pt x="26141" y="15711"/>
                    <a:pt x="24837" y="16864"/>
                    <a:pt x="23283" y="17716"/>
                  </a:cubicBezTo>
                  <a:cubicBezTo>
                    <a:pt x="22707" y="18041"/>
                    <a:pt x="22406" y="18392"/>
                    <a:pt x="22406" y="19094"/>
                  </a:cubicBezTo>
                  <a:cubicBezTo>
                    <a:pt x="22406" y="19495"/>
                    <a:pt x="22256" y="19921"/>
                    <a:pt x="22080" y="20297"/>
                  </a:cubicBezTo>
                  <a:cubicBezTo>
                    <a:pt x="21429" y="21926"/>
                    <a:pt x="20276" y="23129"/>
                    <a:pt x="18697" y="24032"/>
                  </a:cubicBezTo>
                  <a:cubicBezTo>
                    <a:pt x="18998" y="23154"/>
                    <a:pt x="19299" y="22427"/>
                    <a:pt x="19474" y="21651"/>
                  </a:cubicBezTo>
                  <a:cubicBezTo>
                    <a:pt x="19599" y="21149"/>
                    <a:pt x="19599" y="20598"/>
                    <a:pt x="19549" y="20097"/>
                  </a:cubicBezTo>
                  <a:cubicBezTo>
                    <a:pt x="19492" y="19641"/>
                    <a:pt x="19363" y="19473"/>
                    <a:pt x="19053" y="19473"/>
                  </a:cubicBezTo>
                  <a:cubicBezTo>
                    <a:pt x="18954" y="19473"/>
                    <a:pt x="18836" y="19490"/>
                    <a:pt x="18697" y="19520"/>
                  </a:cubicBezTo>
                  <a:cubicBezTo>
                    <a:pt x="17312" y="19813"/>
                    <a:pt x="15935" y="19965"/>
                    <a:pt x="14569" y="19965"/>
                  </a:cubicBezTo>
                  <a:cubicBezTo>
                    <a:pt x="12423" y="19965"/>
                    <a:pt x="10303" y="19590"/>
                    <a:pt x="8221" y="18793"/>
                  </a:cubicBezTo>
                  <a:cubicBezTo>
                    <a:pt x="6115" y="17991"/>
                    <a:pt x="4261" y="16838"/>
                    <a:pt x="2832" y="15059"/>
                  </a:cubicBezTo>
                  <a:cubicBezTo>
                    <a:pt x="1604" y="13530"/>
                    <a:pt x="927" y="11801"/>
                    <a:pt x="1053" y="9796"/>
                  </a:cubicBezTo>
                  <a:cubicBezTo>
                    <a:pt x="1128" y="8442"/>
                    <a:pt x="1604" y="7214"/>
                    <a:pt x="2356" y="6087"/>
                  </a:cubicBezTo>
                  <a:cubicBezTo>
                    <a:pt x="3283" y="4683"/>
                    <a:pt x="4537" y="3630"/>
                    <a:pt x="5990" y="2778"/>
                  </a:cubicBezTo>
                  <a:cubicBezTo>
                    <a:pt x="8196" y="1500"/>
                    <a:pt x="10577" y="848"/>
                    <a:pt x="13108" y="648"/>
                  </a:cubicBezTo>
                  <a:cubicBezTo>
                    <a:pt x="13635" y="603"/>
                    <a:pt x="14159" y="581"/>
                    <a:pt x="14681" y="581"/>
                  </a:cubicBezTo>
                  <a:close/>
                  <a:moveTo>
                    <a:pt x="14656" y="1"/>
                  </a:moveTo>
                  <a:cubicBezTo>
                    <a:pt x="13727" y="1"/>
                    <a:pt x="12792" y="68"/>
                    <a:pt x="11855" y="197"/>
                  </a:cubicBezTo>
                  <a:cubicBezTo>
                    <a:pt x="9549" y="523"/>
                    <a:pt x="7394" y="1224"/>
                    <a:pt x="5414" y="2452"/>
                  </a:cubicBezTo>
                  <a:cubicBezTo>
                    <a:pt x="3935" y="3355"/>
                    <a:pt x="2682" y="4483"/>
                    <a:pt x="1755" y="5936"/>
                  </a:cubicBezTo>
                  <a:cubicBezTo>
                    <a:pt x="0" y="8793"/>
                    <a:pt x="0" y="11676"/>
                    <a:pt x="1755" y="14558"/>
                  </a:cubicBezTo>
                  <a:cubicBezTo>
                    <a:pt x="2732" y="16112"/>
                    <a:pt x="4060" y="17290"/>
                    <a:pt x="5639" y="18192"/>
                  </a:cubicBezTo>
                  <a:cubicBezTo>
                    <a:pt x="8444" y="19821"/>
                    <a:pt x="11452" y="20517"/>
                    <a:pt x="14594" y="20517"/>
                  </a:cubicBezTo>
                  <a:cubicBezTo>
                    <a:pt x="15271" y="20517"/>
                    <a:pt x="15954" y="20485"/>
                    <a:pt x="16642" y="20422"/>
                  </a:cubicBezTo>
                  <a:cubicBezTo>
                    <a:pt x="17419" y="20347"/>
                    <a:pt x="18196" y="20197"/>
                    <a:pt x="18973" y="20097"/>
                  </a:cubicBezTo>
                  <a:cubicBezTo>
                    <a:pt x="19123" y="20498"/>
                    <a:pt x="19098" y="20899"/>
                    <a:pt x="19023" y="21300"/>
                  </a:cubicBezTo>
                  <a:cubicBezTo>
                    <a:pt x="18772" y="22327"/>
                    <a:pt x="18446" y="23305"/>
                    <a:pt x="17795" y="24157"/>
                  </a:cubicBezTo>
                  <a:cubicBezTo>
                    <a:pt x="17644" y="24307"/>
                    <a:pt x="17544" y="24508"/>
                    <a:pt x="17669" y="24708"/>
                  </a:cubicBezTo>
                  <a:cubicBezTo>
                    <a:pt x="17755" y="24823"/>
                    <a:pt x="17858" y="24864"/>
                    <a:pt x="17967" y="24864"/>
                  </a:cubicBezTo>
                  <a:cubicBezTo>
                    <a:pt x="18049" y="24864"/>
                    <a:pt x="18135" y="24841"/>
                    <a:pt x="18221" y="24808"/>
                  </a:cubicBezTo>
                  <a:cubicBezTo>
                    <a:pt x="18421" y="24758"/>
                    <a:pt x="18622" y="24708"/>
                    <a:pt x="18772" y="24583"/>
                  </a:cubicBezTo>
                  <a:cubicBezTo>
                    <a:pt x="19299" y="24257"/>
                    <a:pt x="19875" y="23956"/>
                    <a:pt x="20351" y="23555"/>
                  </a:cubicBezTo>
                  <a:cubicBezTo>
                    <a:pt x="21880" y="22277"/>
                    <a:pt x="22933" y="20698"/>
                    <a:pt x="23033" y="18593"/>
                  </a:cubicBezTo>
                  <a:cubicBezTo>
                    <a:pt x="23058" y="18568"/>
                    <a:pt x="23058" y="18543"/>
                    <a:pt x="23083" y="18543"/>
                  </a:cubicBezTo>
                  <a:cubicBezTo>
                    <a:pt x="23258" y="18443"/>
                    <a:pt x="23434" y="18317"/>
                    <a:pt x="23584" y="18217"/>
                  </a:cubicBezTo>
                  <a:cubicBezTo>
                    <a:pt x="25088" y="17340"/>
                    <a:pt x="26366" y="16237"/>
                    <a:pt x="27344" y="14783"/>
                  </a:cubicBezTo>
                  <a:cubicBezTo>
                    <a:pt x="29248" y="11976"/>
                    <a:pt x="29274" y="8643"/>
                    <a:pt x="27394" y="5811"/>
                  </a:cubicBezTo>
                  <a:cubicBezTo>
                    <a:pt x="26717" y="4833"/>
                    <a:pt x="25915" y="3956"/>
                    <a:pt x="24938" y="3254"/>
                  </a:cubicBezTo>
                  <a:cubicBezTo>
                    <a:pt x="23659" y="2327"/>
                    <a:pt x="22356" y="1400"/>
                    <a:pt x="20727" y="1149"/>
                  </a:cubicBezTo>
                  <a:cubicBezTo>
                    <a:pt x="20702" y="1149"/>
                    <a:pt x="20677" y="1099"/>
                    <a:pt x="20627" y="1074"/>
                  </a:cubicBezTo>
                  <a:cubicBezTo>
                    <a:pt x="20401" y="974"/>
                    <a:pt x="20176" y="848"/>
                    <a:pt x="19925" y="773"/>
                  </a:cubicBezTo>
                  <a:cubicBezTo>
                    <a:pt x="18196" y="246"/>
                    <a:pt x="16435" y="1"/>
                    <a:pt x="14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48"/>
            <p:cNvSpPr/>
            <p:nvPr/>
          </p:nvSpPr>
          <p:spPr>
            <a:xfrm>
              <a:off x="2055900" y="4245650"/>
              <a:ext cx="207425" cy="125975"/>
            </a:xfrm>
            <a:custGeom>
              <a:avLst/>
              <a:gdLst/>
              <a:ahLst/>
              <a:cxnLst/>
              <a:rect l="l" t="t" r="r" b="b"/>
              <a:pathLst>
                <a:path w="8297" h="5039" extrusionOk="0">
                  <a:moveTo>
                    <a:pt x="8071" y="1"/>
                  </a:moveTo>
                  <a:cubicBezTo>
                    <a:pt x="7971" y="1"/>
                    <a:pt x="7820" y="176"/>
                    <a:pt x="7770" y="301"/>
                  </a:cubicBezTo>
                  <a:cubicBezTo>
                    <a:pt x="7695" y="427"/>
                    <a:pt x="7695" y="602"/>
                    <a:pt x="7670" y="778"/>
                  </a:cubicBezTo>
                  <a:cubicBezTo>
                    <a:pt x="7469" y="1705"/>
                    <a:pt x="7169" y="2582"/>
                    <a:pt x="6567" y="3359"/>
                  </a:cubicBezTo>
                  <a:cubicBezTo>
                    <a:pt x="5998" y="4047"/>
                    <a:pt x="5293" y="4466"/>
                    <a:pt x="4369" y="4466"/>
                  </a:cubicBezTo>
                  <a:cubicBezTo>
                    <a:pt x="4317" y="4466"/>
                    <a:pt x="4265" y="4464"/>
                    <a:pt x="4211" y="4462"/>
                  </a:cubicBezTo>
                  <a:cubicBezTo>
                    <a:pt x="3660" y="4437"/>
                    <a:pt x="3159" y="4261"/>
                    <a:pt x="2682" y="4011"/>
                  </a:cubicBezTo>
                  <a:cubicBezTo>
                    <a:pt x="1905" y="3585"/>
                    <a:pt x="1304" y="3008"/>
                    <a:pt x="753" y="2357"/>
                  </a:cubicBezTo>
                  <a:cubicBezTo>
                    <a:pt x="652" y="2231"/>
                    <a:pt x="577" y="2081"/>
                    <a:pt x="452" y="2006"/>
                  </a:cubicBezTo>
                  <a:cubicBezTo>
                    <a:pt x="402" y="1981"/>
                    <a:pt x="333" y="1968"/>
                    <a:pt x="264" y="1968"/>
                  </a:cubicBezTo>
                  <a:cubicBezTo>
                    <a:pt x="195" y="1968"/>
                    <a:pt x="126" y="1981"/>
                    <a:pt x="76" y="2006"/>
                  </a:cubicBezTo>
                  <a:cubicBezTo>
                    <a:pt x="26" y="2031"/>
                    <a:pt x="1" y="2206"/>
                    <a:pt x="26" y="2306"/>
                  </a:cubicBezTo>
                  <a:cubicBezTo>
                    <a:pt x="26" y="2382"/>
                    <a:pt x="101" y="2457"/>
                    <a:pt x="151" y="2507"/>
                  </a:cubicBezTo>
                  <a:cubicBezTo>
                    <a:pt x="803" y="3359"/>
                    <a:pt x="1580" y="4086"/>
                    <a:pt x="2557" y="4587"/>
                  </a:cubicBezTo>
                  <a:cubicBezTo>
                    <a:pt x="3109" y="4888"/>
                    <a:pt x="3710" y="5038"/>
                    <a:pt x="4462" y="5038"/>
                  </a:cubicBezTo>
                  <a:cubicBezTo>
                    <a:pt x="5489" y="5038"/>
                    <a:pt x="6392" y="4512"/>
                    <a:pt x="7068" y="3635"/>
                  </a:cubicBezTo>
                  <a:cubicBezTo>
                    <a:pt x="7770" y="2707"/>
                    <a:pt x="8121" y="1655"/>
                    <a:pt x="8297" y="527"/>
                  </a:cubicBezTo>
                  <a:cubicBezTo>
                    <a:pt x="8297" y="477"/>
                    <a:pt x="8297" y="452"/>
                    <a:pt x="8297" y="402"/>
                  </a:cubicBezTo>
                  <a:cubicBezTo>
                    <a:pt x="8297" y="226"/>
                    <a:pt x="8297" y="1"/>
                    <a:pt x="8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48"/>
            <p:cNvSpPr/>
            <p:nvPr/>
          </p:nvSpPr>
          <p:spPr>
            <a:xfrm>
              <a:off x="1985100" y="4207825"/>
              <a:ext cx="33225" cy="45375"/>
            </a:xfrm>
            <a:custGeom>
              <a:avLst/>
              <a:gdLst/>
              <a:ahLst/>
              <a:cxnLst/>
              <a:rect l="l" t="t" r="r" b="b"/>
              <a:pathLst>
                <a:path w="1329" h="1815" extrusionOk="0">
                  <a:moveTo>
                    <a:pt x="681" y="0"/>
                  </a:moveTo>
                  <a:cubicBezTo>
                    <a:pt x="459" y="0"/>
                    <a:pt x="235" y="148"/>
                    <a:pt x="126" y="411"/>
                  </a:cubicBezTo>
                  <a:cubicBezTo>
                    <a:pt x="51" y="561"/>
                    <a:pt x="26" y="712"/>
                    <a:pt x="1" y="862"/>
                  </a:cubicBezTo>
                  <a:cubicBezTo>
                    <a:pt x="1" y="1338"/>
                    <a:pt x="352" y="1814"/>
                    <a:pt x="702" y="1814"/>
                  </a:cubicBezTo>
                  <a:cubicBezTo>
                    <a:pt x="1003" y="1814"/>
                    <a:pt x="1329" y="1363"/>
                    <a:pt x="1329" y="837"/>
                  </a:cubicBezTo>
                  <a:cubicBezTo>
                    <a:pt x="1329" y="787"/>
                    <a:pt x="1329" y="661"/>
                    <a:pt x="1279" y="536"/>
                  </a:cubicBezTo>
                  <a:cubicBezTo>
                    <a:pt x="1204" y="286"/>
                    <a:pt x="1078" y="60"/>
                    <a:pt x="778" y="10"/>
                  </a:cubicBezTo>
                  <a:cubicBezTo>
                    <a:pt x="746" y="3"/>
                    <a:pt x="713" y="0"/>
                    <a:pt x="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48"/>
            <p:cNvSpPr/>
            <p:nvPr/>
          </p:nvSpPr>
          <p:spPr>
            <a:xfrm>
              <a:off x="2232600" y="4164800"/>
              <a:ext cx="33225" cy="37650"/>
            </a:xfrm>
            <a:custGeom>
              <a:avLst/>
              <a:gdLst/>
              <a:ahLst/>
              <a:cxnLst/>
              <a:rect l="l" t="t" r="r" b="b"/>
              <a:pathLst>
                <a:path w="1329" h="1506" extrusionOk="0">
                  <a:moveTo>
                    <a:pt x="637" y="0"/>
                  </a:moveTo>
                  <a:cubicBezTo>
                    <a:pt x="280" y="0"/>
                    <a:pt x="0" y="319"/>
                    <a:pt x="0" y="778"/>
                  </a:cubicBezTo>
                  <a:cubicBezTo>
                    <a:pt x="0" y="1230"/>
                    <a:pt x="226" y="1505"/>
                    <a:pt x="602" y="1505"/>
                  </a:cubicBezTo>
                  <a:cubicBezTo>
                    <a:pt x="978" y="1505"/>
                    <a:pt x="1304" y="1154"/>
                    <a:pt x="1304" y="753"/>
                  </a:cubicBezTo>
                  <a:cubicBezTo>
                    <a:pt x="1329" y="377"/>
                    <a:pt x="1003" y="27"/>
                    <a:pt x="677" y="2"/>
                  </a:cubicBezTo>
                  <a:cubicBezTo>
                    <a:pt x="664" y="1"/>
                    <a:pt x="650"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02" name="Google Shape;2302;p48"/>
          <p:cNvSpPr/>
          <p:nvPr/>
        </p:nvSpPr>
        <p:spPr>
          <a:xfrm>
            <a:off x="5170500" y="543200"/>
            <a:ext cx="3441600" cy="28530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03" name="Google Shape;2303;p48"/>
          <p:cNvGrpSpPr/>
          <p:nvPr/>
        </p:nvGrpSpPr>
        <p:grpSpPr>
          <a:xfrm>
            <a:off x="5630971" y="876463"/>
            <a:ext cx="2604880" cy="2019449"/>
            <a:chOff x="5630971" y="876463"/>
            <a:chExt cx="2604880" cy="2019449"/>
          </a:xfrm>
        </p:grpSpPr>
        <p:grpSp>
          <p:nvGrpSpPr>
            <p:cNvPr id="2304" name="Google Shape;2304;p48"/>
            <p:cNvGrpSpPr/>
            <p:nvPr/>
          </p:nvGrpSpPr>
          <p:grpSpPr>
            <a:xfrm rot="5400000">
              <a:off x="7314918" y="1974979"/>
              <a:ext cx="977144" cy="864723"/>
              <a:chOff x="5170650" y="1470575"/>
              <a:chExt cx="816600" cy="722650"/>
            </a:xfrm>
          </p:grpSpPr>
          <p:sp>
            <p:nvSpPr>
              <p:cNvPr id="2305" name="Google Shape;2305;p48"/>
              <p:cNvSpPr/>
              <p:nvPr/>
            </p:nvSpPr>
            <p:spPr>
              <a:xfrm>
                <a:off x="5197475" y="1470575"/>
                <a:ext cx="789775" cy="722650"/>
              </a:xfrm>
              <a:custGeom>
                <a:avLst/>
                <a:gdLst/>
                <a:ahLst/>
                <a:cxnLst/>
                <a:rect l="l" t="t" r="r" b="b"/>
                <a:pathLst>
                  <a:path w="31591" h="28906" extrusionOk="0">
                    <a:moveTo>
                      <a:pt x="29605" y="7373"/>
                    </a:moveTo>
                    <a:cubicBezTo>
                      <a:pt x="29605" y="7384"/>
                      <a:pt x="29611" y="7396"/>
                      <a:pt x="29617" y="7407"/>
                    </a:cubicBezTo>
                    <a:lnTo>
                      <a:pt x="29617" y="7407"/>
                    </a:lnTo>
                    <a:lnTo>
                      <a:pt x="29605" y="7373"/>
                    </a:lnTo>
                    <a:close/>
                    <a:moveTo>
                      <a:pt x="29617" y="7407"/>
                    </a:moveTo>
                    <a:lnTo>
                      <a:pt x="29628" y="7441"/>
                    </a:lnTo>
                    <a:cubicBezTo>
                      <a:pt x="29628" y="7430"/>
                      <a:pt x="29622" y="7418"/>
                      <a:pt x="29617" y="7407"/>
                    </a:cubicBezTo>
                    <a:close/>
                    <a:moveTo>
                      <a:pt x="29520" y="19704"/>
                    </a:moveTo>
                    <a:cubicBezTo>
                      <a:pt x="29516" y="19709"/>
                      <a:pt x="29514" y="19714"/>
                      <a:pt x="29514" y="19721"/>
                    </a:cubicBezTo>
                    <a:cubicBezTo>
                      <a:pt x="29516" y="19716"/>
                      <a:pt x="29518" y="19710"/>
                      <a:pt x="29520" y="19704"/>
                    </a:cubicBezTo>
                    <a:close/>
                    <a:moveTo>
                      <a:pt x="17371" y="0"/>
                    </a:moveTo>
                    <a:cubicBezTo>
                      <a:pt x="17097" y="0"/>
                      <a:pt x="16800" y="23"/>
                      <a:pt x="16526" y="23"/>
                    </a:cubicBezTo>
                    <a:cubicBezTo>
                      <a:pt x="14723" y="114"/>
                      <a:pt x="12943" y="525"/>
                      <a:pt x="11276" y="1233"/>
                    </a:cubicBezTo>
                    <a:cubicBezTo>
                      <a:pt x="10500" y="1575"/>
                      <a:pt x="9724" y="1986"/>
                      <a:pt x="9017" y="2465"/>
                    </a:cubicBezTo>
                    <a:cubicBezTo>
                      <a:pt x="8309" y="2945"/>
                      <a:pt x="7624" y="3470"/>
                      <a:pt x="7008" y="4040"/>
                    </a:cubicBezTo>
                    <a:cubicBezTo>
                      <a:pt x="5730" y="5204"/>
                      <a:pt x="4634" y="6551"/>
                      <a:pt x="3676" y="7943"/>
                    </a:cubicBezTo>
                    <a:cubicBezTo>
                      <a:pt x="2306" y="9929"/>
                      <a:pt x="1165" y="12052"/>
                      <a:pt x="92" y="14198"/>
                    </a:cubicBezTo>
                    <a:cubicBezTo>
                      <a:pt x="1" y="14380"/>
                      <a:pt x="92" y="14608"/>
                      <a:pt x="275" y="14700"/>
                    </a:cubicBezTo>
                    <a:cubicBezTo>
                      <a:pt x="329" y="14727"/>
                      <a:pt x="388" y="14740"/>
                      <a:pt x="445" y="14740"/>
                    </a:cubicBezTo>
                    <a:cubicBezTo>
                      <a:pt x="581" y="14740"/>
                      <a:pt x="713" y="14668"/>
                      <a:pt x="777" y="14540"/>
                    </a:cubicBezTo>
                    <a:cubicBezTo>
                      <a:pt x="1781" y="12531"/>
                      <a:pt x="2854" y="10523"/>
                      <a:pt x="4109" y="8651"/>
                    </a:cubicBezTo>
                    <a:cubicBezTo>
                      <a:pt x="5205" y="7030"/>
                      <a:pt x="6483" y="5478"/>
                      <a:pt x="7990" y="4200"/>
                    </a:cubicBezTo>
                    <a:cubicBezTo>
                      <a:pt x="8971" y="3356"/>
                      <a:pt x="10044" y="2648"/>
                      <a:pt x="11208" y="2100"/>
                    </a:cubicBezTo>
                    <a:cubicBezTo>
                      <a:pt x="12326" y="1575"/>
                      <a:pt x="13513" y="1210"/>
                      <a:pt x="14723" y="1005"/>
                    </a:cubicBezTo>
                    <a:lnTo>
                      <a:pt x="14632" y="1005"/>
                    </a:lnTo>
                    <a:cubicBezTo>
                      <a:pt x="15534" y="849"/>
                      <a:pt x="16456" y="768"/>
                      <a:pt x="17379" y="768"/>
                    </a:cubicBezTo>
                    <a:cubicBezTo>
                      <a:pt x="17811" y="768"/>
                      <a:pt x="18242" y="786"/>
                      <a:pt x="18672" y="822"/>
                    </a:cubicBezTo>
                    <a:cubicBezTo>
                      <a:pt x="20087" y="936"/>
                      <a:pt x="21457" y="1233"/>
                      <a:pt x="22803" y="1689"/>
                    </a:cubicBezTo>
                    <a:cubicBezTo>
                      <a:pt x="23922" y="2100"/>
                      <a:pt x="25017" y="2625"/>
                      <a:pt x="26022" y="3310"/>
                    </a:cubicBezTo>
                    <a:cubicBezTo>
                      <a:pt x="25999" y="3287"/>
                      <a:pt x="25953" y="3264"/>
                      <a:pt x="25930" y="3241"/>
                    </a:cubicBezTo>
                    <a:lnTo>
                      <a:pt x="25930" y="3241"/>
                    </a:lnTo>
                    <a:cubicBezTo>
                      <a:pt x="26775" y="3812"/>
                      <a:pt x="27528" y="4474"/>
                      <a:pt x="28190" y="5227"/>
                    </a:cubicBezTo>
                    <a:cubicBezTo>
                      <a:pt x="28761" y="5889"/>
                      <a:pt x="29217" y="6597"/>
                      <a:pt x="29605" y="7350"/>
                    </a:cubicBezTo>
                    <a:cubicBezTo>
                      <a:pt x="29788" y="7761"/>
                      <a:pt x="29948" y="8172"/>
                      <a:pt x="30084" y="8583"/>
                    </a:cubicBezTo>
                    <a:cubicBezTo>
                      <a:pt x="30244" y="9062"/>
                      <a:pt x="30358" y="9564"/>
                      <a:pt x="30450" y="10043"/>
                    </a:cubicBezTo>
                    <a:cubicBezTo>
                      <a:pt x="30701" y="11504"/>
                      <a:pt x="30769" y="12988"/>
                      <a:pt x="30655" y="14471"/>
                    </a:cubicBezTo>
                    <a:cubicBezTo>
                      <a:pt x="30519" y="16269"/>
                      <a:pt x="30110" y="18020"/>
                      <a:pt x="29520" y="19704"/>
                    </a:cubicBezTo>
                    <a:lnTo>
                      <a:pt x="29520" y="19704"/>
                    </a:lnTo>
                    <a:cubicBezTo>
                      <a:pt x="29523" y="19700"/>
                      <a:pt x="29527" y="19697"/>
                      <a:pt x="29531" y="19693"/>
                    </a:cubicBezTo>
                    <a:lnTo>
                      <a:pt x="29531" y="19693"/>
                    </a:lnTo>
                    <a:cubicBezTo>
                      <a:pt x="28641" y="22197"/>
                      <a:pt x="27365" y="24542"/>
                      <a:pt x="25885" y="26751"/>
                    </a:cubicBezTo>
                    <a:cubicBezTo>
                      <a:pt x="25542" y="27254"/>
                      <a:pt x="25177" y="27756"/>
                      <a:pt x="24812" y="28258"/>
                    </a:cubicBezTo>
                    <a:cubicBezTo>
                      <a:pt x="24743" y="28349"/>
                      <a:pt x="24698" y="28440"/>
                      <a:pt x="24721" y="28532"/>
                    </a:cubicBezTo>
                    <a:cubicBezTo>
                      <a:pt x="24721" y="28646"/>
                      <a:pt x="24766" y="28737"/>
                      <a:pt x="24835" y="28806"/>
                    </a:cubicBezTo>
                    <a:cubicBezTo>
                      <a:pt x="24911" y="28872"/>
                      <a:pt x="25009" y="28906"/>
                      <a:pt x="25106" y="28906"/>
                    </a:cubicBezTo>
                    <a:cubicBezTo>
                      <a:pt x="25209" y="28906"/>
                      <a:pt x="25311" y="28866"/>
                      <a:pt x="25382" y="28783"/>
                    </a:cubicBezTo>
                    <a:cubicBezTo>
                      <a:pt x="27962" y="25313"/>
                      <a:pt x="30107" y="21410"/>
                      <a:pt x="31020" y="17165"/>
                    </a:cubicBezTo>
                    <a:cubicBezTo>
                      <a:pt x="31477" y="15065"/>
                      <a:pt x="31591" y="12874"/>
                      <a:pt x="31317" y="10728"/>
                    </a:cubicBezTo>
                    <a:cubicBezTo>
                      <a:pt x="31180" y="9769"/>
                      <a:pt x="30998" y="8811"/>
                      <a:pt x="30655" y="7898"/>
                    </a:cubicBezTo>
                    <a:cubicBezTo>
                      <a:pt x="30358" y="7122"/>
                      <a:pt x="29970" y="6368"/>
                      <a:pt x="29514" y="5684"/>
                    </a:cubicBezTo>
                    <a:cubicBezTo>
                      <a:pt x="27642" y="2945"/>
                      <a:pt x="24561" y="1256"/>
                      <a:pt x="21388" y="480"/>
                    </a:cubicBezTo>
                    <a:cubicBezTo>
                      <a:pt x="20087" y="183"/>
                      <a:pt x="18717" y="0"/>
                      <a:pt x="173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48"/>
              <p:cNvSpPr/>
              <p:nvPr/>
            </p:nvSpPr>
            <p:spPr>
              <a:xfrm>
                <a:off x="5170650" y="1585825"/>
                <a:ext cx="341275" cy="260850"/>
              </a:xfrm>
              <a:custGeom>
                <a:avLst/>
                <a:gdLst/>
                <a:ahLst/>
                <a:cxnLst/>
                <a:rect l="l" t="t" r="r" b="b"/>
                <a:pathLst>
                  <a:path w="13651" h="10434" extrusionOk="0">
                    <a:moveTo>
                      <a:pt x="10843" y="6255"/>
                    </a:moveTo>
                    <a:lnTo>
                      <a:pt x="10843" y="6255"/>
                    </a:lnTo>
                    <a:cubicBezTo>
                      <a:pt x="10828" y="6262"/>
                      <a:pt x="10812" y="6270"/>
                      <a:pt x="10797" y="6277"/>
                    </a:cubicBezTo>
                    <a:lnTo>
                      <a:pt x="10797" y="6277"/>
                    </a:lnTo>
                    <a:cubicBezTo>
                      <a:pt x="10812" y="6275"/>
                      <a:pt x="10828" y="6270"/>
                      <a:pt x="10843" y="6255"/>
                    </a:cubicBezTo>
                    <a:close/>
                    <a:moveTo>
                      <a:pt x="366" y="1"/>
                    </a:moveTo>
                    <a:cubicBezTo>
                      <a:pt x="184" y="1"/>
                      <a:pt x="1" y="184"/>
                      <a:pt x="24" y="389"/>
                    </a:cubicBezTo>
                    <a:cubicBezTo>
                      <a:pt x="298" y="3630"/>
                      <a:pt x="1074" y="6803"/>
                      <a:pt x="1097" y="10067"/>
                    </a:cubicBezTo>
                    <a:cubicBezTo>
                      <a:pt x="1097" y="10240"/>
                      <a:pt x="1261" y="10434"/>
                      <a:pt x="1453" y="10434"/>
                    </a:cubicBezTo>
                    <a:cubicBezTo>
                      <a:pt x="1464" y="10434"/>
                      <a:pt x="1474" y="10433"/>
                      <a:pt x="1485" y="10432"/>
                    </a:cubicBezTo>
                    <a:cubicBezTo>
                      <a:pt x="3128" y="10249"/>
                      <a:pt x="4657" y="9542"/>
                      <a:pt x="6118" y="8789"/>
                    </a:cubicBezTo>
                    <a:cubicBezTo>
                      <a:pt x="7678" y="7975"/>
                      <a:pt x="9194" y="7049"/>
                      <a:pt x="10797" y="6277"/>
                    </a:cubicBezTo>
                    <a:lnTo>
                      <a:pt x="10797" y="6277"/>
                    </a:lnTo>
                    <a:cubicBezTo>
                      <a:pt x="10790" y="6278"/>
                      <a:pt x="10782" y="6278"/>
                      <a:pt x="10774" y="6278"/>
                    </a:cubicBezTo>
                    <a:cubicBezTo>
                      <a:pt x="11619" y="5890"/>
                      <a:pt x="12464" y="5547"/>
                      <a:pt x="13331" y="5342"/>
                    </a:cubicBezTo>
                    <a:cubicBezTo>
                      <a:pt x="13536" y="5274"/>
                      <a:pt x="13650" y="5045"/>
                      <a:pt x="13582" y="4863"/>
                    </a:cubicBezTo>
                    <a:cubicBezTo>
                      <a:pt x="13525" y="4692"/>
                      <a:pt x="13374" y="4600"/>
                      <a:pt x="13206" y="4600"/>
                    </a:cubicBezTo>
                    <a:cubicBezTo>
                      <a:pt x="13172" y="4600"/>
                      <a:pt x="13137" y="4604"/>
                      <a:pt x="13103" y="4612"/>
                    </a:cubicBezTo>
                    <a:cubicBezTo>
                      <a:pt x="11642" y="4977"/>
                      <a:pt x="10272" y="5662"/>
                      <a:pt x="8926" y="6392"/>
                    </a:cubicBezTo>
                    <a:cubicBezTo>
                      <a:pt x="7556" y="7122"/>
                      <a:pt x="6187" y="7944"/>
                      <a:pt x="4771" y="8606"/>
                    </a:cubicBezTo>
                    <a:cubicBezTo>
                      <a:pt x="4794" y="8606"/>
                      <a:pt x="4840" y="8583"/>
                      <a:pt x="4863" y="8583"/>
                    </a:cubicBezTo>
                    <a:cubicBezTo>
                      <a:pt x="3927" y="9017"/>
                      <a:pt x="2968" y="9405"/>
                      <a:pt x="1941" y="9588"/>
                    </a:cubicBezTo>
                    <a:cubicBezTo>
                      <a:pt x="1918" y="9610"/>
                      <a:pt x="1873" y="9610"/>
                      <a:pt x="1850" y="9610"/>
                    </a:cubicBezTo>
                    <a:cubicBezTo>
                      <a:pt x="1781" y="6506"/>
                      <a:pt x="1051" y="3448"/>
                      <a:pt x="777" y="343"/>
                    </a:cubicBezTo>
                    <a:cubicBezTo>
                      <a:pt x="754" y="161"/>
                      <a:pt x="594"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07" name="Google Shape;2307;p48"/>
            <p:cNvSpPr/>
            <p:nvPr/>
          </p:nvSpPr>
          <p:spPr>
            <a:xfrm rot="-559010">
              <a:off x="7145496" y="942199"/>
              <a:ext cx="857021" cy="551493"/>
            </a:xfrm>
            <a:custGeom>
              <a:avLst/>
              <a:gdLst/>
              <a:ahLst/>
              <a:cxnLst/>
              <a:rect l="l" t="t" r="r" b="b"/>
              <a:pathLst>
                <a:path w="19324" h="12435" extrusionOk="0">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48"/>
            <p:cNvSpPr/>
            <p:nvPr/>
          </p:nvSpPr>
          <p:spPr>
            <a:xfrm rot="1184300">
              <a:off x="5698917" y="1320344"/>
              <a:ext cx="856984" cy="551470"/>
            </a:xfrm>
            <a:custGeom>
              <a:avLst/>
              <a:gdLst/>
              <a:ahLst/>
              <a:cxnLst/>
              <a:rect l="l" t="t" r="r" b="b"/>
              <a:pathLst>
                <a:path w="19324" h="12435" extrusionOk="0">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09" name="Google Shape;2309;p48"/>
          <p:cNvSpPr txBox="1"/>
          <p:nvPr>
            <p:ph type="title"/>
          </p:nvPr>
        </p:nvSpPr>
        <p:spPr>
          <a:xfrm>
            <a:off x="1493100" y="1624275"/>
            <a:ext cx="6157800" cy="189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Awesome words</a:t>
            </a:r>
            <a:endParaRPr lang="en-GB"/>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313" name="Shape 2313"/>
        <p:cNvGrpSpPr/>
        <p:nvPr/>
      </p:nvGrpSpPr>
      <p:grpSpPr>
        <a:xfrm>
          <a:off x="0" y="0"/>
          <a:ext cx="0" cy="0"/>
          <a:chOff x="0" y="0"/>
          <a:chExt cx="0" cy="0"/>
        </a:xfrm>
      </p:grpSpPr>
      <p:pic>
        <p:nvPicPr>
          <p:cNvPr id="2314" name="Google Shape;2314;p49"/>
          <p:cNvPicPr preferRelativeResize="0"/>
          <p:nvPr>
            <p:ph type="pic" idx="2"/>
          </p:nvPr>
        </p:nvPicPr>
        <p:blipFill rotWithShape="1">
          <a:blip r:embed="rId1"/>
          <a:srcRect t="7798" b="7806"/>
          <a:stretch>
            <a:fillRect/>
          </a:stretch>
        </p:blipFill>
        <p:spPr>
          <a:xfrm>
            <a:off x="0" y="0"/>
            <a:ext cx="9144003" cy="5143501"/>
          </a:xfrm>
          <a:prstGeom prst="rect">
            <a:avLst/>
          </a:prstGeom>
        </p:spPr>
      </p:pic>
      <p:sp>
        <p:nvSpPr>
          <p:cNvPr id="2315" name="Google Shape;2315;p49"/>
          <p:cNvSpPr/>
          <p:nvPr/>
        </p:nvSpPr>
        <p:spPr>
          <a:xfrm>
            <a:off x="6978400" y="2437475"/>
            <a:ext cx="1670100" cy="12477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16" name="Google Shape;2316;p49"/>
          <p:cNvGrpSpPr/>
          <p:nvPr/>
        </p:nvGrpSpPr>
        <p:grpSpPr>
          <a:xfrm rot="3088181">
            <a:off x="7308028" y="2663127"/>
            <a:ext cx="1012049" cy="797335"/>
            <a:chOff x="3304125" y="3737675"/>
            <a:chExt cx="827450" cy="651900"/>
          </a:xfrm>
        </p:grpSpPr>
        <p:sp>
          <p:nvSpPr>
            <p:cNvPr id="2317" name="Google Shape;2317;p49"/>
            <p:cNvSpPr/>
            <p:nvPr/>
          </p:nvSpPr>
          <p:spPr>
            <a:xfrm>
              <a:off x="3385150" y="3737675"/>
              <a:ext cx="701325" cy="651900"/>
            </a:xfrm>
            <a:custGeom>
              <a:avLst/>
              <a:gdLst/>
              <a:ahLst/>
              <a:cxnLst/>
              <a:rect l="l" t="t" r="r" b="b"/>
              <a:pathLst>
                <a:path w="28053" h="26076" extrusionOk="0">
                  <a:moveTo>
                    <a:pt x="1370" y="9775"/>
                  </a:moveTo>
                  <a:cubicBezTo>
                    <a:pt x="1362" y="9796"/>
                    <a:pt x="1355" y="9817"/>
                    <a:pt x="1347" y="9839"/>
                  </a:cubicBezTo>
                  <a:cubicBezTo>
                    <a:pt x="1365" y="9821"/>
                    <a:pt x="1369" y="9803"/>
                    <a:pt x="1370" y="9775"/>
                  </a:cubicBezTo>
                  <a:close/>
                  <a:moveTo>
                    <a:pt x="16435" y="25040"/>
                  </a:moveTo>
                  <a:cubicBezTo>
                    <a:pt x="16416" y="25040"/>
                    <a:pt x="16381" y="25040"/>
                    <a:pt x="16356" y="25054"/>
                  </a:cubicBezTo>
                  <a:lnTo>
                    <a:pt x="16356" y="25054"/>
                  </a:lnTo>
                  <a:cubicBezTo>
                    <a:pt x="16383" y="25049"/>
                    <a:pt x="16409" y="25045"/>
                    <a:pt x="16435" y="25040"/>
                  </a:cubicBezTo>
                  <a:close/>
                  <a:moveTo>
                    <a:pt x="11984" y="25246"/>
                  </a:moveTo>
                  <a:cubicBezTo>
                    <a:pt x="11992" y="25246"/>
                    <a:pt x="12000" y="25247"/>
                    <a:pt x="12008" y="25248"/>
                  </a:cubicBezTo>
                  <a:lnTo>
                    <a:pt x="12008" y="25248"/>
                  </a:lnTo>
                  <a:cubicBezTo>
                    <a:pt x="12000" y="25247"/>
                    <a:pt x="11993" y="25246"/>
                    <a:pt x="11984" y="25246"/>
                  </a:cubicBezTo>
                  <a:close/>
                  <a:moveTo>
                    <a:pt x="14403" y="1"/>
                  </a:moveTo>
                  <a:cubicBezTo>
                    <a:pt x="13559" y="1"/>
                    <a:pt x="12737" y="69"/>
                    <a:pt x="11915" y="206"/>
                  </a:cubicBezTo>
                  <a:cubicBezTo>
                    <a:pt x="10226" y="526"/>
                    <a:pt x="8629" y="1142"/>
                    <a:pt x="7145" y="1987"/>
                  </a:cubicBezTo>
                  <a:cubicBezTo>
                    <a:pt x="5661" y="2831"/>
                    <a:pt x="4337" y="3950"/>
                    <a:pt x="3219" y="5228"/>
                  </a:cubicBezTo>
                  <a:cubicBezTo>
                    <a:pt x="2123" y="6461"/>
                    <a:pt x="1233" y="7899"/>
                    <a:pt x="685" y="9451"/>
                  </a:cubicBezTo>
                  <a:cubicBezTo>
                    <a:pt x="411" y="10250"/>
                    <a:pt x="206" y="11026"/>
                    <a:pt x="115" y="11847"/>
                  </a:cubicBezTo>
                  <a:cubicBezTo>
                    <a:pt x="1" y="12692"/>
                    <a:pt x="1" y="13514"/>
                    <a:pt x="92" y="14335"/>
                  </a:cubicBezTo>
                  <a:cubicBezTo>
                    <a:pt x="297" y="16298"/>
                    <a:pt x="1073" y="18147"/>
                    <a:pt x="2215" y="19745"/>
                  </a:cubicBezTo>
                  <a:cubicBezTo>
                    <a:pt x="2286" y="19845"/>
                    <a:pt x="2403" y="19910"/>
                    <a:pt x="2525" y="19910"/>
                  </a:cubicBezTo>
                  <a:cubicBezTo>
                    <a:pt x="2598" y="19910"/>
                    <a:pt x="2672" y="19887"/>
                    <a:pt x="2740" y="19836"/>
                  </a:cubicBezTo>
                  <a:cubicBezTo>
                    <a:pt x="2899" y="19745"/>
                    <a:pt x="2968" y="19494"/>
                    <a:pt x="2854" y="19311"/>
                  </a:cubicBezTo>
                  <a:cubicBezTo>
                    <a:pt x="2420" y="18741"/>
                    <a:pt x="2055" y="18101"/>
                    <a:pt x="1758" y="17462"/>
                  </a:cubicBezTo>
                  <a:cubicBezTo>
                    <a:pt x="1370" y="16663"/>
                    <a:pt x="1096" y="15819"/>
                    <a:pt x="936" y="14929"/>
                  </a:cubicBezTo>
                  <a:cubicBezTo>
                    <a:pt x="777" y="14084"/>
                    <a:pt x="754" y="13217"/>
                    <a:pt x="822" y="12349"/>
                  </a:cubicBezTo>
                  <a:lnTo>
                    <a:pt x="822" y="12349"/>
                  </a:lnTo>
                  <a:cubicBezTo>
                    <a:pt x="814" y="12357"/>
                    <a:pt x="809" y="12368"/>
                    <a:pt x="806" y="12380"/>
                  </a:cubicBezTo>
                  <a:lnTo>
                    <a:pt x="806" y="12380"/>
                  </a:lnTo>
                  <a:cubicBezTo>
                    <a:pt x="899" y="11488"/>
                    <a:pt x="1080" y="10618"/>
                    <a:pt x="1370" y="9747"/>
                  </a:cubicBezTo>
                  <a:lnTo>
                    <a:pt x="1370" y="9747"/>
                  </a:lnTo>
                  <a:cubicBezTo>
                    <a:pt x="1370" y="9757"/>
                    <a:pt x="1370" y="9766"/>
                    <a:pt x="1370" y="9775"/>
                  </a:cubicBezTo>
                  <a:lnTo>
                    <a:pt x="1370" y="9775"/>
                  </a:lnTo>
                  <a:cubicBezTo>
                    <a:pt x="1711" y="8816"/>
                    <a:pt x="2182" y="7902"/>
                    <a:pt x="2762" y="7031"/>
                  </a:cubicBezTo>
                  <a:cubicBezTo>
                    <a:pt x="3493" y="5981"/>
                    <a:pt x="4337" y="5045"/>
                    <a:pt x="5319" y="4201"/>
                  </a:cubicBezTo>
                  <a:lnTo>
                    <a:pt x="5319" y="4201"/>
                  </a:lnTo>
                  <a:cubicBezTo>
                    <a:pt x="5296" y="4224"/>
                    <a:pt x="5296" y="4224"/>
                    <a:pt x="5273" y="4246"/>
                  </a:cubicBezTo>
                  <a:cubicBezTo>
                    <a:pt x="6300" y="3379"/>
                    <a:pt x="7419" y="2649"/>
                    <a:pt x="8629" y="2078"/>
                  </a:cubicBezTo>
                  <a:cubicBezTo>
                    <a:pt x="9747" y="1553"/>
                    <a:pt x="10934" y="1165"/>
                    <a:pt x="12144" y="937"/>
                  </a:cubicBezTo>
                  <a:lnTo>
                    <a:pt x="12121" y="937"/>
                  </a:lnTo>
                  <a:cubicBezTo>
                    <a:pt x="12851" y="815"/>
                    <a:pt x="13592" y="754"/>
                    <a:pt x="14336" y="754"/>
                  </a:cubicBezTo>
                  <a:cubicBezTo>
                    <a:pt x="14708" y="754"/>
                    <a:pt x="15080" y="769"/>
                    <a:pt x="15453" y="800"/>
                  </a:cubicBezTo>
                  <a:cubicBezTo>
                    <a:pt x="16595" y="891"/>
                    <a:pt x="17759" y="1142"/>
                    <a:pt x="18854" y="1507"/>
                  </a:cubicBezTo>
                  <a:cubicBezTo>
                    <a:pt x="19859" y="1873"/>
                    <a:pt x="20817" y="2352"/>
                    <a:pt x="21707" y="2945"/>
                  </a:cubicBezTo>
                  <a:cubicBezTo>
                    <a:pt x="22598" y="3562"/>
                    <a:pt x="23419" y="4292"/>
                    <a:pt x="24150" y="5114"/>
                  </a:cubicBezTo>
                  <a:cubicBezTo>
                    <a:pt x="24860" y="5957"/>
                    <a:pt x="25462" y="6887"/>
                    <a:pt x="25935" y="7881"/>
                  </a:cubicBezTo>
                  <a:lnTo>
                    <a:pt x="25935" y="7881"/>
                  </a:lnTo>
                  <a:cubicBezTo>
                    <a:pt x="25934" y="7879"/>
                    <a:pt x="25932" y="7877"/>
                    <a:pt x="25930" y="7876"/>
                  </a:cubicBezTo>
                  <a:lnTo>
                    <a:pt x="25930" y="7876"/>
                  </a:lnTo>
                  <a:cubicBezTo>
                    <a:pt x="26432" y="8903"/>
                    <a:pt x="26775" y="9998"/>
                    <a:pt x="26980" y="11117"/>
                  </a:cubicBezTo>
                  <a:cubicBezTo>
                    <a:pt x="27186" y="12304"/>
                    <a:pt x="27254" y="13536"/>
                    <a:pt x="27163" y="14746"/>
                  </a:cubicBezTo>
                  <a:cubicBezTo>
                    <a:pt x="27071" y="15636"/>
                    <a:pt x="26912" y="16526"/>
                    <a:pt x="26615" y="17371"/>
                  </a:cubicBezTo>
                  <a:cubicBezTo>
                    <a:pt x="26637" y="17348"/>
                    <a:pt x="26638" y="17326"/>
                    <a:pt x="26638" y="17325"/>
                  </a:cubicBezTo>
                  <a:lnTo>
                    <a:pt x="26638" y="17325"/>
                  </a:lnTo>
                  <a:cubicBezTo>
                    <a:pt x="26638" y="17348"/>
                    <a:pt x="26615" y="17371"/>
                    <a:pt x="26615" y="17394"/>
                  </a:cubicBezTo>
                  <a:cubicBezTo>
                    <a:pt x="26341" y="18170"/>
                    <a:pt x="25953" y="18923"/>
                    <a:pt x="25496" y="19608"/>
                  </a:cubicBezTo>
                  <a:cubicBezTo>
                    <a:pt x="24926" y="20430"/>
                    <a:pt x="24264" y="21183"/>
                    <a:pt x="23488" y="21822"/>
                  </a:cubicBezTo>
                  <a:cubicBezTo>
                    <a:pt x="22598" y="22598"/>
                    <a:pt x="21593" y="23214"/>
                    <a:pt x="20543" y="23739"/>
                  </a:cubicBezTo>
                  <a:cubicBezTo>
                    <a:pt x="19197" y="24356"/>
                    <a:pt x="17781" y="24789"/>
                    <a:pt x="16343" y="25063"/>
                  </a:cubicBezTo>
                  <a:cubicBezTo>
                    <a:pt x="16347" y="25059"/>
                    <a:pt x="16352" y="25056"/>
                    <a:pt x="16356" y="25054"/>
                  </a:cubicBezTo>
                  <a:lnTo>
                    <a:pt x="16356" y="25054"/>
                  </a:lnTo>
                  <a:cubicBezTo>
                    <a:pt x="15381" y="25217"/>
                    <a:pt x="14385" y="25309"/>
                    <a:pt x="13390" y="25309"/>
                  </a:cubicBezTo>
                  <a:cubicBezTo>
                    <a:pt x="12928" y="25309"/>
                    <a:pt x="12467" y="25290"/>
                    <a:pt x="12008" y="25248"/>
                  </a:cubicBezTo>
                  <a:lnTo>
                    <a:pt x="12008" y="25248"/>
                  </a:lnTo>
                  <a:cubicBezTo>
                    <a:pt x="12035" y="25253"/>
                    <a:pt x="12052" y="25265"/>
                    <a:pt x="12069" y="25268"/>
                  </a:cubicBezTo>
                  <a:lnTo>
                    <a:pt x="12069" y="25268"/>
                  </a:lnTo>
                  <a:cubicBezTo>
                    <a:pt x="10793" y="25154"/>
                    <a:pt x="9539" y="24903"/>
                    <a:pt x="8332" y="24470"/>
                  </a:cubicBezTo>
                  <a:lnTo>
                    <a:pt x="8332" y="24470"/>
                  </a:lnTo>
                  <a:cubicBezTo>
                    <a:pt x="8332" y="24478"/>
                    <a:pt x="8335" y="24484"/>
                    <a:pt x="8339" y="24487"/>
                  </a:cubicBezTo>
                  <a:lnTo>
                    <a:pt x="8339" y="24487"/>
                  </a:lnTo>
                  <a:cubicBezTo>
                    <a:pt x="7363" y="24145"/>
                    <a:pt x="6433" y="23668"/>
                    <a:pt x="5570" y="23100"/>
                  </a:cubicBezTo>
                  <a:cubicBezTo>
                    <a:pt x="5433" y="23009"/>
                    <a:pt x="5273" y="22895"/>
                    <a:pt x="5136" y="22781"/>
                  </a:cubicBezTo>
                  <a:cubicBezTo>
                    <a:pt x="5045" y="22735"/>
                    <a:pt x="4976" y="22689"/>
                    <a:pt x="4862" y="22689"/>
                  </a:cubicBezTo>
                  <a:cubicBezTo>
                    <a:pt x="4771" y="22689"/>
                    <a:pt x="4657" y="22758"/>
                    <a:pt x="4611" y="22826"/>
                  </a:cubicBezTo>
                  <a:cubicBezTo>
                    <a:pt x="4474" y="22963"/>
                    <a:pt x="4474" y="23237"/>
                    <a:pt x="4634" y="23351"/>
                  </a:cubicBezTo>
                  <a:cubicBezTo>
                    <a:pt x="5182" y="23785"/>
                    <a:pt x="5775" y="24150"/>
                    <a:pt x="6392" y="24470"/>
                  </a:cubicBezTo>
                  <a:cubicBezTo>
                    <a:pt x="7008" y="24789"/>
                    <a:pt x="7670" y="25063"/>
                    <a:pt x="8332" y="25269"/>
                  </a:cubicBezTo>
                  <a:cubicBezTo>
                    <a:pt x="9678" y="25725"/>
                    <a:pt x="11071" y="25976"/>
                    <a:pt x="12486" y="26045"/>
                  </a:cubicBezTo>
                  <a:cubicBezTo>
                    <a:pt x="12814" y="26065"/>
                    <a:pt x="13142" y="26076"/>
                    <a:pt x="13469" y="26076"/>
                  </a:cubicBezTo>
                  <a:cubicBezTo>
                    <a:pt x="14579" y="26076"/>
                    <a:pt x="15685" y="25959"/>
                    <a:pt x="16777" y="25748"/>
                  </a:cubicBezTo>
                  <a:cubicBezTo>
                    <a:pt x="18170" y="25474"/>
                    <a:pt x="19516" y="25040"/>
                    <a:pt x="20794" y="24447"/>
                  </a:cubicBezTo>
                  <a:cubicBezTo>
                    <a:pt x="21434" y="24150"/>
                    <a:pt x="22050" y="23808"/>
                    <a:pt x="22643" y="23420"/>
                  </a:cubicBezTo>
                  <a:cubicBezTo>
                    <a:pt x="23237" y="23032"/>
                    <a:pt x="23785" y="22598"/>
                    <a:pt x="24310" y="22119"/>
                  </a:cubicBezTo>
                  <a:cubicBezTo>
                    <a:pt x="25314" y="21228"/>
                    <a:pt x="26158" y="20133"/>
                    <a:pt x="26775" y="18923"/>
                  </a:cubicBezTo>
                  <a:cubicBezTo>
                    <a:pt x="27094" y="18307"/>
                    <a:pt x="27345" y="17645"/>
                    <a:pt x="27551" y="16983"/>
                  </a:cubicBezTo>
                  <a:cubicBezTo>
                    <a:pt x="27756" y="16253"/>
                    <a:pt x="27847" y="15499"/>
                    <a:pt x="27916" y="14746"/>
                  </a:cubicBezTo>
                  <a:cubicBezTo>
                    <a:pt x="28053" y="13011"/>
                    <a:pt x="27893" y="11254"/>
                    <a:pt x="27414" y="9610"/>
                  </a:cubicBezTo>
                  <a:cubicBezTo>
                    <a:pt x="26957" y="8035"/>
                    <a:pt x="26227" y="6575"/>
                    <a:pt x="25245" y="5274"/>
                  </a:cubicBezTo>
                  <a:cubicBezTo>
                    <a:pt x="24264" y="3973"/>
                    <a:pt x="23054" y="2900"/>
                    <a:pt x="21685" y="2032"/>
                  </a:cubicBezTo>
                  <a:cubicBezTo>
                    <a:pt x="20292" y="1165"/>
                    <a:pt x="18717" y="572"/>
                    <a:pt x="17120" y="252"/>
                  </a:cubicBezTo>
                  <a:cubicBezTo>
                    <a:pt x="16207" y="92"/>
                    <a:pt x="15294" y="1"/>
                    <a:pt x="14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49"/>
            <p:cNvSpPr/>
            <p:nvPr/>
          </p:nvSpPr>
          <p:spPr>
            <a:xfrm>
              <a:off x="3304125" y="4221575"/>
              <a:ext cx="220275" cy="156250"/>
            </a:xfrm>
            <a:custGeom>
              <a:avLst/>
              <a:gdLst/>
              <a:ahLst/>
              <a:cxnLst/>
              <a:rect l="l" t="t" r="r" b="b"/>
              <a:pathLst>
                <a:path w="8811" h="6250" extrusionOk="0">
                  <a:moveTo>
                    <a:pt x="5478" y="1"/>
                  </a:moveTo>
                  <a:cubicBezTo>
                    <a:pt x="5364" y="1"/>
                    <a:pt x="5250" y="46"/>
                    <a:pt x="5182" y="138"/>
                  </a:cubicBezTo>
                  <a:cubicBezTo>
                    <a:pt x="3515" y="2032"/>
                    <a:pt x="1461" y="3584"/>
                    <a:pt x="69" y="5707"/>
                  </a:cubicBezTo>
                  <a:cubicBezTo>
                    <a:pt x="0" y="5821"/>
                    <a:pt x="23" y="5981"/>
                    <a:pt x="92" y="6095"/>
                  </a:cubicBezTo>
                  <a:cubicBezTo>
                    <a:pt x="160" y="6198"/>
                    <a:pt x="280" y="6249"/>
                    <a:pt x="403" y="6249"/>
                  </a:cubicBezTo>
                  <a:cubicBezTo>
                    <a:pt x="444" y="6249"/>
                    <a:pt x="485" y="6244"/>
                    <a:pt x="525" y="6232"/>
                  </a:cubicBezTo>
                  <a:cubicBezTo>
                    <a:pt x="3173" y="5525"/>
                    <a:pt x="5981" y="5365"/>
                    <a:pt x="8537" y="4315"/>
                  </a:cubicBezTo>
                  <a:cubicBezTo>
                    <a:pt x="8628" y="4269"/>
                    <a:pt x="8720" y="4223"/>
                    <a:pt x="8765" y="4109"/>
                  </a:cubicBezTo>
                  <a:cubicBezTo>
                    <a:pt x="8811" y="4018"/>
                    <a:pt x="8811" y="3927"/>
                    <a:pt x="8788" y="3835"/>
                  </a:cubicBezTo>
                  <a:cubicBezTo>
                    <a:pt x="8732" y="3686"/>
                    <a:pt x="8568" y="3566"/>
                    <a:pt x="8410" y="3566"/>
                  </a:cubicBezTo>
                  <a:cubicBezTo>
                    <a:pt x="8376" y="3566"/>
                    <a:pt x="8341" y="3572"/>
                    <a:pt x="8309" y="3584"/>
                  </a:cubicBezTo>
                  <a:cubicBezTo>
                    <a:pt x="6072" y="4497"/>
                    <a:pt x="3652" y="4748"/>
                    <a:pt x="1324" y="5273"/>
                  </a:cubicBezTo>
                  <a:cubicBezTo>
                    <a:pt x="2648" y="3584"/>
                    <a:pt x="4337" y="2238"/>
                    <a:pt x="5752" y="640"/>
                  </a:cubicBezTo>
                  <a:cubicBezTo>
                    <a:pt x="5889" y="480"/>
                    <a:pt x="5866" y="229"/>
                    <a:pt x="5730" y="92"/>
                  </a:cubicBezTo>
                  <a:cubicBezTo>
                    <a:pt x="5661" y="24"/>
                    <a:pt x="5570" y="1"/>
                    <a:pt x="5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49"/>
            <p:cNvSpPr/>
            <p:nvPr/>
          </p:nvSpPr>
          <p:spPr>
            <a:xfrm>
              <a:off x="3511250" y="4242700"/>
              <a:ext cx="264250" cy="101600"/>
            </a:xfrm>
            <a:custGeom>
              <a:avLst/>
              <a:gdLst/>
              <a:ahLst/>
              <a:cxnLst/>
              <a:rect l="l" t="t" r="r" b="b"/>
              <a:pathLst>
                <a:path w="10570" h="4064" extrusionOk="0">
                  <a:moveTo>
                    <a:pt x="2229" y="1602"/>
                  </a:moveTo>
                  <a:lnTo>
                    <a:pt x="2229" y="1602"/>
                  </a:lnTo>
                  <a:cubicBezTo>
                    <a:pt x="2230" y="1603"/>
                    <a:pt x="2231" y="1604"/>
                    <a:pt x="2232" y="1604"/>
                  </a:cubicBezTo>
                  <a:lnTo>
                    <a:pt x="2232" y="1604"/>
                  </a:lnTo>
                  <a:cubicBezTo>
                    <a:pt x="2231" y="1603"/>
                    <a:pt x="2230" y="1603"/>
                    <a:pt x="2229" y="1602"/>
                  </a:cubicBezTo>
                  <a:close/>
                  <a:moveTo>
                    <a:pt x="4543" y="2899"/>
                  </a:moveTo>
                  <a:cubicBezTo>
                    <a:pt x="4549" y="2901"/>
                    <a:pt x="4555" y="2904"/>
                    <a:pt x="4561" y="2906"/>
                  </a:cubicBezTo>
                  <a:lnTo>
                    <a:pt x="4561" y="2906"/>
                  </a:lnTo>
                  <a:cubicBezTo>
                    <a:pt x="4557" y="2902"/>
                    <a:pt x="4551" y="2899"/>
                    <a:pt x="4543" y="2899"/>
                  </a:cubicBezTo>
                  <a:close/>
                  <a:moveTo>
                    <a:pt x="321" y="0"/>
                  </a:moveTo>
                  <a:cubicBezTo>
                    <a:pt x="229" y="0"/>
                    <a:pt x="161" y="23"/>
                    <a:pt x="115" y="92"/>
                  </a:cubicBezTo>
                  <a:cubicBezTo>
                    <a:pt x="1" y="206"/>
                    <a:pt x="1" y="366"/>
                    <a:pt x="115" y="480"/>
                  </a:cubicBezTo>
                  <a:cubicBezTo>
                    <a:pt x="777" y="1164"/>
                    <a:pt x="1485" y="1781"/>
                    <a:pt x="2261" y="2329"/>
                  </a:cubicBezTo>
                  <a:cubicBezTo>
                    <a:pt x="3060" y="2853"/>
                    <a:pt x="3904" y="3287"/>
                    <a:pt x="4794" y="3607"/>
                  </a:cubicBezTo>
                  <a:cubicBezTo>
                    <a:pt x="5662" y="3903"/>
                    <a:pt x="6575" y="4063"/>
                    <a:pt x="7488" y="4063"/>
                  </a:cubicBezTo>
                  <a:cubicBezTo>
                    <a:pt x="8469" y="4063"/>
                    <a:pt x="9451" y="3858"/>
                    <a:pt x="10341" y="3493"/>
                  </a:cubicBezTo>
                  <a:cubicBezTo>
                    <a:pt x="10432" y="3447"/>
                    <a:pt x="10478" y="3424"/>
                    <a:pt x="10523" y="3356"/>
                  </a:cubicBezTo>
                  <a:cubicBezTo>
                    <a:pt x="10569" y="3287"/>
                    <a:pt x="10569" y="3219"/>
                    <a:pt x="10546" y="3127"/>
                  </a:cubicBezTo>
                  <a:cubicBezTo>
                    <a:pt x="10523" y="3059"/>
                    <a:pt x="10478" y="2990"/>
                    <a:pt x="10409" y="2968"/>
                  </a:cubicBezTo>
                  <a:cubicBezTo>
                    <a:pt x="10383" y="2941"/>
                    <a:pt x="10340" y="2930"/>
                    <a:pt x="10296" y="2930"/>
                  </a:cubicBezTo>
                  <a:cubicBezTo>
                    <a:pt x="10265" y="2930"/>
                    <a:pt x="10232" y="2935"/>
                    <a:pt x="10204" y="2945"/>
                  </a:cubicBezTo>
                  <a:cubicBezTo>
                    <a:pt x="9633" y="3173"/>
                    <a:pt x="9040" y="3333"/>
                    <a:pt x="8423" y="3424"/>
                  </a:cubicBezTo>
                  <a:lnTo>
                    <a:pt x="8401" y="3424"/>
                  </a:lnTo>
                  <a:cubicBezTo>
                    <a:pt x="8093" y="3458"/>
                    <a:pt x="7784" y="3475"/>
                    <a:pt x="7479" y="3475"/>
                  </a:cubicBezTo>
                  <a:cubicBezTo>
                    <a:pt x="7174" y="3475"/>
                    <a:pt x="6871" y="3458"/>
                    <a:pt x="6575" y="3424"/>
                  </a:cubicBezTo>
                  <a:cubicBezTo>
                    <a:pt x="5873" y="3334"/>
                    <a:pt x="5217" y="3154"/>
                    <a:pt x="4561" y="2906"/>
                  </a:cubicBezTo>
                  <a:lnTo>
                    <a:pt x="4561" y="2906"/>
                  </a:lnTo>
                  <a:cubicBezTo>
                    <a:pt x="4564" y="2909"/>
                    <a:pt x="4567" y="2912"/>
                    <a:pt x="4570" y="2915"/>
                  </a:cubicBezTo>
                  <a:lnTo>
                    <a:pt x="4570" y="2915"/>
                  </a:lnTo>
                  <a:cubicBezTo>
                    <a:pt x="3734" y="2582"/>
                    <a:pt x="2983" y="2144"/>
                    <a:pt x="2254" y="1620"/>
                  </a:cubicBezTo>
                  <a:lnTo>
                    <a:pt x="2254" y="1620"/>
                  </a:lnTo>
                  <a:cubicBezTo>
                    <a:pt x="2256" y="1621"/>
                    <a:pt x="2258" y="1621"/>
                    <a:pt x="2261" y="1621"/>
                  </a:cubicBezTo>
                  <a:lnTo>
                    <a:pt x="2243" y="1612"/>
                  </a:lnTo>
                  <a:lnTo>
                    <a:pt x="2243" y="1612"/>
                  </a:lnTo>
                  <a:cubicBezTo>
                    <a:pt x="2240" y="1610"/>
                    <a:pt x="2236" y="1607"/>
                    <a:pt x="2232" y="1604"/>
                  </a:cubicBezTo>
                  <a:lnTo>
                    <a:pt x="2232" y="1604"/>
                  </a:lnTo>
                  <a:cubicBezTo>
                    <a:pt x="2234" y="1606"/>
                    <a:pt x="2236" y="1608"/>
                    <a:pt x="2238" y="1610"/>
                  </a:cubicBezTo>
                  <a:lnTo>
                    <a:pt x="2238" y="1610"/>
                  </a:lnTo>
                  <a:lnTo>
                    <a:pt x="2215" y="1598"/>
                  </a:lnTo>
                  <a:cubicBezTo>
                    <a:pt x="2221" y="1598"/>
                    <a:pt x="2225" y="1600"/>
                    <a:pt x="2229" y="1602"/>
                  </a:cubicBezTo>
                  <a:lnTo>
                    <a:pt x="2229" y="1602"/>
                  </a:lnTo>
                  <a:cubicBezTo>
                    <a:pt x="2217" y="1593"/>
                    <a:pt x="2204" y="1584"/>
                    <a:pt x="2192" y="1575"/>
                  </a:cubicBezTo>
                  <a:lnTo>
                    <a:pt x="2215" y="1575"/>
                  </a:lnTo>
                  <a:cubicBezTo>
                    <a:pt x="1599" y="1119"/>
                    <a:pt x="1028" y="617"/>
                    <a:pt x="503" y="69"/>
                  </a:cubicBezTo>
                  <a:cubicBezTo>
                    <a:pt x="457" y="23"/>
                    <a:pt x="389"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49"/>
            <p:cNvSpPr/>
            <p:nvPr/>
          </p:nvSpPr>
          <p:spPr>
            <a:xfrm>
              <a:off x="3739525" y="3801025"/>
              <a:ext cx="191175" cy="115350"/>
            </a:xfrm>
            <a:custGeom>
              <a:avLst/>
              <a:gdLst/>
              <a:ahLst/>
              <a:cxnLst/>
              <a:rect l="l" t="t" r="r" b="b"/>
              <a:pathLst>
                <a:path w="7647" h="4614" extrusionOk="0">
                  <a:moveTo>
                    <a:pt x="4793" y="1827"/>
                  </a:moveTo>
                  <a:lnTo>
                    <a:pt x="4793" y="1827"/>
                  </a:lnTo>
                  <a:cubicBezTo>
                    <a:pt x="4813" y="1846"/>
                    <a:pt x="4833" y="1866"/>
                    <a:pt x="4853" y="1871"/>
                  </a:cubicBezTo>
                  <a:lnTo>
                    <a:pt x="4853" y="1871"/>
                  </a:lnTo>
                  <a:cubicBezTo>
                    <a:pt x="4833" y="1856"/>
                    <a:pt x="4813" y="1841"/>
                    <a:pt x="4793" y="1827"/>
                  </a:cubicBezTo>
                  <a:close/>
                  <a:moveTo>
                    <a:pt x="274" y="1"/>
                  </a:moveTo>
                  <a:cubicBezTo>
                    <a:pt x="114" y="1"/>
                    <a:pt x="0" y="138"/>
                    <a:pt x="0" y="297"/>
                  </a:cubicBezTo>
                  <a:cubicBezTo>
                    <a:pt x="0" y="457"/>
                    <a:pt x="137" y="571"/>
                    <a:pt x="274" y="571"/>
                  </a:cubicBezTo>
                  <a:cubicBezTo>
                    <a:pt x="708" y="594"/>
                    <a:pt x="1119" y="617"/>
                    <a:pt x="1552" y="663"/>
                  </a:cubicBezTo>
                  <a:cubicBezTo>
                    <a:pt x="2237" y="754"/>
                    <a:pt x="2899" y="914"/>
                    <a:pt x="3538" y="1142"/>
                  </a:cubicBezTo>
                  <a:cubicBezTo>
                    <a:pt x="4017" y="1324"/>
                    <a:pt x="4451" y="1576"/>
                    <a:pt x="4862" y="1872"/>
                  </a:cubicBezTo>
                  <a:cubicBezTo>
                    <a:pt x="4859" y="1872"/>
                    <a:pt x="4856" y="1872"/>
                    <a:pt x="4853" y="1871"/>
                  </a:cubicBezTo>
                  <a:lnTo>
                    <a:pt x="4853" y="1871"/>
                  </a:lnTo>
                  <a:cubicBezTo>
                    <a:pt x="5353" y="2251"/>
                    <a:pt x="5790" y="2714"/>
                    <a:pt x="6186" y="3219"/>
                  </a:cubicBezTo>
                  <a:cubicBezTo>
                    <a:pt x="6186" y="3213"/>
                    <a:pt x="6184" y="3206"/>
                    <a:pt x="6181" y="3200"/>
                  </a:cubicBezTo>
                  <a:lnTo>
                    <a:pt x="6181" y="3200"/>
                  </a:lnTo>
                  <a:cubicBezTo>
                    <a:pt x="6506" y="3598"/>
                    <a:pt x="6791" y="4036"/>
                    <a:pt x="7076" y="4474"/>
                  </a:cubicBezTo>
                  <a:cubicBezTo>
                    <a:pt x="7120" y="4563"/>
                    <a:pt x="7212" y="4613"/>
                    <a:pt x="7308" y="4613"/>
                  </a:cubicBezTo>
                  <a:cubicBezTo>
                    <a:pt x="7361" y="4613"/>
                    <a:pt x="7415" y="4598"/>
                    <a:pt x="7464" y="4566"/>
                  </a:cubicBezTo>
                  <a:cubicBezTo>
                    <a:pt x="7601" y="4497"/>
                    <a:pt x="7647" y="4315"/>
                    <a:pt x="7555" y="4178"/>
                  </a:cubicBezTo>
                  <a:cubicBezTo>
                    <a:pt x="7167" y="3538"/>
                    <a:pt x="6711" y="2922"/>
                    <a:pt x="6209" y="2352"/>
                  </a:cubicBezTo>
                  <a:cubicBezTo>
                    <a:pt x="5775" y="1849"/>
                    <a:pt x="5250" y="1439"/>
                    <a:pt x="4702" y="1073"/>
                  </a:cubicBezTo>
                  <a:cubicBezTo>
                    <a:pt x="3378" y="274"/>
                    <a:pt x="1803" y="69"/>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49"/>
            <p:cNvSpPr/>
            <p:nvPr/>
          </p:nvSpPr>
          <p:spPr>
            <a:xfrm>
              <a:off x="3978050" y="4026425"/>
              <a:ext cx="153525" cy="319800"/>
            </a:xfrm>
            <a:custGeom>
              <a:avLst/>
              <a:gdLst/>
              <a:ahLst/>
              <a:cxnLst/>
              <a:rect l="l" t="t" r="r" b="b"/>
              <a:pathLst>
                <a:path w="6141" h="12792" extrusionOk="0">
                  <a:moveTo>
                    <a:pt x="5416" y="3312"/>
                  </a:moveTo>
                  <a:cubicBezTo>
                    <a:pt x="5410" y="3327"/>
                    <a:pt x="5410" y="3341"/>
                    <a:pt x="5410" y="3356"/>
                  </a:cubicBezTo>
                  <a:cubicBezTo>
                    <a:pt x="5412" y="3341"/>
                    <a:pt x="5414" y="3327"/>
                    <a:pt x="5416" y="3312"/>
                  </a:cubicBezTo>
                  <a:close/>
                  <a:moveTo>
                    <a:pt x="5821" y="1"/>
                  </a:moveTo>
                  <a:cubicBezTo>
                    <a:pt x="5661" y="1"/>
                    <a:pt x="5524" y="138"/>
                    <a:pt x="5547" y="297"/>
                  </a:cubicBezTo>
                  <a:cubicBezTo>
                    <a:pt x="5569" y="1310"/>
                    <a:pt x="5547" y="2322"/>
                    <a:pt x="5416" y="3312"/>
                  </a:cubicBezTo>
                  <a:lnTo>
                    <a:pt x="5416" y="3312"/>
                  </a:lnTo>
                  <a:cubicBezTo>
                    <a:pt x="5419" y="3304"/>
                    <a:pt x="5424" y="3296"/>
                    <a:pt x="5432" y="3287"/>
                  </a:cubicBezTo>
                  <a:lnTo>
                    <a:pt x="5432" y="3287"/>
                  </a:lnTo>
                  <a:cubicBezTo>
                    <a:pt x="5296" y="4315"/>
                    <a:pt x="5067" y="5319"/>
                    <a:pt x="4702" y="6277"/>
                  </a:cubicBezTo>
                  <a:cubicBezTo>
                    <a:pt x="4314" y="7213"/>
                    <a:pt x="3812" y="8081"/>
                    <a:pt x="3218" y="8880"/>
                  </a:cubicBezTo>
                  <a:lnTo>
                    <a:pt x="3241" y="8880"/>
                  </a:lnTo>
                  <a:cubicBezTo>
                    <a:pt x="2305" y="10112"/>
                    <a:pt x="1210" y="11231"/>
                    <a:pt x="114" y="12303"/>
                  </a:cubicBezTo>
                  <a:cubicBezTo>
                    <a:pt x="0" y="12417"/>
                    <a:pt x="23" y="12600"/>
                    <a:pt x="137" y="12714"/>
                  </a:cubicBezTo>
                  <a:cubicBezTo>
                    <a:pt x="191" y="12768"/>
                    <a:pt x="255" y="12791"/>
                    <a:pt x="320" y="12791"/>
                  </a:cubicBezTo>
                  <a:cubicBezTo>
                    <a:pt x="392" y="12791"/>
                    <a:pt x="465" y="12762"/>
                    <a:pt x="525" y="12714"/>
                  </a:cubicBezTo>
                  <a:cubicBezTo>
                    <a:pt x="1735" y="11504"/>
                    <a:pt x="2922" y="10295"/>
                    <a:pt x="3903" y="8902"/>
                  </a:cubicBezTo>
                  <a:cubicBezTo>
                    <a:pt x="4314" y="8309"/>
                    <a:pt x="4702" y="7670"/>
                    <a:pt x="4999" y="7008"/>
                  </a:cubicBezTo>
                  <a:cubicBezTo>
                    <a:pt x="5318" y="6323"/>
                    <a:pt x="5547" y="5616"/>
                    <a:pt x="5729" y="4885"/>
                  </a:cubicBezTo>
                  <a:cubicBezTo>
                    <a:pt x="6072" y="3379"/>
                    <a:pt x="6140" y="1827"/>
                    <a:pt x="6117" y="274"/>
                  </a:cubicBezTo>
                  <a:cubicBezTo>
                    <a:pt x="6094" y="138"/>
                    <a:pt x="5980" y="1"/>
                    <a:pt x="5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22" name="Google Shape;2322;p49"/>
          <p:cNvSpPr txBox="1"/>
          <p:nvPr>
            <p:ph type="title"/>
          </p:nvPr>
        </p:nvSpPr>
        <p:spPr>
          <a:xfrm>
            <a:off x="3591250" y="3357025"/>
            <a:ext cx="4836300" cy="124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 picture is worth a thousand words</a:t>
            </a:r>
            <a:endParaRPr lang="en-GB"/>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326" name="Shape 2326"/>
        <p:cNvGrpSpPr/>
        <p:nvPr/>
      </p:nvGrpSpPr>
      <p:grpSpPr>
        <a:xfrm>
          <a:off x="0" y="0"/>
          <a:ext cx="0" cy="0"/>
          <a:chOff x="0" y="0"/>
          <a:chExt cx="0" cy="0"/>
        </a:xfrm>
      </p:grpSpPr>
      <p:sp>
        <p:nvSpPr>
          <p:cNvPr id="2327" name="Google Shape;2327;p50"/>
          <p:cNvSpPr/>
          <p:nvPr/>
        </p:nvSpPr>
        <p:spPr>
          <a:xfrm>
            <a:off x="1271497" y="1449350"/>
            <a:ext cx="4167300" cy="30915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50"/>
          <p:cNvSpPr txBox="1"/>
          <p:nvPr>
            <p:ph type="subTitle" idx="1"/>
          </p:nvPr>
        </p:nvSpPr>
        <p:spPr>
          <a:xfrm>
            <a:off x="5640600" y="2219975"/>
            <a:ext cx="2478600" cy="1429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Images reveal large amounts of data, so remember: use an image instead of a long text. Your audience will appreciate it</a:t>
            </a:r>
            <a:endParaRPr lang="en-GB"/>
          </a:p>
        </p:txBody>
      </p:sp>
      <p:sp>
        <p:nvSpPr>
          <p:cNvPr id="2329" name="Google Shape;2329;p50"/>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Try using an image</a:t>
            </a:r>
            <a:endParaRPr lang="en-GB"/>
          </a:p>
        </p:txBody>
      </p:sp>
      <p:pic>
        <p:nvPicPr>
          <p:cNvPr id="2330" name="Google Shape;2330;p50"/>
          <p:cNvPicPr preferRelativeResize="0"/>
          <p:nvPr>
            <p:ph type="pic" idx="2"/>
          </p:nvPr>
        </p:nvPicPr>
        <p:blipFill rotWithShape="1">
          <a:blip r:embed="rId1"/>
          <a:srcRect l="9148" t="1529" r="7455" b="3458"/>
          <a:stretch>
            <a:fillRect/>
          </a:stretch>
        </p:blipFill>
        <p:spPr>
          <a:xfrm>
            <a:off x="1837538" y="1754750"/>
            <a:ext cx="3264300" cy="2480700"/>
          </a:xfrm>
          <a:prstGeom prst="rect">
            <a:avLst/>
          </a:prstGeom>
        </p:spPr>
      </p:pic>
      <p:grpSp>
        <p:nvGrpSpPr>
          <p:cNvPr id="2331" name="Google Shape;2331;p50"/>
          <p:cNvGrpSpPr/>
          <p:nvPr/>
        </p:nvGrpSpPr>
        <p:grpSpPr>
          <a:xfrm>
            <a:off x="975750" y="1742985"/>
            <a:ext cx="531539" cy="2504252"/>
            <a:chOff x="324307" y="1416510"/>
            <a:chExt cx="531539" cy="2504252"/>
          </a:xfrm>
        </p:grpSpPr>
        <p:grpSp>
          <p:nvGrpSpPr>
            <p:cNvPr id="2332" name="Google Shape;2332;p50"/>
            <p:cNvGrpSpPr/>
            <p:nvPr/>
          </p:nvGrpSpPr>
          <p:grpSpPr>
            <a:xfrm>
              <a:off x="324307" y="1416510"/>
              <a:ext cx="531539" cy="155710"/>
              <a:chOff x="1780525" y="2859350"/>
              <a:chExt cx="387250" cy="113450"/>
            </a:xfrm>
          </p:grpSpPr>
          <p:sp>
            <p:nvSpPr>
              <p:cNvPr id="2333" name="Google Shape;2333;p5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5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5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36" name="Google Shape;2336;p50"/>
            <p:cNvGrpSpPr/>
            <p:nvPr/>
          </p:nvGrpSpPr>
          <p:grpSpPr>
            <a:xfrm>
              <a:off x="324307" y="1710078"/>
              <a:ext cx="531539" cy="155710"/>
              <a:chOff x="1780525" y="2859350"/>
              <a:chExt cx="387250" cy="113450"/>
            </a:xfrm>
          </p:grpSpPr>
          <p:sp>
            <p:nvSpPr>
              <p:cNvPr id="2337" name="Google Shape;2337;p5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5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5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40" name="Google Shape;2340;p50"/>
            <p:cNvGrpSpPr/>
            <p:nvPr/>
          </p:nvGrpSpPr>
          <p:grpSpPr>
            <a:xfrm>
              <a:off x="324307" y="2003645"/>
              <a:ext cx="531539" cy="155710"/>
              <a:chOff x="1780525" y="2859350"/>
              <a:chExt cx="387250" cy="113450"/>
            </a:xfrm>
          </p:grpSpPr>
          <p:sp>
            <p:nvSpPr>
              <p:cNvPr id="2341" name="Google Shape;2341;p5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5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5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44" name="Google Shape;2344;p50"/>
            <p:cNvGrpSpPr/>
            <p:nvPr/>
          </p:nvGrpSpPr>
          <p:grpSpPr>
            <a:xfrm>
              <a:off x="324307" y="2297213"/>
              <a:ext cx="531539" cy="155710"/>
              <a:chOff x="1780525" y="2859350"/>
              <a:chExt cx="387250" cy="113450"/>
            </a:xfrm>
          </p:grpSpPr>
          <p:sp>
            <p:nvSpPr>
              <p:cNvPr id="2345" name="Google Shape;2345;p5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5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5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48" name="Google Shape;2348;p50"/>
            <p:cNvGrpSpPr/>
            <p:nvPr/>
          </p:nvGrpSpPr>
          <p:grpSpPr>
            <a:xfrm>
              <a:off x="324307" y="2590781"/>
              <a:ext cx="531539" cy="155710"/>
              <a:chOff x="1780525" y="2859350"/>
              <a:chExt cx="387250" cy="113450"/>
            </a:xfrm>
          </p:grpSpPr>
          <p:sp>
            <p:nvSpPr>
              <p:cNvPr id="2349" name="Google Shape;2349;p5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5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5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52" name="Google Shape;2352;p50"/>
            <p:cNvGrpSpPr/>
            <p:nvPr/>
          </p:nvGrpSpPr>
          <p:grpSpPr>
            <a:xfrm>
              <a:off x="324307" y="2884349"/>
              <a:ext cx="531539" cy="155710"/>
              <a:chOff x="1780525" y="2859350"/>
              <a:chExt cx="387250" cy="113450"/>
            </a:xfrm>
          </p:grpSpPr>
          <p:sp>
            <p:nvSpPr>
              <p:cNvPr id="2353" name="Google Shape;2353;p5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5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5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56" name="Google Shape;2356;p50"/>
            <p:cNvGrpSpPr/>
            <p:nvPr/>
          </p:nvGrpSpPr>
          <p:grpSpPr>
            <a:xfrm>
              <a:off x="324307" y="3177916"/>
              <a:ext cx="531539" cy="155710"/>
              <a:chOff x="1780525" y="2859350"/>
              <a:chExt cx="387250" cy="113450"/>
            </a:xfrm>
          </p:grpSpPr>
          <p:sp>
            <p:nvSpPr>
              <p:cNvPr id="2357" name="Google Shape;2357;p5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5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5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60" name="Google Shape;2360;p50"/>
            <p:cNvGrpSpPr/>
            <p:nvPr/>
          </p:nvGrpSpPr>
          <p:grpSpPr>
            <a:xfrm>
              <a:off x="324307" y="3471484"/>
              <a:ext cx="531539" cy="155710"/>
              <a:chOff x="1780525" y="2859350"/>
              <a:chExt cx="387250" cy="113450"/>
            </a:xfrm>
          </p:grpSpPr>
          <p:sp>
            <p:nvSpPr>
              <p:cNvPr id="2361" name="Google Shape;2361;p5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5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5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64" name="Google Shape;2364;p50"/>
            <p:cNvGrpSpPr/>
            <p:nvPr/>
          </p:nvGrpSpPr>
          <p:grpSpPr>
            <a:xfrm>
              <a:off x="324307" y="3765052"/>
              <a:ext cx="531539" cy="155710"/>
              <a:chOff x="1780525" y="2859350"/>
              <a:chExt cx="387250" cy="113450"/>
            </a:xfrm>
          </p:grpSpPr>
          <p:sp>
            <p:nvSpPr>
              <p:cNvPr id="2365" name="Google Shape;2365;p5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5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5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371" name="Shape 2371"/>
        <p:cNvGrpSpPr/>
        <p:nvPr/>
      </p:nvGrpSpPr>
      <p:grpSpPr>
        <a:xfrm>
          <a:off x="0" y="0"/>
          <a:ext cx="0" cy="0"/>
          <a:chOff x="0" y="0"/>
          <a:chExt cx="0" cy="0"/>
        </a:xfrm>
      </p:grpSpPr>
      <p:sp>
        <p:nvSpPr>
          <p:cNvPr id="2372" name="Google Shape;2372;p51"/>
          <p:cNvSpPr/>
          <p:nvPr/>
        </p:nvSpPr>
        <p:spPr>
          <a:xfrm flipH="1">
            <a:off x="7438143" y="2002056"/>
            <a:ext cx="633900" cy="5727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51"/>
          <p:cNvSpPr/>
          <p:nvPr/>
        </p:nvSpPr>
        <p:spPr>
          <a:xfrm flipH="1">
            <a:off x="7438143" y="2806756"/>
            <a:ext cx="633900" cy="5727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51"/>
          <p:cNvSpPr/>
          <p:nvPr/>
        </p:nvSpPr>
        <p:spPr>
          <a:xfrm flipH="1">
            <a:off x="7438143" y="3611450"/>
            <a:ext cx="633900" cy="5727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51"/>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Educational methods</a:t>
            </a:r>
            <a:endParaRPr lang="en-GB"/>
          </a:p>
        </p:txBody>
      </p:sp>
      <p:sp>
        <p:nvSpPr>
          <p:cNvPr id="2376" name="Google Shape;2376;p51"/>
          <p:cNvSpPr txBox="1"/>
          <p:nvPr/>
        </p:nvSpPr>
        <p:spPr>
          <a:xfrm>
            <a:off x="891425" y="2002050"/>
            <a:ext cx="3111600" cy="1267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GB">
                <a:solidFill>
                  <a:schemeClr val="dk1"/>
                </a:solidFill>
                <a:latin typeface="Nunito"/>
                <a:ea typeface="Nunito"/>
                <a:cs typeface="Nunito"/>
                <a:sym typeface="Nunito"/>
              </a:rPr>
              <a:t>Mercury is the closest planet to the Sun and the smallest one in the entire Solar System. This planet’s name has nothing to do with the liquid metal</a:t>
            </a:r>
            <a:endParaRPr>
              <a:solidFill>
                <a:schemeClr val="dk1"/>
              </a:solidFill>
              <a:latin typeface="Nunito"/>
              <a:ea typeface="Nunito"/>
              <a:cs typeface="Nunito"/>
              <a:sym typeface="Nunito"/>
            </a:endParaRPr>
          </a:p>
        </p:txBody>
      </p:sp>
      <p:sp>
        <p:nvSpPr>
          <p:cNvPr id="2377" name="Google Shape;2377;p51"/>
          <p:cNvSpPr txBox="1"/>
          <p:nvPr/>
        </p:nvSpPr>
        <p:spPr>
          <a:xfrm>
            <a:off x="891400" y="1546050"/>
            <a:ext cx="3111600" cy="456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GB" sz="2200">
                <a:solidFill>
                  <a:schemeClr val="dk1"/>
                </a:solidFill>
                <a:latin typeface="Jua"/>
                <a:ea typeface="Jua"/>
                <a:cs typeface="Jua"/>
                <a:sym typeface="Jua"/>
              </a:rPr>
              <a:t>Explanation</a:t>
            </a:r>
            <a:endParaRPr sz="2200">
              <a:solidFill>
                <a:schemeClr val="dk1"/>
              </a:solidFill>
              <a:latin typeface="Jua"/>
              <a:ea typeface="Jua"/>
              <a:cs typeface="Jua"/>
              <a:sym typeface="Jua"/>
            </a:endParaRPr>
          </a:p>
        </p:txBody>
      </p:sp>
      <p:sp>
        <p:nvSpPr>
          <p:cNvPr id="2378" name="Google Shape;2378;p51"/>
          <p:cNvSpPr txBox="1"/>
          <p:nvPr/>
        </p:nvSpPr>
        <p:spPr>
          <a:xfrm>
            <a:off x="4123150" y="1546050"/>
            <a:ext cx="4191600" cy="456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GB" sz="2200">
                <a:solidFill>
                  <a:schemeClr val="dk1"/>
                </a:solidFill>
                <a:latin typeface="Jua"/>
                <a:ea typeface="Jua"/>
                <a:cs typeface="Jua"/>
                <a:sym typeface="Jua"/>
              </a:rPr>
              <a:t>Steps to follow</a:t>
            </a:r>
            <a:endParaRPr sz="2200">
              <a:solidFill>
                <a:schemeClr val="dk1"/>
              </a:solidFill>
              <a:latin typeface="Jua"/>
              <a:ea typeface="Jua"/>
              <a:cs typeface="Jua"/>
              <a:sym typeface="Jua"/>
            </a:endParaRPr>
          </a:p>
        </p:txBody>
      </p:sp>
      <p:sp>
        <p:nvSpPr>
          <p:cNvPr id="2379" name="Google Shape;2379;p51"/>
          <p:cNvSpPr txBox="1"/>
          <p:nvPr/>
        </p:nvSpPr>
        <p:spPr>
          <a:xfrm>
            <a:off x="5362888" y="2002056"/>
            <a:ext cx="2023200" cy="572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GB">
                <a:solidFill>
                  <a:schemeClr val="dk1"/>
                </a:solidFill>
                <a:latin typeface="Nunito"/>
                <a:ea typeface="Nunito"/>
                <a:cs typeface="Nunito"/>
                <a:sym typeface="Nunito"/>
              </a:rPr>
              <a:t>Mercury is the closest planet to the Sun</a:t>
            </a:r>
            <a:endParaRPr>
              <a:solidFill>
                <a:schemeClr val="dk1"/>
              </a:solidFill>
              <a:latin typeface="Nunito"/>
              <a:ea typeface="Nunito"/>
              <a:cs typeface="Nunito"/>
              <a:sym typeface="Nunito"/>
            </a:endParaRPr>
          </a:p>
        </p:txBody>
      </p:sp>
      <p:sp>
        <p:nvSpPr>
          <p:cNvPr id="2380" name="Google Shape;2380;p51"/>
          <p:cNvSpPr txBox="1"/>
          <p:nvPr/>
        </p:nvSpPr>
        <p:spPr>
          <a:xfrm>
            <a:off x="4123150" y="2002056"/>
            <a:ext cx="1187700" cy="572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4500">
                <a:solidFill>
                  <a:schemeClr val="dk1"/>
                </a:solidFill>
                <a:latin typeface="Jua"/>
                <a:ea typeface="Jua"/>
                <a:cs typeface="Jua"/>
                <a:sym typeface="Jua"/>
              </a:rPr>
              <a:t>1st</a:t>
            </a:r>
            <a:endParaRPr sz="4500">
              <a:solidFill>
                <a:schemeClr val="dk1"/>
              </a:solidFill>
              <a:latin typeface="Jua"/>
              <a:ea typeface="Jua"/>
              <a:cs typeface="Jua"/>
              <a:sym typeface="Jua"/>
            </a:endParaRPr>
          </a:p>
        </p:txBody>
      </p:sp>
      <p:sp>
        <p:nvSpPr>
          <p:cNvPr id="2381" name="Google Shape;2381;p51"/>
          <p:cNvSpPr txBox="1"/>
          <p:nvPr/>
        </p:nvSpPr>
        <p:spPr>
          <a:xfrm>
            <a:off x="5362888" y="2806756"/>
            <a:ext cx="2023200" cy="572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GB">
                <a:solidFill>
                  <a:schemeClr val="dk1"/>
                </a:solidFill>
                <a:latin typeface="Nunito"/>
                <a:ea typeface="Nunito"/>
                <a:cs typeface="Nunito"/>
                <a:sym typeface="Nunito"/>
              </a:rPr>
              <a:t>Venus is the second planet from the Sun</a:t>
            </a:r>
            <a:endParaRPr>
              <a:solidFill>
                <a:schemeClr val="dk1"/>
              </a:solidFill>
              <a:latin typeface="Nunito"/>
              <a:ea typeface="Nunito"/>
              <a:cs typeface="Nunito"/>
              <a:sym typeface="Nunito"/>
            </a:endParaRPr>
          </a:p>
        </p:txBody>
      </p:sp>
      <p:sp>
        <p:nvSpPr>
          <p:cNvPr id="2382" name="Google Shape;2382;p51"/>
          <p:cNvSpPr txBox="1"/>
          <p:nvPr/>
        </p:nvSpPr>
        <p:spPr>
          <a:xfrm>
            <a:off x="4123150" y="2806756"/>
            <a:ext cx="1187700" cy="572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4500">
                <a:solidFill>
                  <a:schemeClr val="dk1"/>
                </a:solidFill>
                <a:latin typeface="Jua"/>
                <a:ea typeface="Jua"/>
                <a:cs typeface="Jua"/>
                <a:sym typeface="Jua"/>
              </a:rPr>
              <a:t>2nd</a:t>
            </a:r>
            <a:endParaRPr sz="4500">
              <a:solidFill>
                <a:schemeClr val="dk1"/>
              </a:solidFill>
              <a:latin typeface="Jua"/>
              <a:ea typeface="Jua"/>
              <a:cs typeface="Jua"/>
              <a:sym typeface="Jua"/>
            </a:endParaRPr>
          </a:p>
        </p:txBody>
      </p:sp>
      <p:sp>
        <p:nvSpPr>
          <p:cNvPr id="2383" name="Google Shape;2383;p51"/>
          <p:cNvSpPr txBox="1"/>
          <p:nvPr/>
        </p:nvSpPr>
        <p:spPr>
          <a:xfrm>
            <a:off x="5362888" y="3611450"/>
            <a:ext cx="2023200" cy="5727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GB">
                <a:solidFill>
                  <a:schemeClr val="dk1"/>
                </a:solidFill>
                <a:latin typeface="Nunito"/>
                <a:ea typeface="Nunito"/>
                <a:cs typeface="Nunito"/>
                <a:sym typeface="Nunito"/>
              </a:rPr>
              <a:t>Earth is the planet on which we all live</a:t>
            </a:r>
            <a:endParaRPr>
              <a:solidFill>
                <a:schemeClr val="dk1"/>
              </a:solidFill>
              <a:latin typeface="Nunito"/>
              <a:ea typeface="Nunito"/>
              <a:cs typeface="Nunito"/>
              <a:sym typeface="Nunito"/>
            </a:endParaRPr>
          </a:p>
        </p:txBody>
      </p:sp>
      <p:sp>
        <p:nvSpPr>
          <p:cNvPr id="2384" name="Google Shape;2384;p51"/>
          <p:cNvSpPr txBox="1"/>
          <p:nvPr/>
        </p:nvSpPr>
        <p:spPr>
          <a:xfrm>
            <a:off x="4123150" y="3611450"/>
            <a:ext cx="1187700" cy="572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4500">
                <a:solidFill>
                  <a:schemeClr val="dk1"/>
                </a:solidFill>
                <a:latin typeface="Jua"/>
                <a:ea typeface="Jua"/>
                <a:cs typeface="Jua"/>
                <a:sym typeface="Jua"/>
              </a:rPr>
              <a:t>3rd</a:t>
            </a:r>
            <a:endParaRPr sz="4500">
              <a:solidFill>
                <a:schemeClr val="dk1"/>
              </a:solidFill>
              <a:latin typeface="Jua"/>
              <a:ea typeface="Jua"/>
              <a:cs typeface="Jua"/>
              <a:sym typeface="Jua"/>
            </a:endParaRPr>
          </a:p>
        </p:txBody>
      </p:sp>
      <p:sp>
        <p:nvSpPr>
          <p:cNvPr id="2385" name="Google Shape;2385;p51"/>
          <p:cNvSpPr/>
          <p:nvPr/>
        </p:nvSpPr>
        <p:spPr>
          <a:xfrm>
            <a:off x="536725" y="3611450"/>
            <a:ext cx="3466200" cy="13239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86" name="Google Shape;2386;p51"/>
          <p:cNvGrpSpPr/>
          <p:nvPr/>
        </p:nvGrpSpPr>
        <p:grpSpPr>
          <a:xfrm>
            <a:off x="1393900" y="3839425"/>
            <a:ext cx="1751852" cy="867952"/>
            <a:chOff x="1393900" y="3723375"/>
            <a:chExt cx="1751852" cy="867952"/>
          </a:xfrm>
        </p:grpSpPr>
        <p:sp>
          <p:nvSpPr>
            <p:cNvPr id="2387" name="Google Shape;2387;p51"/>
            <p:cNvSpPr/>
            <p:nvPr/>
          </p:nvSpPr>
          <p:spPr>
            <a:xfrm>
              <a:off x="1393900" y="4286897"/>
              <a:ext cx="597275" cy="304430"/>
            </a:xfrm>
            <a:custGeom>
              <a:avLst/>
              <a:gdLst/>
              <a:ahLst/>
              <a:cxnLst/>
              <a:rect l="l" t="t" r="r" b="b"/>
              <a:pathLst>
                <a:path w="15362" h="7830" extrusionOk="0">
                  <a:moveTo>
                    <a:pt x="14928" y="0"/>
                  </a:moveTo>
                  <a:cubicBezTo>
                    <a:pt x="14905" y="0"/>
                    <a:pt x="14860" y="0"/>
                    <a:pt x="14837" y="23"/>
                  </a:cubicBezTo>
                  <a:cubicBezTo>
                    <a:pt x="12645" y="731"/>
                    <a:pt x="10523" y="1644"/>
                    <a:pt x="8468" y="2648"/>
                  </a:cubicBezTo>
                  <a:cubicBezTo>
                    <a:pt x="6437" y="3675"/>
                    <a:pt x="4474" y="4771"/>
                    <a:pt x="2511" y="5867"/>
                  </a:cubicBezTo>
                  <a:cubicBezTo>
                    <a:pt x="1758" y="6300"/>
                    <a:pt x="1005" y="6711"/>
                    <a:pt x="251" y="7122"/>
                  </a:cubicBezTo>
                  <a:cubicBezTo>
                    <a:pt x="69" y="7213"/>
                    <a:pt x="0" y="7464"/>
                    <a:pt x="114" y="7647"/>
                  </a:cubicBezTo>
                  <a:cubicBezTo>
                    <a:pt x="175" y="7769"/>
                    <a:pt x="297" y="7829"/>
                    <a:pt x="425" y="7829"/>
                  </a:cubicBezTo>
                  <a:cubicBezTo>
                    <a:pt x="490" y="7829"/>
                    <a:pt x="556" y="7814"/>
                    <a:pt x="617" y="7784"/>
                  </a:cubicBezTo>
                  <a:cubicBezTo>
                    <a:pt x="4337" y="5775"/>
                    <a:pt x="7943" y="3584"/>
                    <a:pt x="11847" y="1941"/>
                  </a:cubicBezTo>
                  <a:cubicBezTo>
                    <a:pt x="12897" y="1484"/>
                    <a:pt x="13947" y="1096"/>
                    <a:pt x="15019" y="754"/>
                  </a:cubicBezTo>
                  <a:cubicBezTo>
                    <a:pt x="15225" y="685"/>
                    <a:pt x="15362" y="480"/>
                    <a:pt x="15293" y="274"/>
                  </a:cubicBezTo>
                  <a:cubicBezTo>
                    <a:pt x="15248" y="115"/>
                    <a:pt x="15088" y="0"/>
                    <a:pt x="14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51"/>
            <p:cNvSpPr/>
            <p:nvPr/>
          </p:nvSpPr>
          <p:spPr>
            <a:xfrm>
              <a:off x="1409880" y="3845846"/>
              <a:ext cx="867957" cy="278420"/>
            </a:xfrm>
            <a:custGeom>
              <a:avLst/>
              <a:gdLst/>
              <a:ahLst/>
              <a:cxnLst/>
              <a:rect l="l" t="t" r="r" b="b"/>
              <a:pathLst>
                <a:path w="22324" h="7161" extrusionOk="0">
                  <a:moveTo>
                    <a:pt x="21958" y="0"/>
                  </a:moveTo>
                  <a:cubicBezTo>
                    <a:pt x="17325" y="92"/>
                    <a:pt x="12851" y="1484"/>
                    <a:pt x="8582" y="3105"/>
                  </a:cubicBezTo>
                  <a:cubicBezTo>
                    <a:pt x="5798" y="4177"/>
                    <a:pt x="3082" y="5341"/>
                    <a:pt x="297" y="6391"/>
                  </a:cubicBezTo>
                  <a:cubicBezTo>
                    <a:pt x="206" y="6437"/>
                    <a:pt x="114" y="6483"/>
                    <a:pt x="69" y="6574"/>
                  </a:cubicBezTo>
                  <a:cubicBezTo>
                    <a:pt x="23" y="6665"/>
                    <a:pt x="0" y="6779"/>
                    <a:pt x="23" y="6871"/>
                  </a:cubicBezTo>
                  <a:cubicBezTo>
                    <a:pt x="61" y="7024"/>
                    <a:pt x="228" y="7161"/>
                    <a:pt x="402" y="7161"/>
                  </a:cubicBezTo>
                  <a:cubicBezTo>
                    <a:pt x="435" y="7161"/>
                    <a:pt x="469" y="7156"/>
                    <a:pt x="502" y="7145"/>
                  </a:cubicBezTo>
                  <a:cubicBezTo>
                    <a:pt x="4793" y="5501"/>
                    <a:pt x="8970" y="3584"/>
                    <a:pt x="13376" y="2260"/>
                  </a:cubicBezTo>
                  <a:cubicBezTo>
                    <a:pt x="15225" y="1689"/>
                    <a:pt x="17096" y="1256"/>
                    <a:pt x="18991" y="982"/>
                  </a:cubicBezTo>
                  <a:cubicBezTo>
                    <a:pt x="19972" y="868"/>
                    <a:pt x="20977" y="776"/>
                    <a:pt x="21958" y="776"/>
                  </a:cubicBezTo>
                  <a:cubicBezTo>
                    <a:pt x="22163" y="776"/>
                    <a:pt x="22323" y="594"/>
                    <a:pt x="22323" y="388"/>
                  </a:cubicBezTo>
                  <a:cubicBezTo>
                    <a:pt x="22323" y="183"/>
                    <a:pt x="22163" y="0"/>
                    <a:pt x="21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51"/>
            <p:cNvSpPr/>
            <p:nvPr/>
          </p:nvSpPr>
          <p:spPr>
            <a:xfrm>
              <a:off x="2168621" y="3856499"/>
              <a:ext cx="394982" cy="201709"/>
            </a:xfrm>
            <a:custGeom>
              <a:avLst/>
              <a:gdLst/>
              <a:ahLst/>
              <a:cxnLst/>
              <a:rect l="l" t="t" r="r" b="b"/>
              <a:pathLst>
                <a:path w="10159" h="5188" extrusionOk="0">
                  <a:moveTo>
                    <a:pt x="3721" y="4223"/>
                  </a:moveTo>
                  <a:cubicBezTo>
                    <a:pt x="3707" y="4223"/>
                    <a:pt x="3694" y="4225"/>
                    <a:pt x="3683" y="4228"/>
                  </a:cubicBezTo>
                  <a:lnTo>
                    <a:pt x="3683" y="4228"/>
                  </a:lnTo>
                  <a:cubicBezTo>
                    <a:pt x="3695" y="4227"/>
                    <a:pt x="3708" y="4225"/>
                    <a:pt x="3721" y="4223"/>
                  </a:cubicBezTo>
                  <a:close/>
                  <a:moveTo>
                    <a:pt x="7591" y="4404"/>
                  </a:moveTo>
                  <a:lnTo>
                    <a:pt x="7591" y="4404"/>
                  </a:lnTo>
                  <a:cubicBezTo>
                    <a:pt x="7587" y="4404"/>
                    <a:pt x="7583" y="4405"/>
                    <a:pt x="7579" y="4405"/>
                  </a:cubicBezTo>
                  <a:cubicBezTo>
                    <a:pt x="7583" y="4405"/>
                    <a:pt x="7587" y="4405"/>
                    <a:pt x="7591" y="4404"/>
                  </a:cubicBezTo>
                  <a:close/>
                  <a:moveTo>
                    <a:pt x="2192" y="0"/>
                  </a:moveTo>
                  <a:cubicBezTo>
                    <a:pt x="2101" y="23"/>
                    <a:pt x="1987" y="91"/>
                    <a:pt x="1964" y="183"/>
                  </a:cubicBezTo>
                  <a:cubicBezTo>
                    <a:pt x="1302" y="1666"/>
                    <a:pt x="594" y="3150"/>
                    <a:pt x="46" y="4679"/>
                  </a:cubicBezTo>
                  <a:cubicBezTo>
                    <a:pt x="1" y="4771"/>
                    <a:pt x="24" y="4908"/>
                    <a:pt x="69" y="4976"/>
                  </a:cubicBezTo>
                  <a:cubicBezTo>
                    <a:pt x="161" y="5113"/>
                    <a:pt x="275" y="5159"/>
                    <a:pt x="412" y="5159"/>
                  </a:cubicBezTo>
                  <a:cubicBezTo>
                    <a:pt x="680" y="5179"/>
                    <a:pt x="949" y="5188"/>
                    <a:pt x="1218" y="5188"/>
                  </a:cubicBezTo>
                  <a:cubicBezTo>
                    <a:pt x="2158" y="5188"/>
                    <a:pt x="3095" y="5078"/>
                    <a:pt x="4018" y="4953"/>
                  </a:cubicBezTo>
                  <a:cubicBezTo>
                    <a:pt x="5228" y="4771"/>
                    <a:pt x="6437" y="4565"/>
                    <a:pt x="7624" y="4383"/>
                  </a:cubicBezTo>
                  <a:lnTo>
                    <a:pt x="7624" y="4383"/>
                  </a:lnTo>
                  <a:cubicBezTo>
                    <a:pt x="7624" y="4383"/>
                    <a:pt x="7609" y="4398"/>
                    <a:pt x="7591" y="4404"/>
                  </a:cubicBezTo>
                  <a:lnTo>
                    <a:pt x="7591" y="4404"/>
                  </a:lnTo>
                  <a:cubicBezTo>
                    <a:pt x="8317" y="4291"/>
                    <a:pt x="9044" y="4223"/>
                    <a:pt x="9770" y="4200"/>
                  </a:cubicBezTo>
                  <a:cubicBezTo>
                    <a:pt x="9975" y="4200"/>
                    <a:pt x="10158" y="4040"/>
                    <a:pt x="10158" y="3835"/>
                  </a:cubicBezTo>
                  <a:cubicBezTo>
                    <a:pt x="10158" y="3629"/>
                    <a:pt x="9975" y="3447"/>
                    <a:pt x="9770" y="3447"/>
                  </a:cubicBezTo>
                  <a:cubicBezTo>
                    <a:pt x="7705" y="3515"/>
                    <a:pt x="5685" y="3967"/>
                    <a:pt x="3643" y="4241"/>
                  </a:cubicBezTo>
                  <a:lnTo>
                    <a:pt x="3643" y="4241"/>
                  </a:lnTo>
                  <a:cubicBezTo>
                    <a:pt x="3656" y="4237"/>
                    <a:pt x="3669" y="4232"/>
                    <a:pt x="3683" y="4228"/>
                  </a:cubicBezTo>
                  <a:lnTo>
                    <a:pt x="3683" y="4228"/>
                  </a:lnTo>
                  <a:cubicBezTo>
                    <a:pt x="2760" y="4362"/>
                    <a:pt x="1860" y="4428"/>
                    <a:pt x="937" y="4428"/>
                  </a:cubicBezTo>
                  <a:cubicBezTo>
                    <a:pt x="1096" y="4063"/>
                    <a:pt x="1233" y="3698"/>
                    <a:pt x="1393" y="3355"/>
                  </a:cubicBezTo>
                  <a:lnTo>
                    <a:pt x="1370" y="3355"/>
                  </a:lnTo>
                  <a:cubicBezTo>
                    <a:pt x="1781" y="2420"/>
                    <a:pt x="2192" y="1484"/>
                    <a:pt x="2603" y="571"/>
                  </a:cubicBezTo>
                  <a:cubicBezTo>
                    <a:pt x="2648" y="457"/>
                    <a:pt x="2671" y="388"/>
                    <a:pt x="2648" y="274"/>
                  </a:cubicBezTo>
                  <a:cubicBezTo>
                    <a:pt x="2626" y="183"/>
                    <a:pt x="2557" y="91"/>
                    <a:pt x="2466" y="46"/>
                  </a:cubicBezTo>
                  <a:cubicBezTo>
                    <a:pt x="2420" y="0"/>
                    <a:pt x="2352" y="0"/>
                    <a:pt x="2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51"/>
            <p:cNvSpPr/>
            <p:nvPr/>
          </p:nvSpPr>
          <p:spPr>
            <a:xfrm>
              <a:off x="1942340" y="4301088"/>
              <a:ext cx="598169" cy="185535"/>
            </a:xfrm>
            <a:custGeom>
              <a:avLst/>
              <a:gdLst/>
              <a:ahLst/>
              <a:cxnLst/>
              <a:rect l="l" t="t" r="r" b="b"/>
              <a:pathLst>
                <a:path w="15385" h="4772" extrusionOk="0">
                  <a:moveTo>
                    <a:pt x="2306" y="3881"/>
                  </a:moveTo>
                  <a:cubicBezTo>
                    <a:pt x="2292" y="3881"/>
                    <a:pt x="2281" y="3883"/>
                    <a:pt x="2270" y="3886"/>
                  </a:cubicBezTo>
                  <a:lnTo>
                    <a:pt x="2270" y="3886"/>
                  </a:lnTo>
                  <a:cubicBezTo>
                    <a:pt x="2282" y="3884"/>
                    <a:pt x="2294" y="3883"/>
                    <a:pt x="2306" y="3881"/>
                  </a:cubicBezTo>
                  <a:close/>
                  <a:moveTo>
                    <a:pt x="502" y="1"/>
                  </a:moveTo>
                  <a:cubicBezTo>
                    <a:pt x="297" y="1"/>
                    <a:pt x="114" y="183"/>
                    <a:pt x="114" y="389"/>
                  </a:cubicBezTo>
                  <a:cubicBezTo>
                    <a:pt x="160" y="1713"/>
                    <a:pt x="69" y="3059"/>
                    <a:pt x="23" y="4383"/>
                  </a:cubicBezTo>
                  <a:cubicBezTo>
                    <a:pt x="0" y="4589"/>
                    <a:pt x="206" y="4771"/>
                    <a:pt x="388" y="4771"/>
                  </a:cubicBezTo>
                  <a:cubicBezTo>
                    <a:pt x="432" y="4772"/>
                    <a:pt x="475" y="4772"/>
                    <a:pt x="518" y="4772"/>
                  </a:cubicBezTo>
                  <a:cubicBezTo>
                    <a:pt x="2619" y="4772"/>
                    <a:pt x="4675" y="4233"/>
                    <a:pt x="6665" y="3607"/>
                  </a:cubicBezTo>
                  <a:cubicBezTo>
                    <a:pt x="8765" y="2945"/>
                    <a:pt x="10842" y="2146"/>
                    <a:pt x="12965" y="1576"/>
                  </a:cubicBezTo>
                  <a:cubicBezTo>
                    <a:pt x="13673" y="1393"/>
                    <a:pt x="14380" y="1233"/>
                    <a:pt x="15088" y="1142"/>
                  </a:cubicBezTo>
                  <a:cubicBezTo>
                    <a:pt x="15179" y="1119"/>
                    <a:pt x="15270" y="1028"/>
                    <a:pt x="15316" y="959"/>
                  </a:cubicBezTo>
                  <a:cubicBezTo>
                    <a:pt x="15362" y="868"/>
                    <a:pt x="15385" y="754"/>
                    <a:pt x="15339" y="663"/>
                  </a:cubicBezTo>
                  <a:cubicBezTo>
                    <a:pt x="15316" y="571"/>
                    <a:pt x="15270" y="480"/>
                    <a:pt x="15179" y="434"/>
                  </a:cubicBezTo>
                  <a:cubicBezTo>
                    <a:pt x="15088" y="389"/>
                    <a:pt x="14997" y="389"/>
                    <a:pt x="14882" y="389"/>
                  </a:cubicBezTo>
                  <a:cubicBezTo>
                    <a:pt x="12737" y="731"/>
                    <a:pt x="10660" y="1461"/>
                    <a:pt x="8605" y="2146"/>
                  </a:cubicBezTo>
                  <a:cubicBezTo>
                    <a:pt x="6551" y="2854"/>
                    <a:pt x="4474" y="3584"/>
                    <a:pt x="2328" y="3881"/>
                  </a:cubicBezTo>
                  <a:cubicBezTo>
                    <a:pt x="2283" y="3881"/>
                    <a:pt x="2237" y="3904"/>
                    <a:pt x="2192" y="3904"/>
                  </a:cubicBezTo>
                  <a:cubicBezTo>
                    <a:pt x="2224" y="3904"/>
                    <a:pt x="2244" y="3892"/>
                    <a:pt x="2270" y="3886"/>
                  </a:cubicBezTo>
                  <a:lnTo>
                    <a:pt x="2270" y="3886"/>
                  </a:lnTo>
                  <a:cubicBezTo>
                    <a:pt x="1780" y="3952"/>
                    <a:pt x="1289" y="3995"/>
                    <a:pt x="799" y="3995"/>
                  </a:cubicBezTo>
                  <a:cubicBezTo>
                    <a:pt x="845" y="2808"/>
                    <a:pt x="913" y="1598"/>
                    <a:pt x="868" y="389"/>
                  </a:cubicBezTo>
                  <a:cubicBezTo>
                    <a:pt x="868" y="183"/>
                    <a:pt x="708" y="1"/>
                    <a:pt x="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51"/>
            <p:cNvSpPr/>
            <p:nvPr/>
          </p:nvSpPr>
          <p:spPr>
            <a:xfrm>
              <a:off x="2530709" y="3728702"/>
              <a:ext cx="73678" cy="287362"/>
            </a:xfrm>
            <a:custGeom>
              <a:avLst/>
              <a:gdLst/>
              <a:ahLst/>
              <a:cxnLst/>
              <a:rect l="l" t="t" r="r" b="b"/>
              <a:pathLst>
                <a:path w="1895" h="7391" extrusionOk="0">
                  <a:moveTo>
                    <a:pt x="1484" y="0"/>
                  </a:moveTo>
                  <a:cubicBezTo>
                    <a:pt x="1324" y="0"/>
                    <a:pt x="1142" y="114"/>
                    <a:pt x="1119" y="297"/>
                  </a:cubicBezTo>
                  <a:cubicBezTo>
                    <a:pt x="822" y="1689"/>
                    <a:pt x="708" y="3127"/>
                    <a:pt x="525" y="4543"/>
                  </a:cubicBezTo>
                  <a:cubicBezTo>
                    <a:pt x="411" y="5341"/>
                    <a:pt x="274" y="6140"/>
                    <a:pt x="46" y="6916"/>
                  </a:cubicBezTo>
                  <a:cubicBezTo>
                    <a:pt x="0" y="7099"/>
                    <a:pt x="115" y="7327"/>
                    <a:pt x="320" y="7373"/>
                  </a:cubicBezTo>
                  <a:cubicBezTo>
                    <a:pt x="357" y="7385"/>
                    <a:pt x="394" y="7391"/>
                    <a:pt x="430" y="7391"/>
                  </a:cubicBezTo>
                  <a:cubicBezTo>
                    <a:pt x="594" y="7391"/>
                    <a:pt x="739" y="7272"/>
                    <a:pt x="777" y="7122"/>
                  </a:cubicBezTo>
                  <a:cubicBezTo>
                    <a:pt x="1279" y="5410"/>
                    <a:pt x="1370" y="3630"/>
                    <a:pt x="1598" y="1872"/>
                  </a:cubicBezTo>
                  <a:cubicBezTo>
                    <a:pt x="1598" y="1918"/>
                    <a:pt x="1598" y="1940"/>
                    <a:pt x="1598" y="1986"/>
                  </a:cubicBezTo>
                  <a:cubicBezTo>
                    <a:pt x="1667" y="1484"/>
                    <a:pt x="1735" y="982"/>
                    <a:pt x="1849" y="480"/>
                  </a:cubicBezTo>
                  <a:cubicBezTo>
                    <a:pt x="1895" y="297"/>
                    <a:pt x="1781" y="69"/>
                    <a:pt x="1575" y="23"/>
                  </a:cubicBezTo>
                  <a:cubicBezTo>
                    <a:pt x="1553" y="23"/>
                    <a:pt x="1507" y="0"/>
                    <a:pt x="14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51"/>
            <p:cNvSpPr/>
            <p:nvPr/>
          </p:nvSpPr>
          <p:spPr>
            <a:xfrm>
              <a:off x="2504971" y="4092538"/>
              <a:ext cx="632772" cy="474064"/>
            </a:xfrm>
            <a:custGeom>
              <a:avLst/>
              <a:gdLst/>
              <a:ahLst/>
              <a:cxnLst/>
              <a:rect l="l" t="t" r="r" b="b"/>
              <a:pathLst>
                <a:path w="16275" h="12193" extrusionOk="0">
                  <a:moveTo>
                    <a:pt x="15864" y="1"/>
                  </a:moveTo>
                  <a:cubicBezTo>
                    <a:pt x="15796" y="1"/>
                    <a:pt x="15727" y="1"/>
                    <a:pt x="15659" y="46"/>
                  </a:cubicBezTo>
                  <a:cubicBezTo>
                    <a:pt x="13673" y="982"/>
                    <a:pt x="11801" y="2101"/>
                    <a:pt x="9998" y="3333"/>
                  </a:cubicBezTo>
                  <a:cubicBezTo>
                    <a:pt x="8195" y="4566"/>
                    <a:pt x="6483" y="5912"/>
                    <a:pt x="4840" y="7328"/>
                  </a:cubicBezTo>
                  <a:cubicBezTo>
                    <a:pt x="3470" y="8515"/>
                    <a:pt x="2146" y="9724"/>
                    <a:pt x="845" y="10957"/>
                  </a:cubicBezTo>
                  <a:cubicBezTo>
                    <a:pt x="799" y="9359"/>
                    <a:pt x="799" y="7761"/>
                    <a:pt x="777" y="6164"/>
                  </a:cubicBezTo>
                  <a:cubicBezTo>
                    <a:pt x="777" y="5958"/>
                    <a:pt x="594" y="5798"/>
                    <a:pt x="389" y="5798"/>
                  </a:cubicBezTo>
                  <a:cubicBezTo>
                    <a:pt x="183" y="5798"/>
                    <a:pt x="1" y="5958"/>
                    <a:pt x="1" y="6164"/>
                  </a:cubicBezTo>
                  <a:cubicBezTo>
                    <a:pt x="46" y="8058"/>
                    <a:pt x="46" y="9930"/>
                    <a:pt x="115" y="11824"/>
                  </a:cubicBezTo>
                  <a:cubicBezTo>
                    <a:pt x="115" y="11938"/>
                    <a:pt x="183" y="12075"/>
                    <a:pt x="297" y="12144"/>
                  </a:cubicBezTo>
                  <a:cubicBezTo>
                    <a:pt x="356" y="12177"/>
                    <a:pt x="418" y="12192"/>
                    <a:pt x="478" y="12192"/>
                  </a:cubicBezTo>
                  <a:cubicBezTo>
                    <a:pt x="582" y="12192"/>
                    <a:pt x="682" y="12147"/>
                    <a:pt x="754" y="12075"/>
                  </a:cubicBezTo>
                  <a:cubicBezTo>
                    <a:pt x="3128" y="9838"/>
                    <a:pt x="5524" y="7647"/>
                    <a:pt x="8081" y="5661"/>
                  </a:cubicBezTo>
                  <a:cubicBezTo>
                    <a:pt x="8104" y="5661"/>
                    <a:pt x="8126" y="5639"/>
                    <a:pt x="8149" y="5616"/>
                  </a:cubicBezTo>
                  <a:cubicBezTo>
                    <a:pt x="10614" y="3721"/>
                    <a:pt x="13239" y="2032"/>
                    <a:pt x="16047" y="708"/>
                  </a:cubicBezTo>
                  <a:cubicBezTo>
                    <a:pt x="16229" y="617"/>
                    <a:pt x="16275" y="343"/>
                    <a:pt x="16184" y="183"/>
                  </a:cubicBezTo>
                  <a:cubicBezTo>
                    <a:pt x="16138" y="92"/>
                    <a:pt x="16047" y="24"/>
                    <a:pt x="15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51"/>
            <p:cNvSpPr/>
            <p:nvPr/>
          </p:nvSpPr>
          <p:spPr>
            <a:xfrm>
              <a:off x="2576859" y="3735778"/>
              <a:ext cx="568892" cy="375348"/>
            </a:xfrm>
            <a:custGeom>
              <a:avLst/>
              <a:gdLst/>
              <a:ahLst/>
              <a:cxnLst/>
              <a:rect l="l" t="t" r="r" b="b"/>
              <a:pathLst>
                <a:path w="14632" h="9654" extrusionOk="0">
                  <a:moveTo>
                    <a:pt x="344" y="777"/>
                  </a:moveTo>
                  <a:cubicBezTo>
                    <a:pt x="361" y="790"/>
                    <a:pt x="381" y="800"/>
                    <a:pt x="411" y="800"/>
                  </a:cubicBezTo>
                  <a:cubicBezTo>
                    <a:pt x="388" y="788"/>
                    <a:pt x="364" y="782"/>
                    <a:pt x="344" y="777"/>
                  </a:cubicBezTo>
                  <a:close/>
                  <a:moveTo>
                    <a:pt x="388" y="1"/>
                  </a:moveTo>
                  <a:cubicBezTo>
                    <a:pt x="320" y="1"/>
                    <a:pt x="251" y="24"/>
                    <a:pt x="206" y="69"/>
                  </a:cubicBezTo>
                  <a:cubicBezTo>
                    <a:pt x="115" y="115"/>
                    <a:pt x="46" y="184"/>
                    <a:pt x="23" y="275"/>
                  </a:cubicBezTo>
                  <a:cubicBezTo>
                    <a:pt x="0" y="389"/>
                    <a:pt x="0" y="480"/>
                    <a:pt x="69" y="572"/>
                  </a:cubicBezTo>
                  <a:cubicBezTo>
                    <a:pt x="115" y="663"/>
                    <a:pt x="183" y="709"/>
                    <a:pt x="297" y="754"/>
                  </a:cubicBezTo>
                  <a:cubicBezTo>
                    <a:pt x="308" y="765"/>
                    <a:pt x="325" y="771"/>
                    <a:pt x="344" y="777"/>
                  </a:cubicBezTo>
                  <a:lnTo>
                    <a:pt x="344" y="777"/>
                  </a:lnTo>
                  <a:cubicBezTo>
                    <a:pt x="335" y="770"/>
                    <a:pt x="328" y="762"/>
                    <a:pt x="320" y="754"/>
                  </a:cubicBezTo>
                  <a:lnTo>
                    <a:pt x="320" y="754"/>
                  </a:lnTo>
                  <a:cubicBezTo>
                    <a:pt x="2397" y="1644"/>
                    <a:pt x="4314" y="2854"/>
                    <a:pt x="6186" y="4109"/>
                  </a:cubicBezTo>
                  <a:cubicBezTo>
                    <a:pt x="7122" y="4749"/>
                    <a:pt x="8081" y="5411"/>
                    <a:pt x="9016" y="6072"/>
                  </a:cubicBezTo>
                  <a:cubicBezTo>
                    <a:pt x="9473" y="6369"/>
                    <a:pt x="9929" y="6689"/>
                    <a:pt x="10386" y="6985"/>
                  </a:cubicBezTo>
                  <a:cubicBezTo>
                    <a:pt x="10797" y="7259"/>
                    <a:pt x="11253" y="7533"/>
                    <a:pt x="11687" y="7784"/>
                  </a:cubicBezTo>
                  <a:cubicBezTo>
                    <a:pt x="12166" y="8081"/>
                    <a:pt x="12646" y="8378"/>
                    <a:pt x="13102" y="8720"/>
                  </a:cubicBezTo>
                  <a:cubicBezTo>
                    <a:pt x="13422" y="8971"/>
                    <a:pt x="13718" y="9245"/>
                    <a:pt x="13969" y="9542"/>
                  </a:cubicBezTo>
                  <a:cubicBezTo>
                    <a:pt x="14035" y="9619"/>
                    <a:pt x="14133" y="9653"/>
                    <a:pt x="14232" y="9653"/>
                  </a:cubicBezTo>
                  <a:cubicBezTo>
                    <a:pt x="14338" y="9653"/>
                    <a:pt x="14446" y="9613"/>
                    <a:pt x="14517" y="9542"/>
                  </a:cubicBezTo>
                  <a:cubicBezTo>
                    <a:pt x="14586" y="9473"/>
                    <a:pt x="14631" y="9382"/>
                    <a:pt x="14631" y="9291"/>
                  </a:cubicBezTo>
                  <a:cubicBezTo>
                    <a:pt x="14631" y="9177"/>
                    <a:pt x="14586" y="9085"/>
                    <a:pt x="14517" y="9017"/>
                  </a:cubicBezTo>
                  <a:cubicBezTo>
                    <a:pt x="13833" y="8218"/>
                    <a:pt x="12942" y="7670"/>
                    <a:pt x="12075" y="7145"/>
                  </a:cubicBezTo>
                  <a:cubicBezTo>
                    <a:pt x="11618" y="6871"/>
                    <a:pt x="11185" y="6597"/>
                    <a:pt x="10774" y="6324"/>
                  </a:cubicBezTo>
                  <a:cubicBezTo>
                    <a:pt x="10295" y="6027"/>
                    <a:pt x="9861" y="5707"/>
                    <a:pt x="9404" y="5411"/>
                  </a:cubicBezTo>
                  <a:cubicBezTo>
                    <a:pt x="7510" y="4109"/>
                    <a:pt x="5638" y="2763"/>
                    <a:pt x="3652" y="1599"/>
                  </a:cubicBezTo>
                  <a:cubicBezTo>
                    <a:pt x="2625" y="1005"/>
                    <a:pt x="1575" y="480"/>
                    <a:pt x="480" y="24"/>
                  </a:cubicBezTo>
                  <a:cubicBezTo>
                    <a:pt x="457" y="1"/>
                    <a:pt x="434" y="1"/>
                    <a:pt x="3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51"/>
            <p:cNvSpPr/>
            <p:nvPr/>
          </p:nvSpPr>
          <p:spPr>
            <a:xfrm>
              <a:off x="1618431" y="4412906"/>
              <a:ext cx="539577" cy="164229"/>
            </a:xfrm>
            <a:custGeom>
              <a:avLst/>
              <a:gdLst/>
              <a:ahLst/>
              <a:cxnLst/>
              <a:rect l="l" t="t" r="r" b="b"/>
              <a:pathLst>
                <a:path w="13878" h="4224" extrusionOk="0">
                  <a:moveTo>
                    <a:pt x="7601" y="3470"/>
                  </a:moveTo>
                  <a:cubicBezTo>
                    <a:pt x="7584" y="3470"/>
                    <a:pt x="7567" y="3470"/>
                    <a:pt x="7551" y="3479"/>
                  </a:cubicBezTo>
                  <a:lnTo>
                    <a:pt x="7551" y="3479"/>
                  </a:lnTo>
                  <a:cubicBezTo>
                    <a:pt x="7567" y="3476"/>
                    <a:pt x="7584" y="3473"/>
                    <a:pt x="7601" y="3470"/>
                  </a:cubicBezTo>
                  <a:close/>
                  <a:moveTo>
                    <a:pt x="6574" y="1"/>
                  </a:moveTo>
                  <a:cubicBezTo>
                    <a:pt x="6551" y="1"/>
                    <a:pt x="6528" y="23"/>
                    <a:pt x="6482" y="23"/>
                  </a:cubicBezTo>
                  <a:cubicBezTo>
                    <a:pt x="4337" y="1005"/>
                    <a:pt x="2283" y="2192"/>
                    <a:pt x="160" y="3196"/>
                  </a:cubicBezTo>
                  <a:cubicBezTo>
                    <a:pt x="91" y="3242"/>
                    <a:pt x="46" y="3310"/>
                    <a:pt x="23" y="3379"/>
                  </a:cubicBezTo>
                  <a:cubicBezTo>
                    <a:pt x="0" y="3447"/>
                    <a:pt x="23" y="3539"/>
                    <a:pt x="69" y="3607"/>
                  </a:cubicBezTo>
                  <a:cubicBezTo>
                    <a:pt x="114" y="3653"/>
                    <a:pt x="183" y="3698"/>
                    <a:pt x="251" y="3721"/>
                  </a:cubicBezTo>
                  <a:cubicBezTo>
                    <a:pt x="269" y="3727"/>
                    <a:pt x="288" y="3730"/>
                    <a:pt x="306" y="3730"/>
                  </a:cubicBezTo>
                  <a:cubicBezTo>
                    <a:pt x="356" y="3730"/>
                    <a:pt x="406" y="3709"/>
                    <a:pt x="457" y="3675"/>
                  </a:cubicBezTo>
                  <a:cubicBezTo>
                    <a:pt x="2382" y="2769"/>
                    <a:pt x="4218" y="1728"/>
                    <a:pt x="6143" y="820"/>
                  </a:cubicBezTo>
                  <a:lnTo>
                    <a:pt x="6143" y="820"/>
                  </a:lnTo>
                  <a:cubicBezTo>
                    <a:pt x="6142" y="821"/>
                    <a:pt x="6141" y="821"/>
                    <a:pt x="6140" y="822"/>
                  </a:cubicBezTo>
                  <a:cubicBezTo>
                    <a:pt x="6141" y="821"/>
                    <a:pt x="6142" y="821"/>
                    <a:pt x="6143" y="820"/>
                  </a:cubicBezTo>
                  <a:lnTo>
                    <a:pt x="6143" y="820"/>
                  </a:lnTo>
                  <a:cubicBezTo>
                    <a:pt x="6157" y="813"/>
                    <a:pt x="6171" y="806"/>
                    <a:pt x="6186" y="799"/>
                  </a:cubicBezTo>
                  <a:lnTo>
                    <a:pt x="6186" y="799"/>
                  </a:lnTo>
                  <a:cubicBezTo>
                    <a:pt x="5980" y="1827"/>
                    <a:pt x="5706" y="2854"/>
                    <a:pt x="5432" y="3881"/>
                  </a:cubicBezTo>
                  <a:cubicBezTo>
                    <a:pt x="5387" y="4064"/>
                    <a:pt x="5547" y="4223"/>
                    <a:pt x="5729" y="4223"/>
                  </a:cubicBezTo>
                  <a:cubicBezTo>
                    <a:pt x="7053" y="4223"/>
                    <a:pt x="8377" y="3927"/>
                    <a:pt x="9678" y="3584"/>
                  </a:cubicBezTo>
                  <a:cubicBezTo>
                    <a:pt x="10956" y="3242"/>
                    <a:pt x="12234" y="2854"/>
                    <a:pt x="13558" y="2603"/>
                  </a:cubicBezTo>
                  <a:lnTo>
                    <a:pt x="13604" y="2603"/>
                  </a:lnTo>
                  <a:cubicBezTo>
                    <a:pt x="13672" y="2580"/>
                    <a:pt x="13741" y="2557"/>
                    <a:pt x="13787" y="2511"/>
                  </a:cubicBezTo>
                  <a:cubicBezTo>
                    <a:pt x="13832" y="2443"/>
                    <a:pt x="13878" y="2374"/>
                    <a:pt x="13855" y="2306"/>
                  </a:cubicBezTo>
                  <a:cubicBezTo>
                    <a:pt x="13855" y="2215"/>
                    <a:pt x="13832" y="2146"/>
                    <a:pt x="13764" y="2101"/>
                  </a:cubicBezTo>
                  <a:cubicBezTo>
                    <a:pt x="13726" y="2063"/>
                    <a:pt x="13659" y="2026"/>
                    <a:pt x="13598" y="2026"/>
                  </a:cubicBezTo>
                  <a:cubicBezTo>
                    <a:pt x="13584" y="2026"/>
                    <a:pt x="13571" y="2028"/>
                    <a:pt x="13558" y="2032"/>
                  </a:cubicBezTo>
                  <a:cubicBezTo>
                    <a:pt x="11527" y="2374"/>
                    <a:pt x="9564" y="3105"/>
                    <a:pt x="7532" y="3493"/>
                  </a:cubicBezTo>
                  <a:cubicBezTo>
                    <a:pt x="7538" y="3487"/>
                    <a:pt x="7544" y="3482"/>
                    <a:pt x="7551" y="3479"/>
                  </a:cubicBezTo>
                  <a:lnTo>
                    <a:pt x="7551" y="3479"/>
                  </a:lnTo>
                  <a:cubicBezTo>
                    <a:pt x="7065" y="3566"/>
                    <a:pt x="6580" y="3631"/>
                    <a:pt x="6094" y="3653"/>
                  </a:cubicBezTo>
                  <a:cubicBezTo>
                    <a:pt x="6368" y="2557"/>
                    <a:pt x="6665" y="1461"/>
                    <a:pt x="6848" y="366"/>
                  </a:cubicBezTo>
                  <a:cubicBezTo>
                    <a:pt x="6870" y="252"/>
                    <a:pt x="6848" y="160"/>
                    <a:pt x="6779" y="92"/>
                  </a:cubicBezTo>
                  <a:cubicBezTo>
                    <a:pt x="6711" y="46"/>
                    <a:pt x="6642" y="1"/>
                    <a:pt x="6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51"/>
            <p:cNvSpPr/>
            <p:nvPr/>
          </p:nvSpPr>
          <p:spPr>
            <a:xfrm>
              <a:off x="1887325" y="3723375"/>
              <a:ext cx="580401" cy="244166"/>
            </a:xfrm>
            <a:custGeom>
              <a:avLst/>
              <a:gdLst/>
              <a:ahLst/>
              <a:cxnLst/>
              <a:rect l="l" t="t" r="r" b="b"/>
              <a:pathLst>
                <a:path w="14928" h="6280" extrusionOk="0">
                  <a:moveTo>
                    <a:pt x="11481" y="0"/>
                  </a:moveTo>
                  <a:cubicBezTo>
                    <a:pt x="11253" y="0"/>
                    <a:pt x="11025" y="23"/>
                    <a:pt x="10819" y="46"/>
                  </a:cubicBezTo>
                  <a:cubicBezTo>
                    <a:pt x="10272" y="92"/>
                    <a:pt x="9724" y="183"/>
                    <a:pt x="9176" y="297"/>
                  </a:cubicBezTo>
                  <a:cubicBezTo>
                    <a:pt x="7875" y="525"/>
                    <a:pt x="6597" y="845"/>
                    <a:pt x="5318" y="1187"/>
                  </a:cubicBezTo>
                  <a:cubicBezTo>
                    <a:pt x="4223" y="1484"/>
                    <a:pt x="3150" y="1804"/>
                    <a:pt x="2054" y="2123"/>
                  </a:cubicBezTo>
                  <a:cubicBezTo>
                    <a:pt x="1666" y="2237"/>
                    <a:pt x="1278" y="2351"/>
                    <a:pt x="890" y="2466"/>
                  </a:cubicBezTo>
                  <a:cubicBezTo>
                    <a:pt x="685" y="2534"/>
                    <a:pt x="457" y="2580"/>
                    <a:pt x="251" y="2648"/>
                  </a:cubicBezTo>
                  <a:cubicBezTo>
                    <a:pt x="91" y="2694"/>
                    <a:pt x="0" y="2854"/>
                    <a:pt x="46" y="3013"/>
                  </a:cubicBezTo>
                  <a:cubicBezTo>
                    <a:pt x="106" y="3133"/>
                    <a:pt x="218" y="3200"/>
                    <a:pt x="351" y="3200"/>
                  </a:cubicBezTo>
                  <a:cubicBezTo>
                    <a:pt x="371" y="3200"/>
                    <a:pt x="391" y="3199"/>
                    <a:pt x="411" y="3196"/>
                  </a:cubicBezTo>
                  <a:cubicBezTo>
                    <a:pt x="662" y="3127"/>
                    <a:pt x="913" y="3059"/>
                    <a:pt x="1141" y="2968"/>
                  </a:cubicBezTo>
                  <a:cubicBezTo>
                    <a:pt x="1598" y="2854"/>
                    <a:pt x="2032" y="2717"/>
                    <a:pt x="2465" y="2580"/>
                  </a:cubicBezTo>
                  <a:cubicBezTo>
                    <a:pt x="3675" y="2237"/>
                    <a:pt x="4908" y="1895"/>
                    <a:pt x="6117" y="1575"/>
                  </a:cubicBezTo>
                  <a:cubicBezTo>
                    <a:pt x="7259" y="1279"/>
                    <a:pt x="8400" y="1005"/>
                    <a:pt x="9564" y="799"/>
                  </a:cubicBezTo>
                  <a:lnTo>
                    <a:pt x="9518" y="799"/>
                  </a:lnTo>
                  <a:cubicBezTo>
                    <a:pt x="9929" y="731"/>
                    <a:pt x="10363" y="662"/>
                    <a:pt x="10797" y="617"/>
                  </a:cubicBezTo>
                  <a:cubicBezTo>
                    <a:pt x="11022" y="601"/>
                    <a:pt x="11248" y="584"/>
                    <a:pt x="11474" y="584"/>
                  </a:cubicBezTo>
                  <a:cubicBezTo>
                    <a:pt x="11568" y="584"/>
                    <a:pt x="11662" y="587"/>
                    <a:pt x="11755" y="594"/>
                  </a:cubicBezTo>
                  <a:cubicBezTo>
                    <a:pt x="11869" y="594"/>
                    <a:pt x="11983" y="617"/>
                    <a:pt x="12098" y="662"/>
                  </a:cubicBezTo>
                  <a:cubicBezTo>
                    <a:pt x="12120" y="662"/>
                    <a:pt x="12166" y="685"/>
                    <a:pt x="12189" y="708"/>
                  </a:cubicBezTo>
                  <a:lnTo>
                    <a:pt x="12212" y="708"/>
                  </a:lnTo>
                  <a:cubicBezTo>
                    <a:pt x="12234" y="731"/>
                    <a:pt x="12234" y="754"/>
                    <a:pt x="12257" y="776"/>
                  </a:cubicBezTo>
                  <a:cubicBezTo>
                    <a:pt x="12257" y="799"/>
                    <a:pt x="12280" y="845"/>
                    <a:pt x="12280" y="891"/>
                  </a:cubicBezTo>
                  <a:cubicBezTo>
                    <a:pt x="12303" y="982"/>
                    <a:pt x="12303" y="1073"/>
                    <a:pt x="12303" y="1164"/>
                  </a:cubicBezTo>
                  <a:cubicBezTo>
                    <a:pt x="12260" y="1486"/>
                    <a:pt x="12177" y="1787"/>
                    <a:pt x="12073" y="2087"/>
                  </a:cubicBezTo>
                  <a:lnTo>
                    <a:pt x="12073" y="2087"/>
                  </a:lnTo>
                  <a:cubicBezTo>
                    <a:pt x="12075" y="2075"/>
                    <a:pt x="12075" y="2065"/>
                    <a:pt x="12075" y="2055"/>
                  </a:cubicBezTo>
                  <a:lnTo>
                    <a:pt x="12075" y="2055"/>
                  </a:lnTo>
                  <a:cubicBezTo>
                    <a:pt x="11824" y="2808"/>
                    <a:pt x="11481" y="3515"/>
                    <a:pt x="11139" y="4223"/>
                  </a:cubicBezTo>
                  <a:cubicBezTo>
                    <a:pt x="10979" y="4543"/>
                    <a:pt x="10819" y="4862"/>
                    <a:pt x="10682" y="5182"/>
                  </a:cubicBezTo>
                  <a:cubicBezTo>
                    <a:pt x="10568" y="5433"/>
                    <a:pt x="10454" y="5684"/>
                    <a:pt x="10386" y="5935"/>
                  </a:cubicBezTo>
                  <a:cubicBezTo>
                    <a:pt x="10343" y="6107"/>
                    <a:pt x="10482" y="6279"/>
                    <a:pt x="10651" y="6279"/>
                  </a:cubicBezTo>
                  <a:cubicBezTo>
                    <a:pt x="10662" y="6279"/>
                    <a:pt x="10672" y="6279"/>
                    <a:pt x="10682" y="6277"/>
                  </a:cubicBezTo>
                  <a:cubicBezTo>
                    <a:pt x="11824" y="6186"/>
                    <a:pt x="12942" y="5912"/>
                    <a:pt x="14083" y="5707"/>
                  </a:cubicBezTo>
                  <a:lnTo>
                    <a:pt x="14061" y="5707"/>
                  </a:lnTo>
                  <a:cubicBezTo>
                    <a:pt x="14266" y="5661"/>
                    <a:pt x="14449" y="5638"/>
                    <a:pt x="14631" y="5615"/>
                  </a:cubicBezTo>
                  <a:cubicBezTo>
                    <a:pt x="14722" y="5593"/>
                    <a:pt x="14791" y="5570"/>
                    <a:pt x="14837" y="5524"/>
                  </a:cubicBezTo>
                  <a:cubicBezTo>
                    <a:pt x="14882" y="5456"/>
                    <a:pt x="14928" y="5387"/>
                    <a:pt x="14905" y="5319"/>
                  </a:cubicBezTo>
                  <a:cubicBezTo>
                    <a:pt x="14905" y="5227"/>
                    <a:pt x="14882" y="5159"/>
                    <a:pt x="14814" y="5113"/>
                  </a:cubicBezTo>
                  <a:cubicBezTo>
                    <a:pt x="14776" y="5076"/>
                    <a:pt x="14709" y="5039"/>
                    <a:pt x="14648" y="5039"/>
                  </a:cubicBezTo>
                  <a:cubicBezTo>
                    <a:pt x="14634" y="5039"/>
                    <a:pt x="14621" y="5041"/>
                    <a:pt x="14608" y="5045"/>
                  </a:cubicBezTo>
                  <a:cubicBezTo>
                    <a:pt x="13741" y="5159"/>
                    <a:pt x="12896" y="5364"/>
                    <a:pt x="12029" y="5524"/>
                  </a:cubicBezTo>
                  <a:cubicBezTo>
                    <a:pt x="11710" y="5593"/>
                    <a:pt x="11390" y="5638"/>
                    <a:pt x="11093" y="5661"/>
                  </a:cubicBezTo>
                  <a:cubicBezTo>
                    <a:pt x="11162" y="5501"/>
                    <a:pt x="11230" y="5364"/>
                    <a:pt x="11299" y="5205"/>
                  </a:cubicBezTo>
                  <a:cubicBezTo>
                    <a:pt x="11436" y="4885"/>
                    <a:pt x="11595" y="4588"/>
                    <a:pt x="11732" y="4269"/>
                  </a:cubicBezTo>
                  <a:cubicBezTo>
                    <a:pt x="12075" y="3607"/>
                    <a:pt x="12394" y="2922"/>
                    <a:pt x="12623" y="2214"/>
                  </a:cubicBezTo>
                  <a:cubicBezTo>
                    <a:pt x="12737" y="1918"/>
                    <a:pt x="12805" y="1644"/>
                    <a:pt x="12851" y="1324"/>
                  </a:cubicBezTo>
                  <a:cubicBezTo>
                    <a:pt x="12874" y="1096"/>
                    <a:pt x="12874" y="822"/>
                    <a:pt x="12782" y="571"/>
                  </a:cubicBezTo>
                  <a:cubicBezTo>
                    <a:pt x="12737" y="480"/>
                    <a:pt x="12691" y="388"/>
                    <a:pt x="12623" y="297"/>
                  </a:cubicBezTo>
                  <a:cubicBezTo>
                    <a:pt x="12577" y="251"/>
                    <a:pt x="12508" y="206"/>
                    <a:pt x="12440" y="183"/>
                  </a:cubicBezTo>
                  <a:cubicBezTo>
                    <a:pt x="12326" y="115"/>
                    <a:pt x="12166" y="69"/>
                    <a:pt x="12029" y="46"/>
                  </a:cubicBezTo>
                  <a:cubicBezTo>
                    <a:pt x="11846" y="23"/>
                    <a:pt x="11664" y="0"/>
                    <a:pt x="11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96" name="Google Shape;2396;p51"/>
          <p:cNvGrpSpPr/>
          <p:nvPr/>
        </p:nvGrpSpPr>
        <p:grpSpPr>
          <a:xfrm>
            <a:off x="7508585" y="2861383"/>
            <a:ext cx="493017" cy="463447"/>
            <a:chOff x="849741" y="1959307"/>
            <a:chExt cx="399398" cy="375443"/>
          </a:xfrm>
        </p:grpSpPr>
        <p:sp>
          <p:nvSpPr>
            <p:cNvPr id="2397" name="Google Shape;2397;p5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5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99" name="Google Shape;2399;p51"/>
          <p:cNvGrpSpPr/>
          <p:nvPr/>
        </p:nvGrpSpPr>
        <p:grpSpPr>
          <a:xfrm>
            <a:off x="7543227" y="2077012"/>
            <a:ext cx="423732" cy="422788"/>
            <a:chOff x="1745217" y="1515471"/>
            <a:chExt cx="343269" cy="342505"/>
          </a:xfrm>
        </p:grpSpPr>
        <p:sp>
          <p:nvSpPr>
            <p:cNvPr id="2400" name="Google Shape;2400;p5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5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5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5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04" name="Google Shape;2404;p51"/>
          <p:cNvSpPr/>
          <p:nvPr/>
        </p:nvSpPr>
        <p:spPr>
          <a:xfrm>
            <a:off x="7540884" y="3677279"/>
            <a:ext cx="428419" cy="441041"/>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2408" name="Shape 2408"/>
        <p:cNvGrpSpPr/>
        <p:nvPr/>
      </p:nvGrpSpPr>
      <p:grpSpPr>
        <a:xfrm>
          <a:off x="0" y="0"/>
          <a:ext cx="0" cy="0"/>
          <a:chOff x="0" y="0"/>
          <a:chExt cx="0" cy="0"/>
        </a:xfrm>
      </p:grpSpPr>
      <p:sp>
        <p:nvSpPr>
          <p:cNvPr id="2409" name="Google Shape;2409;p52"/>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Uses and customs</a:t>
            </a:r>
            <a:endParaRPr lang="en-GB"/>
          </a:p>
        </p:txBody>
      </p:sp>
      <p:grpSp>
        <p:nvGrpSpPr>
          <p:cNvPr id="2410" name="Google Shape;2410;p52"/>
          <p:cNvGrpSpPr/>
          <p:nvPr/>
        </p:nvGrpSpPr>
        <p:grpSpPr>
          <a:xfrm>
            <a:off x="932943" y="1846853"/>
            <a:ext cx="4590711" cy="2445639"/>
            <a:chOff x="233350" y="949250"/>
            <a:chExt cx="7137300" cy="3802300"/>
          </a:xfrm>
        </p:grpSpPr>
        <p:sp>
          <p:nvSpPr>
            <p:cNvPr id="2411" name="Google Shape;2411;p5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5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5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5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5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5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5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5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5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5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5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5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5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5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5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5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5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5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5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5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5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5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5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5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5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5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5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5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5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5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5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5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5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5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5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5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5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5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5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5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5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5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5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5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5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5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5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5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5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5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5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62" name="Google Shape;2462;p52"/>
          <p:cNvSpPr txBox="1"/>
          <p:nvPr/>
        </p:nvSpPr>
        <p:spPr>
          <a:xfrm>
            <a:off x="6599450" y="1957450"/>
            <a:ext cx="1611600" cy="40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GB" sz="2200">
                <a:solidFill>
                  <a:schemeClr val="dk1"/>
                </a:solidFill>
                <a:latin typeface="Jua"/>
                <a:ea typeface="Jua"/>
                <a:cs typeface="Jua"/>
                <a:sym typeface="Jua"/>
              </a:rPr>
              <a:t>Mars</a:t>
            </a:r>
            <a:endParaRPr sz="2200">
              <a:solidFill>
                <a:schemeClr val="dk1"/>
              </a:solidFill>
              <a:latin typeface="Jua"/>
              <a:ea typeface="Jua"/>
              <a:cs typeface="Jua"/>
              <a:sym typeface="Jua"/>
            </a:endParaRPr>
          </a:p>
        </p:txBody>
      </p:sp>
      <p:sp>
        <p:nvSpPr>
          <p:cNvPr id="2463" name="Google Shape;2463;p52"/>
          <p:cNvSpPr txBox="1"/>
          <p:nvPr/>
        </p:nvSpPr>
        <p:spPr>
          <a:xfrm>
            <a:off x="6599450" y="2215824"/>
            <a:ext cx="1611600" cy="58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GB">
                <a:solidFill>
                  <a:schemeClr val="dk1"/>
                </a:solidFill>
                <a:latin typeface="Nunito"/>
                <a:ea typeface="Nunito"/>
                <a:cs typeface="Nunito"/>
                <a:sym typeface="Nunito"/>
              </a:rPr>
              <a:t>Mars is actually a very cold place</a:t>
            </a:r>
            <a:endParaRPr>
              <a:solidFill>
                <a:schemeClr val="dk1"/>
              </a:solidFill>
              <a:latin typeface="Nunito"/>
              <a:ea typeface="Nunito"/>
              <a:cs typeface="Nunito"/>
              <a:sym typeface="Nunito"/>
            </a:endParaRPr>
          </a:p>
        </p:txBody>
      </p:sp>
      <p:sp>
        <p:nvSpPr>
          <p:cNvPr id="2464" name="Google Shape;2464;p52"/>
          <p:cNvSpPr txBox="1"/>
          <p:nvPr/>
        </p:nvSpPr>
        <p:spPr>
          <a:xfrm>
            <a:off x="6599450" y="3339401"/>
            <a:ext cx="1611600" cy="4020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GB" sz="2200">
                <a:solidFill>
                  <a:schemeClr val="dk1"/>
                </a:solidFill>
                <a:latin typeface="Jua"/>
                <a:ea typeface="Jua"/>
                <a:cs typeface="Jua"/>
                <a:sym typeface="Jua"/>
              </a:rPr>
              <a:t>Venus</a:t>
            </a:r>
            <a:endParaRPr sz="2200">
              <a:solidFill>
                <a:schemeClr val="dk1"/>
              </a:solidFill>
              <a:latin typeface="Jua"/>
              <a:ea typeface="Jua"/>
              <a:cs typeface="Jua"/>
              <a:sym typeface="Jua"/>
            </a:endParaRPr>
          </a:p>
        </p:txBody>
      </p:sp>
      <p:sp>
        <p:nvSpPr>
          <p:cNvPr id="2465" name="Google Shape;2465;p52"/>
          <p:cNvSpPr txBox="1"/>
          <p:nvPr/>
        </p:nvSpPr>
        <p:spPr>
          <a:xfrm>
            <a:off x="6599450" y="3597775"/>
            <a:ext cx="1611600" cy="58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GB">
                <a:solidFill>
                  <a:schemeClr val="dk1"/>
                </a:solidFill>
                <a:latin typeface="Nunito"/>
                <a:ea typeface="Nunito"/>
                <a:cs typeface="Nunito"/>
                <a:sym typeface="Nunito"/>
              </a:rPr>
              <a:t>Venus is a very hot planet</a:t>
            </a:r>
            <a:endParaRPr>
              <a:solidFill>
                <a:schemeClr val="dk1"/>
              </a:solidFill>
              <a:latin typeface="Nunito"/>
              <a:ea typeface="Nunito"/>
              <a:cs typeface="Nunito"/>
              <a:sym typeface="Nunito"/>
            </a:endParaRPr>
          </a:p>
        </p:txBody>
      </p:sp>
      <p:sp>
        <p:nvSpPr>
          <p:cNvPr id="2466" name="Google Shape;2466;p52"/>
          <p:cNvSpPr/>
          <p:nvPr/>
        </p:nvSpPr>
        <p:spPr>
          <a:xfrm flipH="1">
            <a:off x="5688725" y="1976977"/>
            <a:ext cx="795900" cy="7203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20%</a:t>
            </a:r>
            <a:endParaRPr sz="2200">
              <a:solidFill>
                <a:schemeClr val="dk1"/>
              </a:solidFill>
              <a:latin typeface="Jua"/>
              <a:ea typeface="Jua"/>
              <a:cs typeface="Jua"/>
              <a:sym typeface="Jua"/>
            </a:endParaRPr>
          </a:p>
        </p:txBody>
      </p:sp>
      <p:sp>
        <p:nvSpPr>
          <p:cNvPr id="2467" name="Google Shape;2467;p52"/>
          <p:cNvSpPr/>
          <p:nvPr/>
        </p:nvSpPr>
        <p:spPr>
          <a:xfrm flipH="1">
            <a:off x="5688725" y="3340752"/>
            <a:ext cx="795900" cy="720300"/>
          </a:xfrm>
          <a:prstGeom prst="rect">
            <a:avLst/>
          </a:prstGeom>
          <a:solidFill>
            <a:schemeClr val="dk2"/>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80%</a:t>
            </a:r>
            <a:endParaRPr sz="2200">
              <a:solidFill>
                <a:schemeClr val="dk1"/>
              </a:solidFill>
              <a:latin typeface="Jua"/>
              <a:ea typeface="Jua"/>
              <a:cs typeface="Jua"/>
              <a:sym typeface="Jua"/>
            </a:endParaRPr>
          </a:p>
        </p:txBody>
      </p:sp>
      <p:grpSp>
        <p:nvGrpSpPr>
          <p:cNvPr id="2468" name="Google Shape;2468;p52"/>
          <p:cNvGrpSpPr/>
          <p:nvPr/>
        </p:nvGrpSpPr>
        <p:grpSpPr>
          <a:xfrm>
            <a:off x="4056368" y="1957438"/>
            <a:ext cx="633900" cy="572700"/>
            <a:chOff x="4056368" y="1957438"/>
            <a:chExt cx="633900" cy="572700"/>
          </a:xfrm>
        </p:grpSpPr>
        <p:sp>
          <p:nvSpPr>
            <p:cNvPr id="2469" name="Google Shape;2469;p52"/>
            <p:cNvSpPr/>
            <p:nvPr/>
          </p:nvSpPr>
          <p:spPr>
            <a:xfrm flipH="1">
              <a:off x="4056368" y="1957438"/>
              <a:ext cx="633900" cy="5727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70" name="Google Shape;2470;p52"/>
            <p:cNvGrpSpPr/>
            <p:nvPr/>
          </p:nvGrpSpPr>
          <p:grpSpPr>
            <a:xfrm>
              <a:off x="4158231" y="2078927"/>
              <a:ext cx="430198" cy="329739"/>
              <a:chOff x="2567841" y="1994124"/>
              <a:chExt cx="399812" cy="306477"/>
            </a:xfrm>
          </p:grpSpPr>
          <p:sp>
            <p:nvSpPr>
              <p:cNvPr id="2471" name="Google Shape;2471;p5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5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5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74" name="Google Shape;2474;p52"/>
          <p:cNvGrpSpPr/>
          <p:nvPr/>
        </p:nvGrpSpPr>
        <p:grpSpPr>
          <a:xfrm>
            <a:off x="1357668" y="1957438"/>
            <a:ext cx="633900" cy="572700"/>
            <a:chOff x="1357668" y="1957438"/>
            <a:chExt cx="633900" cy="572700"/>
          </a:xfrm>
        </p:grpSpPr>
        <p:sp>
          <p:nvSpPr>
            <p:cNvPr id="2475" name="Google Shape;2475;p52"/>
            <p:cNvSpPr/>
            <p:nvPr/>
          </p:nvSpPr>
          <p:spPr>
            <a:xfrm flipH="1">
              <a:off x="1357668" y="1957438"/>
              <a:ext cx="633900" cy="5727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76" name="Google Shape;2476;p52"/>
            <p:cNvGrpSpPr/>
            <p:nvPr/>
          </p:nvGrpSpPr>
          <p:grpSpPr>
            <a:xfrm>
              <a:off x="1521384" y="2042810"/>
              <a:ext cx="306496" cy="401986"/>
              <a:chOff x="1805901" y="1960358"/>
              <a:chExt cx="284847" cy="373627"/>
            </a:xfrm>
          </p:grpSpPr>
          <p:sp>
            <p:nvSpPr>
              <p:cNvPr id="2477" name="Google Shape;2477;p52"/>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52"/>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79" name="Google Shape;2479;p52"/>
          <p:cNvGrpSpPr/>
          <p:nvPr/>
        </p:nvGrpSpPr>
        <p:grpSpPr>
          <a:xfrm>
            <a:off x="3108943" y="2783313"/>
            <a:ext cx="633900" cy="572700"/>
            <a:chOff x="3108943" y="2783313"/>
            <a:chExt cx="633900" cy="572700"/>
          </a:xfrm>
        </p:grpSpPr>
        <p:sp>
          <p:nvSpPr>
            <p:cNvPr id="2480" name="Google Shape;2480;p52"/>
            <p:cNvSpPr/>
            <p:nvPr/>
          </p:nvSpPr>
          <p:spPr>
            <a:xfrm flipH="1">
              <a:off x="3108943" y="2783313"/>
              <a:ext cx="633900" cy="5727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81" name="Google Shape;2481;p52"/>
            <p:cNvGrpSpPr/>
            <p:nvPr/>
          </p:nvGrpSpPr>
          <p:grpSpPr>
            <a:xfrm>
              <a:off x="3272659" y="2868685"/>
              <a:ext cx="306496" cy="401986"/>
              <a:chOff x="1805901" y="1960358"/>
              <a:chExt cx="284847" cy="373627"/>
            </a:xfrm>
          </p:grpSpPr>
          <p:sp>
            <p:nvSpPr>
              <p:cNvPr id="2482" name="Google Shape;2482;p52"/>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52"/>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484" name="Google Shape;2484;p52"/>
          <p:cNvGrpSpPr/>
          <p:nvPr/>
        </p:nvGrpSpPr>
        <p:grpSpPr>
          <a:xfrm>
            <a:off x="1673468" y="3321213"/>
            <a:ext cx="633900" cy="572700"/>
            <a:chOff x="1673468" y="3321213"/>
            <a:chExt cx="633900" cy="572700"/>
          </a:xfrm>
        </p:grpSpPr>
        <p:sp>
          <p:nvSpPr>
            <p:cNvPr id="2485" name="Google Shape;2485;p52"/>
            <p:cNvSpPr/>
            <p:nvPr/>
          </p:nvSpPr>
          <p:spPr>
            <a:xfrm flipH="1">
              <a:off x="1673468" y="3321213"/>
              <a:ext cx="633900" cy="5727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86" name="Google Shape;2486;p52"/>
            <p:cNvGrpSpPr/>
            <p:nvPr/>
          </p:nvGrpSpPr>
          <p:grpSpPr>
            <a:xfrm>
              <a:off x="1775331" y="3442702"/>
              <a:ext cx="430198" cy="329739"/>
              <a:chOff x="2567841" y="1994124"/>
              <a:chExt cx="399812" cy="306477"/>
            </a:xfrm>
          </p:grpSpPr>
          <p:sp>
            <p:nvSpPr>
              <p:cNvPr id="2487" name="Google Shape;2487;p5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5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5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2493" name="Shape 2493"/>
        <p:cNvGrpSpPr/>
        <p:nvPr/>
      </p:nvGrpSpPr>
      <p:grpSpPr>
        <a:xfrm>
          <a:off x="0" y="0"/>
          <a:ext cx="0" cy="0"/>
          <a:chOff x="0" y="0"/>
          <a:chExt cx="0" cy="0"/>
        </a:xfrm>
      </p:grpSpPr>
      <p:sp>
        <p:nvSpPr>
          <p:cNvPr id="2494" name="Google Shape;2494;p53"/>
          <p:cNvSpPr txBox="1"/>
          <p:nvPr/>
        </p:nvSpPr>
        <p:spPr>
          <a:xfrm>
            <a:off x="4173052" y="3237907"/>
            <a:ext cx="1563000" cy="664800"/>
          </a:xfrm>
          <a:prstGeom prst="rect">
            <a:avLst/>
          </a:prstGeom>
          <a:solidFill>
            <a:schemeClr val="accent2"/>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4500">
                <a:solidFill>
                  <a:schemeClr val="dk1"/>
                </a:solidFill>
                <a:latin typeface="Jua"/>
                <a:ea typeface="Jua"/>
                <a:cs typeface="Jua"/>
                <a:sym typeface="Jua"/>
              </a:rPr>
              <a:t>10%</a:t>
            </a:r>
            <a:endParaRPr sz="4500">
              <a:solidFill>
                <a:schemeClr val="dk1"/>
              </a:solidFill>
              <a:latin typeface="Jua"/>
              <a:ea typeface="Jua"/>
              <a:cs typeface="Jua"/>
              <a:sym typeface="Jua"/>
            </a:endParaRPr>
          </a:p>
        </p:txBody>
      </p:sp>
      <p:sp>
        <p:nvSpPr>
          <p:cNvPr id="2495" name="Google Shape;2495;p53"/>
          <p:cNvSpPr txBox="1"/>
          <p:nvPr/>
        </p:nvSpPr>
        <p:spPr>
          <a:xfrm>
            <a:off x="4173052" y="2318978"/>
            <a:ext cx="1563000" cy="6648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4500">
                <a:solidFill>
                  <a:schemeClr val="dk1"/>
                </a:solidFill>
                <a:latin typeface="Jua"/>
                <a:ea typeface="Jua"/>
                <a:cs typeface="Jua"/>
                <a:sym typeface="Jua"/>
              </a:rPr>
              <a:t>25%</a:t>
            </a:r>
            <a:endParaRPr sz="4500">
              <a:solidFill>
                <a:schemeClr val="dk1"/>
              </a:solidFill>
              <a:latin typeface="Jua"/>
              <a:ea typeface="Jua"/>
              <a:cs typeface="Jua"/>
              <a:sym typeface="Jua"/>
            </a:endParaRPr>
          </a:p>
        </p:txBody>
      </p:sp>
      <p:sp>
        <p:nvSpPr>
          <p:cNvPr id="2496" name="Google Shape;2496;p53"/>
          <p:cNvSpPr txBox="1"/>
          <p:nvPr/>
        </p:nvSpPr>
        <p:spPr>
          <a:xfrm>
            <a:off x="4173052" y="1400061"/>
            <a:ext cx="1563000" cy="664800"/>
          </a:xfrm>
          <a:prstGeom prst="rect">
            <a:avLst/>
          </a:prstGeom>
          <a:solidFill>
            <a:schemeClr val="dk2"/>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4500">
                <a:solidFill>
                  <a:schemeClr val="dk1"/>
                </a:solidFill>
                <a:latin typeface="Jua"/>
                <a:ea typeface="Jua"/>
                <a:cs typeface="Jua"/>
                <a:sym typeface="Jua"/>
              </a:rPr>
              <a:t>65%</a:t>
            </a:r>
            <a:endParaRPr sz="4500">
              <a:solidFill>
                <a:schemeClr val="dk1"/>
              </a:solidFill>
              <a:latin typeface="Jua"/>
              <a:ea typeface="Jua"/>
              <a:cs typeface="Jua"/>
              <a:sym typeface="Jua"/>
            </a:endParaRPr>
          </a:p>
        </p:txBody>
      </p:sp>
      <p:sp>
        <p:nvSpPr>
          <p:cNvPr id="2497" name="Google Shape;2497;p53"/>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Features in percentages</a:t>
            </a:r>
            <a:endParaRPr lang="en-GB"/>
          </a:p>
        </p:txBody>
      </p:sp>
      <p:sp>
        <p:nvSpPr>
          <p:cNvPr id="2498" name="Google Shape;2498;p53"/>
          <p:cNvSpPr txBox="1"/>
          <p:nvPr/>
        </p:nvSpPr>
        <p:spPr>
          <a:xfrm>
            <a:off x="5861550" y="3469010"/>
            <a:ext cx="2435400" cy="579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GB">
                <a:solidFill>
                  <a:schemeClr val="dk1"/>
                </a:solidFill>
                <a:latin typeface="Nunito"/>
                <a:ea typeface="Nunito"/>
                <a:cs typeface="Nunito"/>
                <a:sym typeface="Nunito"/>
              </a:rPr>
              <a:t>Despite being red, Mars is actually a very cold place</a:t>
            </a:r>
            <a:endParaRPr>
              <a:solidFill>
                <a:schemeClr val="dk1"/>
              </a:solidFill>
              <a:latin typeface="Nunito"/>
              <a:ea typeface="Nunito"/>
              <a:cs typeface="Nunito"/>
              <a:sym typeface="Nunito"/>
            </a:endParaRPr>
          </a:p>
        </p:txBody>
      </p:sp>
      <p:sp>
        <p:nvSpPr>
          <p:cNvPr id="2499" name="Google Shape;2499;p53"/>
          <p:cNvSpPr txBox="1"/>
          <p:nvPr/>
        </p:nvSpPr>
        <p:spPr>
          <a:xfrm>
            <a:off x="5861561" y="3189214"/>
            <a:ext cx="2435400" cy="402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GB" sz="2200">
                <a:solidFill>
                  <a:schemeClr val="dk1"/>
                </a:solidFill>
                <a:latin typeface="Jua"/>
                <a:ea typeface="Jua"/>
                <a:cs typeface="Jua"/>
                <a:sym typeface="Jua"/>
              </a:rPr>
              <a:t>Mars</a:t>
            </a:r>
            <a:endParaRPr sz="2200">
              <a:solidFill>
                <a:schemeClr val="dk1"/>
              </a:solidFill>
              <a:latin typeface="Jua"/>
              <a:ea typeface="Jua"/>
              <a:cs typeface="Jua"/>
              <a:sym typeface="Jua"/>
            </a:endParaRPr>
          </a:p>
        </p:txBody>
      </p:sp>
      <p:sp>
        <p:nvSpPr>
          <p:cNvPr id="2500" name="Google Shape;2500;p53"/>
          <p:cNvSpPr txBox="1"/>
          <p:nvPr/>
        </p:nvSpPr>
        <p:spPr>
          <a:xfrm>
            <a:off x="5861550" y="2550085"/>
            <a:ext cx="2435400" cy="579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GB">
                <a:solidFill>
                  <a:schemeClr val="dk1"/>
                </a:solidFill>
                <a:latin typeface="Nunito"/>
                <a:ea typeface="Nunito"/>
                <a:cs typeface="Nunito"/>
                <a:sym typeface="Nunito"/>
              </a:rPr>
              <a:t>Jupiter is the biggest planet of the Solar System</a:t>
            </a:r>
            <a:endParaRPr>
              <a:solidFill>
                <a:schemeClr val="dk1"/>
              </a:solidFill>
              <a:latin typeface="Nunito"/>
              <a:ea typeface="Nunito"/>
              <a:cs typeface="Nunito"/>
              <a:sym typeface="Nunito"/>
            </a:endParaRPr>
          </a:p>
        </p:txBody>
      </p:sp>
      <p:sp>
        <p:nvSpPr>
          <p:cNvPr id="2501" name="Google Shape;2501;p53"/>
          <p:cNvSpPr txBox="1"/>
          <p:nvPr/>
        </p:nvSpPr>
        <p:spPr>
          <a:xfrm>
            <a:off x="5861544" y="2270289"/>
            <a:ext cx="2435400" cy="402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GB" sz="2200">
                <a:solidFill>
                  <a:schemeClr val="dk1"/>
                </a:solidFill>
                <a:latin typeface="Jua"/>
                <a:ea typeface="Jua"/>
                <a:cs typeface="Jua"/>
                <a:sym typeface="Jua"/>
              </a:rPr>
              <a:t>Jupiter</a:t>
            </a:r>
            <a:endParaRPr sz="2200">
              <a:solidFill>
                <a:schemeClr val="dk1"/>
              </a:solidFill>
              <a:latin typeface="Jua"/>
              <a:ea typeface="Jua"/>
              <a:cs typeface="Jua"/>
              <a:sym typeface="Jua"/>
            </a:endParaRPr>
          </a:p>
        </p:txBody>
      </p:sp>
      <p:sp>
        <p:nvSpPr>
          <p:cNvPr id="2502" name="Google Shape;2502;p53"/>
          <p:cNvSpPr txBox="1"/>
          <p:nvPr/>
        </p:nvSpPr>
        <p:spPr>
          <a:xfrm>
            <a:off x="5861550" y="1631160"/>
            <a:ext cx="2435400" cy="5790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GB">
                <a:solidFill>
                  <a:schemeClr val="dk1"/>
                </a:solidFill>
                <a:latin typeface="Nunito"/>
                <a:ea typeface="Nunito"/>
                <a:cs typeface="Nunito"/>
                <a:sym typeface="Nunito"/>
              </a:rPr>
              <a:t>Saturn is one of the gas giants with rings</a:t>
            </a:r>
            <a:endParaRPr>
              <a:solidFill>
                <a:schemeClr val="dk1"/>
              </a:solidFill>
              <a:latin typeface="Nunito"/>
              <a:ea typeface="Nunito"/>
              <a:cs typeface="Nunito"/>
              <a:sym typeface="Nunito"/>
            </a:endParaRPr>
          </a:p>
        </p:txBody>
      </p:sp>
      <p:sp>
        <p:nvSpPr>
          <p:cNvPr id="2503" name="Google Shape;2503;p53"/>
          <p:cNvSpPr txBox="1"/>
          <p:nvPr/>
        </p:nvSpPr>
        <p:spPr>
          <a:xfrm>
            <a:off x="5861562" y="1351364"/>
            <a:ext cx="2435400" cy="4020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GB" sz="2200">
                <a:solidFill>
                  <a:schemeClr val="dk1"/>
                </a:solidFill>
                <a:latin typeface="Jua"/>
                <a:ea typeface="Jua"/>
                <a:cs typeface="Jua"/>
                <a:sym typeface="Jua"/>
              </a:rPr>
              <a:t>Saturn</a:t>
            </a:r>
            <a:endParaRPr sz="2200">
              <a:solidFill>
                <a:schemeClr val="dk1"/>
              </a:solidFill>
              <a:latin typeface="Jua"/>
              <a:ea typeface="Jua"/>
              <a:cs typeface="Jua"/>
              <a:sym typeface="Jua"/>
            </a:endParaRPr>
          </a:p>
        </p:txBody>
      </p:sp>
      <p:sp>
        <p:nvSpPr>
          <p:cNvPr id="2504" name="Google Shape;2504;p53"/>
          <p:cNvSpPr txBox="1"/>
          <p:nvPr>
            <p:ph type="subTitle" idx="4294967295"/>
          </p:nvPr>
        </p:nvSpPr>
        <p:spPr>
          <a:xfrm>
            <a:off x="4173050" y="4186175"/>
            <a:ext cx="4257600" cy="402000"/>
          </a:xfrm>
          <a:prstGeom prst="rect">
            <a:avLst/>
          </a:prstGeom>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GB" sz="1100"/>
              <a:t>Follow the link in the graph to modify its data and then paste the new one here. </a:t>
            </a:r>
            <a:r>
              <a:rPr lang="en-GB" sz="1100" b="1" u="sng">
                <a:hlinkClick r:id="rId1"/>
              </a:rPr>
              <a:t>For more info, click here</a:t>
            </a:r>
            <a:endParaRPr sz="1100" b="1" u="sng"/>
          </a:p>
        </p:txBody>
      </p:sp>
      <p:pic>
        <p:nvPicPr>
          <p:cNvPr id="2505" name="Google Shape;2505;p53" title="Chart">
            <a:hlinkClick r:id="rId2"/>
          </p:cNvPr>
          <p:cNvPicPr preferRelativeResize="0"/>
          <p:nvPr/>
        </p:nvPicPr>
        <p:blipFill>
          <a:blip r:embed="rId3"/>
          <a:stretch>
            <a:fillRect/>
          </a:stretch>
        </p:blipFill>
        <p:spPr>
          <a:xfrm>
            <a:off x="976075" y="1400050"/>
            <a:ext cx="2961675" cy="3007949"/>
          </a:xfrm>
          <a:prstGeom prst="rect">
            <a:avLst/>
          </a:prstGeom>
          <a:noFill/>
          <a:ln w="28575" cap="flat" cmpd="sng">
            <a:solidFill>
              <a:schemeClr val="dk1"/>
            </a:solidFill>
            <a:prstDash val="solid"/>
            <a:round/>
            <a:headEnd type="none" w="sm" len="sm"/>
            <a:tailEnd type="none" w="sm" len="sm"/>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2509" name="Shape 2509"/>
        <p:cNvGrpSpPr/>
        <p:nvPr/>
      </p:nvGrpSpPr>
      <p:grpSpPr>
        <a:xfrm>
          <a:off x="0" y="0"/>
          <a:ext cx="0" cy="0"/>
          <a:chOff x="0" y="0"/>
          <a:chExt cx="0" cy="0"/>
        </a:xfrm>
      </p:grpSpPr>
      <p:sp>
        <p:nvSpPr>
          <p:cNvPr id="2510" name="Google Shape;2510;p54"/>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KWL brainstorming</a:t>
            </a:r>
            <a:endParaRPr lang="en-GB"/>
          </a:p>
        </p:txBody>
      </p:sp>
      <p:graphicFrame>
        <p:nvGraphicFramePr>
          <p:cNvPr id="2511" name="Google Shape;2511;p54"/>
          <p:cNvGraphicFramePr/>
          <p:nvPr/>
        </p:nvGraphicFramePr>
        <p:xfrm>
          <a:off x="901663" y="1548924"/>
          <a:ext cx="3000000" cy="3000000"/>
        </p:xfrm>
        <a:graphic>
          <a:graphicData uri="http://schemas.openxmlformats.org/drawingml/2006/table">
            <a:tbl>
              <a:tblPr>
                <a:noFill/>
                <a:tableStyleId>{42F4CAE3-61B8-4059-A760-EE737C665691}</a:tableStyleId>
              </a:tblPr>
              <a:tblGrid>
                <a:gridCol w="856825"/>
                <a:gridCol w="1846825"/>
                <a:gridCol w="2694875"/>
                <a:gridCol w="1942150"/>
              </a:tblGrid>
              <a:tr h="782075">
                <a:tc>
                  <a:txBody>
                    <a:bodyPr/>
                    <a:lstStyle/>
                    <a:p>
                      <a:pPr marL="0" marR="0" lvl="0" indent="0" algn="ctr" rtl="0">
                        <a:lnSpc>
                          <a:spcPct val="100000"/>
                        </a:lnSpc>
                        <a:spcBef>
                          <a:spcPts val="0"/>
                        </a:spcBef>
                        <a:spcAft>
                          <a:spcPts val="0"/>
                        </a:spcAft>
                        <a:buNone/>
                      </a:pPr>
                      <a:endParaRPr sz="1700">
                        <a:solidFill>
                          <a:schemeClr val="dk1"/>
                        </a:solidFill>
                        <a:latin typeface="Syne ExtraBold"/>
                        <a:ea typeface="Syne ExtraBold"/>
                        <a:cs typeface="Syne ExtraBold"/>
                        <a:sym typeface="Syne ExtraBold"/>
                      </a:endParaRPr>
                    </a:p>
                  </a:txBody>
                  <a:tcPr marL="91425" marR="91425" marT="0" marB="0" anchor="ctr">
                    <a:lnL w="19050" cap="flat" cmpd="sng">
                      <a:solidFill>
                        <a:schemeClr val="dk1">
                          <a:alpha val="0"/>
                        </a:schemeClr>
                      </a:solidFill>
                      <a:prstDash val="solid"/>
                      <a:round/>
                      <a:headEnd type="none" w="sm" len="sm"/>
                      <a:tailEnd type="none" w="sm" len="sm"/>
                    </a:lnL>
                    <a:lnR w="28575"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What I know</a:t>
                      </a:r>
                      <a:endParaRPr sz="2200">
                        <a:solidFill>
                          <a:schemeClr val="dk1"/>
                        </a:solidFill>
                        <a:latin typeface="Jua"/>
                        <a:ea typeface="Jua"/>
                        <a:cs typeface="Jua"/>
                        <a:sym typeface="Jua"/>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What I want to know</a:t>
                      </a:r>
                      <a:endParaRPr sz="2200">
                        <a:solidFill>
                          <a:schemeClr val="dk1"/>
                        </a:solidFill>
                        <a:latin typeface="Jua"/>
                        <a:ea typeface="Jua"/>
                        <a:cs typeface="Jua"/>
                        <a:sym typeface="Jua"/>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What I learned</a:t>
                      </a:r>
                      <a:endParaRPr sz="2200">
                        <a:solidFill>
                          <a:schemeClr val="dk1"/>
                        </a:solidFill>
                        <a:latin typeface="Jua"/>
                        <a:ea typeface="Jua"/>
                        <a:cs typeface="Jua"/>
                        <a:sym typeface="Jua"/>
                      </a:endParaRPr>
                    </a:p>
                  </a:txBody>
                  <a:tcPr marL="91425" marR="91425" marT="0" marB="0" anchor="ctr">
                    <a:lnL w="28575"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28575" cap="flat" cmpd="sng">
                      <a:solidFill>
                        <a:schemeClr val="dk1"/>
                      </a:solidFill>
                      <a:prstDash val="solid"/>
                      <a:round/>
                      <a:headEnd type="none" w="sm" len="sm"/>
                      <a:tailEnd type="none" w="sm" len="sm"/>
                    </a:lnB>
                  </a:tcPr>
                </a:tc>
              </a:tr>
              <a:tr h="638875">
                <a:tc>
                  <a:txBody>
                    <a:bodyPr/>
                    <a:lstStyle/>
                    <a:p>
                      <a:pPr marL="0" lvl="0" indent="0" algn="ctr" rtl="0">
                        <a:spcBef>
                          <a:spcPts val="0"/>
                        </a:spcBef>
                        <a:spcAft>
                          <a:spcPts val="0"/>
                        </a:spcAft>
                        <a:buNone/>
                      </a:pPr>
                      <a:r>
                        <a:rPr lang="en-GB" sz="3000">
                          <a:solidFill>
                            <a:schemeClr val="dk1"/>
                          </a:solidFill>
                          <a:latin typeface="Jua"/>
                          <a:ea typeface="Jua"/>
                          <a:cs typeface="Jua"/>
                          <a:sym typeface="Jua"/>
                        </a:rPr>
                        <a:t>01</a:t>
                      </a:r>
                      <a:endParaRPr sz="3000">
                        <a:solidFill>
                          <a:schemeClr val="dk1"/>
                        </a:solidFill>
                        <a:latin typeface="Jua"/>
                        <a:ea typeface="Jua"/>
                        <a:cs typeface="Jua"/>
                        <a:sym typeface="Jua"/>
                      </a:endParaRPr>
                    </a:p>
                  </a:txBody>
                  <a:tcPr marL="91425" marR="91425" marT="0" marB="0" anchor="ctr">
                    <a:lnL w="19050" cap="flat" cmpd="sng">
                      <a:solidFill>
                        <a:schemeClr val="dk1">
                          <a:alpha val="0"/>
                        </a:schemeClr>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solidFill>
                            <a:schemeClr val="dk1"/>
                          </a:solidFill>
                          <a:latin typeface="Nunito"/>
                          <a:ea typeface="Nunito"/>
                          <a:cs typeface="Nunito"/>
                          <a:sym typeface="Nunito"/>
                        </a:rPr>
                        <a:t>Venus has a very beautiful name</a:t>
                      </a:r>
                      <a:endParaRPr>
                        <a:solidFill>
                          <a:schemeClr val="dk1"/>
                        </a:solidFill>
                        <a:latin typeface="Nunito"/>
                        <a:ea typeface="Nunito"/>
                        <a:cs typeface="Nunito"/>
                        <a:sym typeface="Nunito"/>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solidFill>
                            <a:schemeClr val="dk1"/>
                          </a:solidFill>
                          <a:latin typeface="Nunito"/>
                          <a:ea typeface="Nunito"/>
                          <a:cs typeface="Nunito"/>
                          <a:sym typeface="Nunito"/>
                        </a:rPr>
                        <a:t>Jupiter is the biggest planet in the Solar System</a:t>
                      </a:r>
                      <a:endParaRPr>
                        <a:solidFill>
                          <a:schemeClr val="dk1"/>
                        </a:solidFill>
                        <a:latin typeface="Nunito"/>
                        <a:ea typeface="Nunito"/>
                        <a:cs typeface="Nunito"/>
                        <a:sym typeface="Nunito"/>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solidFill>
                            <a:schemeClr val="dk1"/>
                          </a:solidFill>
                          <a:latin typeface="Nunito"/>
                          <a:ea typeface="Nunito"/>
                          <a:cs typeface="Nunito"/>
                          <a:sym typeface="Nunito"/>
                        </a:rPr>
                        <a:t>Saturn was named after a Roman god</a:t>
                      </a:r>
                      <a:endParaRPr>
                        <a:solidFill>
                          <a:schemeClr val="dk1"/>
                        </a:solidFill>
                        <a:latin typeface="Nunito"/>
                        <a:ea typeface="Nunito"/>
                        <a:cs typeface="Nunito"/>
                        <a:sym typeface="Nunito"/>
                      </a:endParaRPr>
                    </a:p>
                  </a:txBody>
                  <a:tcPr marL="91425" marR="91425" marT="0" marB="0" anchor="ctr">
                    <a:lnL w="28575"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r>
              <a:tr h="734075">
                <a:tc>
                  <a:txBody>
                    <a:bodyPr/>
                    <a:lstStyle/>
                    <a:p>
                      <a:pPr marL="0" lvl="0" indent="0" algn="ctr" rtl="0">
                        <a:spcBef>
                          <a:spcPts val="0"/>
                        </a:spcBef>
                        <a:spcAft>
                          <a:spcPts val="0"/>
                        </a:spcAft>
                        <a:buNone/>
                      </a:pPr>
                      <a:r>
                        <a:rPr lang="en-GB" sz="3000">
                          <a:solidFill>
                            <a:schemeClr val="dk1"/>
                          </a:solidFill>
                          <a:latin typeface="Jua"/>
                          <a:ea typeface="Jua"/>
                          <a:cs typeface="Jua"/>
                          <a:sym typeface="Jua"/>
                        </a:rPr>
                        <a:t>02</a:t>
                      </a:r>
                      <a:endParaRPr sz="3000">
                        <a:solidFill>
                          <a:schemeClr val="dk1"/>
                        </a:solidFill>
                        <a:latin typeface="Jua"/>
                        <a:ea typeface="Jua"/>
                        <a:cs typeface="Jua"/>
                        <a:sym typeface="Jua"/>
                      </a:endParaRPr>
                    </a:p>
                  </a:txBody>
                  <a:tcPr marL="91425" marR="91425" marT="0" marB="0" anchor="ctr">
                    <a:lnL w="19050" cap="flat" cmpd="sng">
                      <a:solidFill>
                        <a:schemeClr val="dk1">
                          <a:alpha val="0"/>
                        </a:schemeClr>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solidFill>
                            <a:schemeClr val="dk1"/>
                          </a:solidFill>
                          <a:latin typeface="Nunito"/>
                          <a:ea typeface="Nunito"/>
                          <a:cs typeface="Nunito"/>
                          <a:sym typeface="Nunito"/>
                        </a:rPr>
                        <a:t>Venus is the second planet from the Sun</a:t>
                      </a:r>
                      <a:endParaRPr>
                        <a:solidFill>
                          <a:schemeClr val="dk1"/>
                        </a:solidFill>
                        <a:latin typeface="Nunito"/>
                        <a:ea typeface="Nunito"/>
                        <a:cs typeface="Nunito"/>
                        <a:sym typeface="Nunito"/>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dk1"/>
                          </a:solidFill>
                          <a:latin typeface="Nunito"/>
                          <a:ea typeface="Nunito"/>
                          <a:cs typeface="Nunito"/>
                          <a:sym typeface="Nunito"/>
                        </a:rPr>
                        <a:t>Jupiter is the fourth-brightest object in the night sky</a:t>
                      </a:r>
                      <a:endParaRPr>
                        <a:solidFill>
                          <a:schemeClr val="dk1"/>
                        </a:solidFill>
                        <a:latin typeface="Nunito"/>
                        <a:ea typeface="Nunito"/>
                        <a:cs typeface="Nunito"/>
                        <a:sym typeface="Nunito"/>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solidFill>
                            <a:schemeClr val="dk1"/>
                          </a:solidFill>
                          <a:latin typeface="Nunito"/>
                          <a:ea typeface="Nunito"/>
                          <a:cs typeface="Nunito"/>
                          <a:sym typeface="Nunito"/>
                        </a:rPr>
                        <a:t>Saturn is a gas giant and has several rings</a:t>
                      </a:r>
                      <a:endParaRPr>
                        <a:solidFill>
                          <a:schemeClr val="dk1"/>
                        </a:solidFill>
                        <a:latin typeface="Nunito"/>
                        <a:ea typeface="Nunito"/>
                        <a:cs typeface="Nunito"/>
                        <a:sym typeface="Nunito"/>
                      </a:endParaRPr>
                    </a:p>
                  </a:txBody>
                  <a:tcPr marL="91425" marR="91425" marT="0" marB="0" anchor="ctr">
                    <a:lnL w="28575"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r>
              <a:tr h="734075">
                <a:tc>
                  <a:txBody>
                    <a:bodyPr/>
                    <a:lstStyle/>
                    <a:p>
                      <a:pPr marL="0" lvl="0" indent="0" algn="ctr" rtl="0">
                        <a:spcBef>
                          <a:spcPts val="0"/>
                        </a:spcBef>
                        <a:spcAft>
                          <a:spcPts val="0"/>
                        </a:spcAft>
                        <a:buNone/>
                      </a:pPr>
                      <a:r>
                        <a:rPr lang="en-GB" sz="3000">
                          <a:solidFill>
                            <a:schemeClr val="dk1"/>
                          </a:solidFill>
                          <a:latin typeface="Jua"/>
                          <a:ea typeface="Jua"/>
                          <a:cs typeface="Jua"/>
                          <a:sym typeface="Jua"/>
                        </a:rPr>
                        <a:t>03</a:t>
                      </a:r>
                      <a:endParaRPr sz="3000">
                        <a:solidFill>
                          <a:schemeClr val="dk1"/>
                        </a:solidFill>
                        <a:latin typeface="Jua"/>
                        <a:ea typeface="Jua"/>
                        <a:cs typeface="Jua"/>
                        <a:sym typeface="Jua"/>
                      </a:endParaRPr>
                    </a:p>
                  </a:txBody>
                  <a:tcPr marL="91425" marR="91425" marT="0" marB="0" anchor="ctr">
                    <a:lnL w="19050" cap="flat" cmpd="sng">
                      <a:solidFill>
                        <a:schemeClr val="dk1">
                          <a:alpha val="0"/>
                        </a:schemeClr>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solidFill>
                            <a:schemeClr val="dk1"/>
                          </a:solidFill>
                          <a:latin typeface="Nunito"/>
                          <a:ea typeface="Nunito"/>
                          <a:cs typeface="Nunito"/>
                          <a:sym typeface="Nunito"/>
                        </a:rPr>
                        <a:t>Venus has extremely high temperatures</a:t>
                      </a:r>
                      <a:endParaRPr>
                        <a:solidFill>
                          <a:schemeClr val="dk1"/>
                        </a:solidFill>
                        <a:latin typeface="Nunito"/>
                        <a:ea typeface="Nunito"/>
                        <a:cs typeface="Nunito"/>
                        <a:sym typeface="Nunito"/>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GB">
                          <a:solidFill>
                            <a:schemeClr val="dk1"/>
                          </a:solidFill>
                          <a:latin typeface="Nunito"/>
                          <a:ea typeface="Nunito"/>
                          <a:cs typeface="Nunito"/>
                          <a:sym typeface="Nunito"/>
                        </a:rPr>
                        <a:t>Jupiter was named after the Roman god of the skies</a:t>
                      </a:r>
                      <a:endParaRPr>
                        <a:solidFill>
                          <a:schemeClr val="dk1"/>
                        </a:solidFill>
                        <a:latin typeface="Nunito"/>
                        <a:ea typeface="Nunito"/>
                        <a:cs typeface="Nunito"/>
                        <a:sym typeface="Nunito"/>
                      </a:endParaRPr>
                    </a:p>
                  </a:txBody>
                  <a:tcPr marL="91425" marR="91425" marT="0" marB="0" anchor="ctr">
                    <a:lnL w="28575" cap="flat" cmpd="sng">
                      <a:solidFill>
                        <a:schemeClr val="dk1"/>
                      </a:solidFill>
                      <a:prstDash val="solid"/>
                      <a:round/>
                      <a:headEnd type="none" w="sm" len="sm"/>
                      <a:tailEnd type="none" w="sm" len="sm"/>
                    </a:lnL>
                    <a:lnR w="28575" cap="flat" cmpd="sng">
                      <a:solidFill>
                        <a:schemeClr val="dk1"/>
                      </a:solidFill>
                      <a:prstDash val="solid"/>
                      <a:round/>
                      <a:headEnd type="none" w="sm" len="sm"/>
                      <a:tailEnd type="none" w="sm" len="sm"/>
                    </a:lnR>
                    <a:lnT w="28575"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dk1"/>
                          </a:solidFill>
                          <a:latin typeface="Nunito"/>
                          <a:ea typeface="Nunito"/>
                          <a:cs typeface="Nunito"/>
                          <a:sym typeface="Nunito"/>
                        </a:rPr>
                        <a:t>Saturn has a high number of moons</a:t>
                      </a:r>
                      <a:endParaRPr>
                        <a:solidFill>
                          <a:schemeClr val="dk1"/>
                        </a:solidFill>
                        <a:latin typeface="Nunito"/>
                        <a:ea typeface="Nunito"/>
                        <a:cs typeface="Nunito"/>
                        <a:sym typeface="Nunito"/>
                      </a:endParaRPr>
                    </a:p>
                  </a:txBody>
                  <a:tcPr marL="91425" marR="91425" marT="0" marB="0" anchor="ctr">
                    <a:lnL w="28575"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28575"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515" name="Shape 2515"/>
        <p:cNvGrpSpPr/>
        <p:nvPr/>
      </p:nvGrpSpPr>
      <p:grpSpPr>
        <a:xfrm>
          <a:off x="0" y="0"/>
          <a:ext cx="0" cy="0"/>
          <a:chOff x="0" y="0"/>
          <a:chExt cx="0" cy="0"/>
        </a:xfrm>
      </p:grpSpPr>
      <p:sp>
        <p:nvSpPr>
          <p:cNvPr id="2516" name="Google Shape;2516;p55"/>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Learning situations</a:t>
            </a:r>
            <a:endParaRPr lang="en-GB"/>
          </a:p>
        </p:txBody>
      </p:sp>
      <p:sp>
        <p:nvSpPr>
          <p:cNvPr id="2517" name="Google Shape;2517;p55"/>
          <p:cNvSpPr txBox="1"/>
          <p:nvPr/>
        </p:nvSpPr>
        <p:spPr>
          <a:xfrm>
            <a:off x="4590777" y="2597605"/>
            <a:ext cx="1906800" cy="794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434343"/>
                </a:solidFill>
                <a:latin typeface="Nunito"/>
                <a:ea typeface="Nunito"/>
                <a:cs typeface="Nunito"/>
                <a:sym typeface="Nunito"/>
              </a:rPr>
              <a:t>Venus has extremely high temperatures</a:t>
            </a:r>
            <a:endParaRPr>
              <a:solidFill>
                <a:srgbClr val="434343"/>
              </a:solidFill>
              <a:latin typeface="Nunito"/>
              <a:ea typeface="Nunito"/>
              <a:cs typeface="Nunito"/>
              <a:sym typeface="Nunito"/>
            </a:endParaRPr>
          </a:p>
        </p:txBody>
      </p:sp>
      <p:sp>
        <p:nvSpPr>
          <p:cNvPr id="2518" name="Google Shape;2518;p55"/>
          <p:cNvSpPr txBox="1"/>
          <p:nvPr/>
        </p:nvSpPr>
        <p:spPr>
          <a:xfrm>
            <a:off x="2769689" y="1576026"/>
            <a:ext cx="1906800" cy="794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1200"/>
              </a:spcAft>
              <a:buNone/>
            </a:pPr>
            <a:r>
              <a:rPr lang="en-GB">
                <a:solidFill>
                  <a:srgbClr val="434343"/>
                </a:solidFill>
                <a:latin typeface="Nunito"/>
                <a:ea typeface="Nunito"/>
                <a:cs typeface="Nunito"/>
                <a:sym typeface="Nunito"/>
              </a:rPr>
              <a:t>Mars is actually a very cold place</a:t>
            </a:r>
            <a:endParaRPr>
              <a:solidFill>
                <a:srgbClr val="434343"/>
              </a:solidFill>
              <a:latin typeface="Nunito"/>
              <a:ea typeface="Nunito"/>
              <a:cs typeface="Nunito"/>
              <a:sym typeface="Nunito"/>
            </a:endParaRPr>
          </a:p>
        </p:txBody>
      </p:sp>
      <p:sp>
        <p:nvSpPr>
          <p:cNvPr id="2519" name="Google Shape;2519;p55"/>
          <p:cNvSpPr txBox="1"/>
          <p:nvPr/>
        </p:nvSpPr>
        <p:spPr>
          <a:xfrm>
            <a:off x="2769689" y="3619325"/>
            <a:ext cx="1906800" cy="794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434343"/>
                </a:solidFill>
                <a:latin typeface="Nunito"/>
                <a:ea typeface="Nunito"/>
                <a:cs typeface="Nunito"/>
                <a:sym typeface="Nunito"/>
              </a:rPr>
              <a:t>Mercury is a very small planet</a:t>
            </a:r>
            <a:endParaRPr>
              <a:solidFill>
                <a:srgbClr val="434343"/>
              </a:solidFill>
              <a:latin typeface="Nunito"/>
              <a:ea typeface="Nunito"/>
              <a:cs typeface="Nunito"/>
              <a:sym typeface="Nunito"/>
            </a:endParaRPr>
          </a:p>
        </p:txBody>
      </p:sp>
      <p:sp>
        <p:nvSpPr>
          <p:cNvPr id="2520" name="Google Shape;2520;p55"/>
          <p:cNvSpPr txBox="1"/>
          <p:nvPr/>
        </p:nvSpPr>
        <p:spPr>
          <a:xfrm>
            <a:off x="948625" y="2597605"/>
            <a:ext cx="1906800" cy="7947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a:solidFill>
                  <a:srgbClr val="434343"/>
                </a:solidFill>
                <a:latin typeface="Nunito"/>
                <a:ea typeface="Nunito"/>
                <a:cs typeface="Nunito"/>
                <a:sym typeface="Nunito"/>
              </a:rPr>
              <a:t>Saturn is a gas giant with several rings</a:t>
            </a:r>
            <a:endParaRPr>
              <a:solidFill>
                <a:srgbClr val="434343"/>
              </a:solidFill>
              <a:latin typeface="Nunito"/>
              <a:ea typeface="Nunito"/>
              <a:cs typeface="Nunito"/>
              <a:sym typeface="Nunito"/>
            </a:endParaRPr>
          </a:p>
        </p:txBody>
      </p:sp>
      <p:sp>
        <p:nvSpPr>
          <p:cNvPr id="2521" name="Google Shape;2521;p55"/>
          <p:cNvSpPr txBox="1"/>
          <p:nvPr/>
        </p:nvSpPr>
        <p:spPr>
          <a:xfrm>
            <a:off x="1317633" y="1576025"/>
            <a:ext cx="1168800" cy="7947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4500">
                <a:solidFill>
                  <a:schemeClr val="dk1"/>
                </a:solidFill>
                <a:latin typeface="Jua"/>
                <a:ea typeface="Jua"/>
                <a:cs typeface="Jua"/>
                <a:sym typeface="Jua"/>
              </a:rPr>
              <a:t>1st</a:t>
            </a:r>
            <a:endParaRPr sz="4500">
              <a:solidFill>
                <a:schemeClr val="dk1"/>
              </a:solidFill>
              <a:latin typeface="Jua"/>
              <a:ea typeface="Jua"/>
              <a:cs typeface="Jua"/>
              <a:sym typeface="Jua"/>
            </a:endParaRPr>
          </a:p>
        </p:txBody>
      </p:sp>
      <p:sp>
        <p:nvSpPr>
          <p:cNvPr id="2522" name="Google Shape;2522;p55"/>
          <p:cNvSpPr txBox="1"/>
          <p:nvPr/>
        </p:nvSpPr>
        <p:spPr>
          <a:xfrm>
            <a:off x="4959745" y="1576025"/>
            <a:ext cx="1168800" cy="7947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4500">
                <a:solidFill>
                  <a:schemeClr val="dk1"/>
                </a:solidFill>
                <a:latin typeface="Jua"/>
                <a:ea typeface="Jua"/>
                <a:cs typeface="Jua"/>
                <a:sym typeface="Jua"/>
              </a:rPr>
              <a:t>2nd</a:t>
            </a:r>
            <a:endParaRPr sz="4500">
              <a:solidFill>
                <a:schemeClr val="dk1"/>
              </a:solidFill>
              <a:latin typeface="Jua"/>
              <a:ea typeface="Jua"/>
              <a:cs typeface="Jua"/>
              <a:sym typeface="Jua"/>
            </a:endParaRPr>
          </a:p>
        </p:txBody>
      </p:sp>
      <p:sp>
        <p:nvSpPr>
          <p:cNvPr id="2523" name="Google Shape;2523;p55"/>
          <p:cNvSpPr txBox="1"/>
          <p:nvPr/>
        </p:nvSpPr>
        <p:spPr>
          <a:xfrm>
            <a:off x="1317633" y="3619324"/>
            <a:ext cx="1168800" cy="7947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4500">
                <a:solidFill>
                  <a:schemeClr val="dk1"/>
                </a:solidFill>
                <a:latin typeface="Jua"/>
                <a:ea typeface="Jua"/>
                <a:cs typeface="Jua"/>
                <a:sym typeface="Jua"/>
              </a:rPr>
              <a:t>4th</a:t>
            </a:r>
            <a:endParaRPr sz="4500">
              <a:solidFill>
                <a:schemeClr val="dk1"/>
              </a:solidFill>
              <a:latin typeface="Jua"/>
              <a:ea typeface="Jua"/>
              <a:cs typeface="Jua"/>
              <a:sym typeface="Jua"/>
            </a:endParaRPr>
          </a:p>
        </p:txBody>
      </p:sp>
      <p:sp>
        <p:nvSpPr>
          <p:cNvPr id="2524" name="Google Shape;2524;p55"/>
          <p:cNvSpPr txBox="1"/>
          <p:nvPr/>
        </p:nvSpPr>
        <p:spPr>
          <a:xfrm>
            <a:off x="4959745" y="3619324"/>
            <a:ext cx="1168800" cy="794700"/>
          </a:xfrm>
          <a:prstGeom prst="rect">
            <a:avLst/>
          </a:prstGeom>
          <a:solidFill>
            <a:schemeClr val="accent1"/>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4500">
                <a:solidFill>
                  <a:schemeClr val="dk1"/>
                </a:solidFill>
                <a:latin typeface="Jua"/>
                <a:ea typeface="Jua"/>
                <a:cs typeface="Jua"/>
                <a:sym typeface="Jua"/>
              </a:rPr>
              <a:t>3rd</a:t>
            </a:r>
            <a:endParaRPr sz="4500">
              <a:solidFill>
                <a:schemeClr val="dk1"/>
              </a:solidFill>
              <a:latin typeface="Jua"/>
              <a:ea typeface="Jua"/>
              <a:cs typeface="Jua"/>
              <a:sym typeface="Jua"/>
            </a:endParaRPr>
          </a:p>
        </p:txBody>
      </p:sp>
      <p:cxnSp>
        <p:nvCxnSpPr>
          <p:cNvPr id="2525" name="Google Shape;2525;p55"/>
          <p:cNvCxnSpPr>
            <a:stCxn id="2523" idx="0"/>
            <a:endCxn id="2520" idx="2"/>
          </p:cNvCxnSpPr>
          <p:nvPr/>
        </p:nvCxnSpPr>
        <p:spPr>
          <a:xfrm rot="10800000">
            <a:off x="1902033" y="3392224"/>
            <a:ext cx="0" cy="227100"/>
          </a:xfrm>
          <a:prstGeom prst="straightConnector1">
            <a:avLst/>
          </a:prstGeom>
          <a:noFill/>
          <a:ln w="28575" cap="flat" cmpd="sng">
            <a:solidFill>
              <a:schemeClr val="dk1"/>
            </a:solidFill>
            <a:prstDash val="solid"/>
            <a:round/>
            <a:headEnd type="none" w="med" len="med"/>
            <a:tailEnd type="triangle" w="med" len="med"/>
          </a:ln>
        </p:spPr>
      </p:cxnSp>
      <p:cxnSp>
        <p:nvCxnSpPr>
          <p:cNvPr id="2526" name="Google Shape;2526;p55"/>
          <p:cNvCxnSpPr>
            <a:stCxn id="2520" idx="0"/>
            <a:endCxn id="2521" idx="2"/>
          </p:cNvCxnSpPr>
          <p:nvPr/>
        </p:nvCxnSpPr>
        <p:spPr>
          <a:xfrm rot="10800000">
            <a:off x="1902025" y="2370805"/>
            <a:ext cx="0" cy="226800"/>
          </a:xfrm>
          <a:prstGeom prst="straightConnector1">
            <a:avLst/>
          </a:prstGeom>
          <a:noFill/>
          <a:ln w="28575" cap="flat" cmpd="sng">
            <a:solidFill>
              <a:schemeClr val="dk1"/>
            </a:solidFill>
            <a:prstDash val="solid"/>
            <a:round/>
            <a:headEnd type="none" w="med" len="med"/>
            <a:tailEnd type="none" w="med" len="med"/>
          </a:ln>
        </p:spPr>
      </p:cxnSp>
      <p:cxnSp>
        <p:nvCxnSpPr>
          <p:cNvPr id="2527" name="Google Shape;2527;p55"/>
          <p:cNvCxnSpPr>
            <a:stCxn id="2521" idx="3"/>
            <a:endCxn id="2518" idx="1"/>
          </p:cNvCxnSpPr>
          <p:nvPr/>
        </p:nvCxnSpPr>
        <p:spPr>
          <a:xfrm>
            <a:off x="2486433" y="1973375"/>
            <a:ext cx="283200" cy="0"/>
          </a:xfrm>
          <a:prstGeom prst="straightConnector1">
            <a:avLst/>
          </a:prstGeom>
          <a:noFill/>
          <a:ln w="28575" cap="flat" cmpd="sng">
            <a:solidFill>
              <a:schemeClr val="dk1"/>
            </a:solidFill>
            <a:prstDash val="solid"/>
            <a:round/>
            <a:headEnd type="none" w="med" len="med"/>
            <a:tailEnd type="triangle" w="med" len="med"/>
          </a:ln>
        </p:spPr>
      </p:cxnSp>
      <p:cxnSp>
        <p:nvCxnSpPr>
          <p:cNvPr id="2528" name="Google Shape;2528;p55"/>
          <p:cNvCxnSpPr>
            <a:stCxn id="2518" idx="3"/>
            <a:endCxn id="2522" idx="1"/>
          </p:cNvCxnSpPr>
          <p:nvPr/>
        </p:nvCxnSpPr>
        <p:spPr>
          <a:xfrm>
            <a:off x="4676489" y="1973376"/>
            <a:ext cx="283200" cy="0"/>
          </a:xfrm>
          <a:prstGeom prst="straightConnector1">
            <a:avLst/>
          </a:prstGeom>
          <a:noFill/>
          <a:ln w="28575" cap="flat" cmpd="sng">
            <a:solidFill>
              <a:schemeClr val="dk1"/>
            </a:solidFill>
            <a:prstDash val="solid"/>
            <a:round/>
            <a:headEnd type="none" w="med" len="med"/>
            <a:tailEnd type="none" w="med" len="med"/>
          </a:ln>
        </p:spPr>
      </p:cxnSp>
      <p:cxnSp>
        <p:nvCxnSpPr>
          <p:cNvPr id="2529" name="Google Shape;2529;p55"/>
          <p:cNvCxnSpPr>
            <a:stCxn id="2522" idx="2"/>
            <a:endCxn id="2517" idx="0"/>
          </p:cNvCxnSpPr>
          <p:nvPr/>
        </p:nvCxnSpPr>
        <p:spPr>
          <a:xfrm>
            <a:off x="5544145" y="2370725"/>
            <a:ext cx="0" cy="226800"/>
          </a:xfrm>
          <a:prstGeom prst="straightConnector1">
            <a:avLst/>
          </a:prstGeom>
          <a:noFill/>
          <a:ln w="28575" cap="flat" cmpd="sng">
            <a:solidFill>
              <a:schemeClr val="dk1"/>
            </a:solidFill>
            <a:prstDash val="solid"/>
            <a:round/>
            <a:headEnd type="none" w="med" len="med"/>
            <a:tailEnd type="triangle" w="med" len="med"/>
          </a:ln>
        </p:spPr>
      </p:cxnSp>
      <p:cxnSp>
        <p:nvCxnSpPr>
          <p:cNvPr id="2530" name="Google Shape;2530;p55"/>
          <p:cNvCxnSpPr>
            <a:stCxn id="2517" idx="2"/>
            <a:endCxn id="2524" idx="0"/>
          </p:cNvCxnSpPr>
          <p:nvPr/>
        </p:nvCxnSpPr>
        <p:spPr>
          <a:xfrm>
            <a:off x="5544177" y="3392305"/>
            <a:ext cx="0" cy="227100"/>
          </a:xfrm>
          <a:prstGeom prst="straightConnector1">
            <a:avLst/>
          </a:prstGeom>
          <a:noFill/>
          <a:ln w="28575" cap="flat" cmpd="sng">
            <a:solidFill>
              <a:schemeClr val="dk1"/>
            </a:solidFill>
            <a:prstDash val="solid"/>
            <a:round/>
            <a:headEnd type="none" w="med" len="med"/>
            <a:tailEnd type="none" w="med" len="med"/>
          </a:ln>
        </p:spPr>
      </p:cxnSp>
      <p:cxnSp>
        <p:nvCxnSpPr>
          <p:cNvPr id="2531" name="Google Shape;2531;p55"/>
          <p:cNvCxnSpPr>
            <a:stCxn id="2524" idx="1"/>
            <a:endCxn id="2519" idx="3"/>
          </p:cNvCxnSpPr>
          <p:nvPr/>
        </p:nvCxnSpPr>
        <p:spPr>
          <a:xfrm rot="10800000">
            <a:off x="4676545" y="4016674"/>
            <a:ext cx="283200" cy="0"/>
          </a:xfrm>
          <a:prstGeom prst="straightConnector1">
            <a:avLst/>
          </a:prstGeom>
          <a:noFill/>
          <a:ln w="28575" cap="flat" cmpd="sng">
            <a:solidFill>
              <a:schemeClr val="dk1"/>
            </a:solidFill>
            <a:prstDash val="solid"/>
            <a:round/>
            <a:headEnd type="none" w="med" len="med"/>
            <a:tailEnd type="triangle" w="med" len="med"/>
          </a:ln>
        </p:spPr>
      </p:cxnSp>
      <p:cxnSp>
        <p:nvCxnSpPr>
          <p:cNvPr id="2532" name="Google Shape;2532;p55"/>
          <p:cNvCxnSpPr>
            <a:stCxn id="2519" idx="1"/>
            <a:endCxn id="2523" idx="3"/>
          </p:cNvCxnSpPr>
          <p:nvPr/>
        </p:nvCxnSpPr>
        <p:spPr>
          <a:xfrm rot="10800000">
            <a:off x="2486489" y="4016675"/>
            <a:ext cx="283200" cy="0"/>
          </a:xfrm>
          <a:prstGeom prst="straightConnector1">
            <a:avLst/>
          </a:prstGeom>
          <a:noFill/>
          <a:ln w="28575" cap="flat" cmpd="sng">
            <a:solidFill>
              <a:schemeClr val="dk1"/>
            </a:solidFill>
            <a:prstDash val="solid"/>
            <a:round/>
            <a:headEnd type="none" w="med" len="med"/>
            <a:tailEnd type="none" w="med" len="med"/>
          </a:ln>
        </p:spPr>
      </p:cxnSp>
      <p:sp>
        <p:nvSpPr>
          <p:cNvPr id="2533" name="Google Shape;2533;p55"/>
          <p:cNvSpPr/>
          <p:nvPr/>
        </p:nvSpPr>
        <p:spPr>
          <a:xfrm>
            <a:off x="3138697" y="2546305"/>
            <a:ext cx="1168800" cy="8973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55"/>
          <p:cNvSpPr/>
          <p:nvPr/>
        </p:nvSpPr>
        <p:spPr>
          <a:xfrm>
            <a:off x="6652800" y="2059100"/>
            <a:ext cx="1985400" cy="28830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35" name="Google Shape;2535;p55"/>
          <p:cNvGrpSpPr/>
          <p:nvPr/>
        </p:nvGrpSpPr>
        <p:grpSpPr>
          <a:xfrm>
            <a:off x="6909214" y="2688163"/>
            <a:ext cx="1472542" cy="1624841"/>
            <a:chOff x="1642375" y="1793100"/>
            <a:chExt cx="1267575" cy="1398675"/>
          </a:xfrm>
        </p:grpSpPr>
        <p:sp>
          <p:nvSpPr>
            <p:cNvPr id="2536" name="Google Shape;2536;p55"/>
            <p:cNvSpPr/>
            <p:nvPr/>
          </p:nvSpPr>
          <p:spPr>
            <a:xfrm>
              <a:off x="1748875" y="2696700"/>
              <a:ext cx="638500" cy="495075"/>
            </a:xfrm>
            <a:custGeom>
              <a:avLst/>
              <a:gdLst/>
              <a:ahLst/>
              <a:cxnLst/>
              <a:rect l="l" t="t" r="r" b="b"/>
              <a:pathLst>
                <a:path w="25540" h="19803" extrusionOk="0">
                  <a:moveTo>
                    <a:pt x="18597" y="0"/>
                  </a:moveTo>
                  <a:cubicBezTo>
                    <a:pt x="18322" y="0"/>
                    <a:pt x="18061" y="123"/>
                    <a:pt x="17946" y="329"/>
                  </a:cubicBezTo>
                  <a:cubicBezTo>
                    <a:pt x="17821" y="555"/>
                    <a:pt x="17896" y="830"/>
                    <a:pt x="18121" y="1006"/>
                  </a:cubicBezTo>
                  <a:lnTo>
                    <a:pt x="18848" y="1507"/>
                  </a:lnTo>
                  <a:lnTo>
                    <a:pt x="18848" y="1507"/>
                  </a:lnTo>
                  <a:lnTo>
                    <a:pt x="16643" y="1006"/>
                  </a:lnTo>
                  <a:cubicBezTo>
                    <a:pt x="16595" y="999"/>
                    <a:pt x="16546" y="995"/>
                    <a:pt x="16498" y="995"/>
                  </a:cubicBezTo>
                  <a:cubicBezTo>
                    <a:pt x="16218" y="995"/>
                    <a:pt x="15947" y="1114"/>
                    <a:pt x="15841" y="1307"/>
                  </a:cubicBezTo>
                  <a:cubicBezTo>
                    <a:pt x="15690" y="1557"/>
                    <a:pt x="15765" y="1858"/>
                    <a:pt x="16041" y="2008"/>
                  </a:cubicBezTo>
                  <a:lnTo>
                    <a:pt x="17470" y="2835"/>
                  </a:lnTo>
                  <a:lnTo>
                    <a:pt x="17470" y="2835"/>
                  </a:lnTo>
                  <a:lnTo>
                    <a:pt x="13510" y="1908"/>
                  </a:lnTo>
                  <a:cubicBezTo>
                    <a:pt x="13428" y="1885"/>
                    <a:pt x="13344" y="1874"/>
                    <a:pt x="13262" y="1874"/>
                  </a:cubicBezTo>
                  <a:cubicBezTo>
                    <a:pt x="12995" y="1874"/>
                    <a:pt x="12748" y="1992"/>
                    <a:pt x="12633" y="2184"/>
                  </a:cubicBezTo>
                  <a:cubicBezTo>
                    <a:pt x="12482" y="2460"/>
                    <a:pt x="12608" y="2760"/>
                    <a:pt x="12908" y="2911"/>
                  </a:cubicBezTo>
                  <a:lnTo>
                    <a:pt x="14613" y="3663"/>
                  </a:lnTo>
                  <a:lnTo>
                    <a:pt x="14613" y="3663"/>
                  </a:lnTo>
                  <a:lnTo>
                    <a:pt x="5214" y="1106"/>
                  </a:lnTo>
                  <a:cubicBezTo>
                    <a:pt x="5127" y="1073"/>
                    <a:pt x="5034" y="1057"/>
                    <a:pt x="4942" y="1057"/>
                  </a:cubicBezTo>
                  <a:cubicBezTo>
                    <a:pt x="4691" y="1057"/>
                    <a:pt x="4447" y="1173"/>
                    <a:pt x="4337" y="1357"/>
                  </a:cubicBezTo>
                  <a:cubicBezTo>
                    <a:pt x="4161" y="1632"/>
                    <a:pt x="4287" y="1958"/>
                    <a:pt x="4587" y="2109"/>
                  </a:cubicBezTo>
                  <a:cubicBezTo>
                    <a:pt x="6016" y="2785"/>
                    <a:pt x="8698" y="3437"/>
                    <a:pt x="10527" y="4289"/>
                  </a:cubicBezTo>
                  <a:cubicBezTo>
                    <a:pt x="7745" y="3236"/>
                    <a:pt x="4663" y="2610"/>
                    <a:pt x="4462" y="2510"/>
                  </a:cubicBezTo>
                  <a:lnTo>
                    <a:pt x="4462" y="2535"/>
                  </a:lnTo>
                  <a:cubicBezTo>
                    <a:pt x="4264" y="2451"/>
                    <a:pt x="4110" y="2407"/>
                    <a:pt x="3977" y="2407"/>
                  </a:cubicBezTo>
                  <a:cubicBezTo>
                    <a:pt x="3790" y="2407"/>
                    <a:pt x="3646" y="2495"/>
                    <a:pt x="3485" y="2685"/>
                  </a:cubicBezTo>
                  <a:cubicBezTo>
                    <a:pt x="3284" y="2936"/>
                    <a:pt x="3359" y="3287"/>
                    <a:pt x="3685" y="3462"/>
                  </a:cubicBezTo>
                  <a:cubicBezTo>
                    <a:pt x="3760" y="3487"/>
                    <a:pt x="6793" y="4414"/>
                    <a:pt x="9550" y="5868"/>
                  </a:cubicBezTo>
                  <a:lnTo>
                    <a:pt x="3760" y="3938"/>
                  </a:lnTo>
                  <a:cubicBezTo>
                    <a:pt x="3650" y="3887"/>
                    <a:pt x="3527" y="3862"/>
                    <a:pt x="3406" y="3862"/>
                  </a:cubicBezTo>
                  <a:cubicBezTo>
                    <a:pt x="3171" y="3862"/>
                    <a:pt x="2940" y="3957"/>
                    <a:pt x="2808" y="4139"/>
                  </a:cubicBezTo>
                  <a:cubicBezTo>
                    <a:pt x="2607" y="4389"/>
                    <a:pt x="2708" y="4715"/>
                    <a:pt x="3008" y="4891"/>
                  </a:cubicBezTo>
                  <a:lnTo>
                    <a:pt x="13034" y="9703"/>
                  </a:lnTo>
                  <a:lnTo>
                    <a:pt x="13034" y="9703"/>
                  </a:lnTo>
                  <a:lnTo>
                    <a:pt x="2958" y="5893"/>
                  </a:lnTo>
                  <a:cubicBezTo>
                    <a:pt x="2854" y="5845"/>
                    <a:pt x="2739" y="5822"/>
                    <a:pt x="2626" y="5822"/>
                  </a:cubicBezTo>
                  <a:cubicBezTo>
                    <a:pt x="2385" y="5822"/>
                    <a:pt x="2150" y="5923"/>
                    <a:pt x="2031" y="6094"/>
                  </a:cubicBezTo>
                  <a:cubicBezTo>
                    <a:pt x="1831" y="6369"/>
                    <a:pt x="1906" y="6695"/>
                    <a:pt x="2232" y="6871"/>
                  </a:cubicBezTo>
                  <a:lnTo>
                    <a:pt x="13460" y="12284"/>
                  </a:lnTo>
                  <a:lnTo>
                    <a:pt x="2783" y="7723"/>
                  </a:lnTo>
                  <a:cubicBezTo>
                    <a:pt x="2688" y="7686"/>
                    <a:pt x="2584" y="7669"/>
                    <a:pt x="2481" y="7669"/>
                  </a:cubicBezTo>
                  <a:cubicBezTo>
                    <a:pt x="2230" y="7669"/>
                    <a:pt x="1980" y="7771"/>
                    <a:pt x="1856" y="7948"/>
                  </a:cubicBezTo>
                  <a:cubicBezTo>
                    <a:pt x="1655" y="8199"/>
                    <a:pt x="1755" y="8550"/>
                    <a:pt x="2081" y="8700"/>
                  </a:cubicBezTo>
                  <a:lnTo>
                    <a:pt x="9099" y="12384"/>
                  </a:lnTo>
                  <a:lnTo>
                    <a:pt x="9099" y="12384"/>
                  </a:lnTo>
                  <a:lnTo>
                    <a:pt x="2332" y="9502"/>
                  </a:lnTo>
                  <a:cubicBezTo>
                    <a:pt x="2228" y="9462"/>
                    <a:pt x="2116" y="9443"/>
                    <a:pt x="2006" y="9443"/>
                  </a:cubicBezTo>
                  <a:cubicBezTo>
                    <a:pt x="1771" y="9443"/>
                    <a:pt x="1541" y="9532"/>
                    <a:pt x="1404" y="9703"/>
                  </a:cubicBezTo>
                  <a:cubicBezTo>
                    <a:pt x="1229" y="9953"/>
                    <a:pt x="1304" y="10304"/>
                    <a:pt x="1605" y="10480"/>
                  </a:cubicBezTo>
                  <a:lnTo>
                    <a:pt x="9374" y="14891"/>
                  </a:lnTo>
                  <a:lnTo>
                    <a:pt x="9374" y="14891"/>
                  </a:lnTo>
                  <a:lnTo>
                    <a:pt x="1630" y="11708"/>
                  </a:lnTo>
                  <a:cubicBezTo>
                    <a:pt x="1526" y="11660"/>
                    <a:pt x="1413" y="11637"/>
                    <a:pt x="1303" y="11637"/>
                  </a:cubicBezTo>
                  <a:cubicBezTo>
                    <a:pt x="1068" y="11637"/>
                    <a:pt x="839" y="11738"/>
                    <a:pt x="703" y="11908"/>
                  </a:cubicBezTo>
                  <a:cubicBezTo>
                    <a:pt x="527" y="12159"/>
                    <a:pt x="602" y="12510"/>
                    <a:pt x="903" y="12660"/>
                  </a:cubicBezTo>
                  <a:lnTo>
                    <a:pt x="6342" y="15743"/>
                  </a:lnTo>
                  <a:lnTo>
                    <a:pt x="6342" y="15743"/>
                  </a:lnTo>
                  <a:lnTo>
                    <a:pt x="1430" y="13888"/>
                  </a:lnTo>
                  <a:cubicBezTo>
                    <a:pt x="1334" y="13852"/>
                    <a:pt x="1233" y="13834"/>
                    <a:pt x="1132" y="13834"/>
                  </a:cubicBezTo>
                  <a:cubicBezTo>
                    <a:pt x="889" y="13834"/>
                    <a:pt x="651" y="13936"/>
                    <a:pt x="527" y="14114"/>
                  </a:cubicBezTo>
                  <a:cubicBezTo>
                    <a:pt x="352" y="14364"/>
                    <a:pt x="427" y="14690"/>
                    <a:pt x="703" y="14866"/>
                  </a:cubicBezTo>
                  <a:lnTo>
                    <a:pt x="3735" y="16670"/>
                  </a:lnTo>
                  <a:lnTo>
                    <a:pt x="3735" y="16670"/>
                  </a:lnTo>
                  <a:lnTo>
                    <a:pt x="1054" y="15743"/>
                  </a:lnTo>
                  <a:cubicBezTo>
                    <a:pt x="966" y="15706"/>
                    <a:pt x="872" y="15689"/>
                    <a:pt x="777" y="15689"/>
                  </a:cubicBezTo>
                  <a:cubicBezTo>
                    <a:pt x="548" y="15689"/>
                    <a:pt x="318" y="15791"/>
                    <a:pt x="176" y="15968"/>
                  </a:cubicBezTo>
                  <a:cubicBezTo>
                    <a:pt x="1" y="16194"/>
                    <a:pt x="51" y="16520"/>
                    <a:pt x="327" y="16695"/>
                  </a:cubicBezTo>
                  <a:lnTo>
                    <a:pt x="1455" y="17422"/>
                  </a:lnTo>
                  <a:lnTo>
                    <a:pt x="1204" y="17347"/>
                  </a:lnTo>
                  <a:cubicBezTo>
                    <a:pt x="1127" y="17328"/>
                    <a:pt x="1049" y="17318"/>
                    <a:pt x="971" y="17318"/>
                  </a:cubicBezTo>
                  <a:cubicBezTo>
                    <a:pt x="745" y="17318"/>
                    <a:pt x="526" y="17398"/>
                    <a:pt x="377" y="17547"/>
                  </a:cubicBezTo>
                  <a:cubicBezTo>
                    <a:pt x="201" y="17748"/>
                    <a:pt x="201" y="18049"/>
                    <a:pt x="402" y="18249"/>
                  </a:cubicBezTo>
                  <a:lnTo>
                    <a:pt x="1555" y="19377"/>
                  </a:lnTo>
                  <a:cubicBezTo>
                    <a:pt x="1694" y="19516"/>
                    <a:pt x="1887" y="19586"/>
                    <a:pt x="2083" y="19586"/>
                  </a:cubicBezTo>
                  <a:cubicBezTo>
                    <a:pt x="2240" y="19586"/>
                    <a:pt x="2399" y="19541"/>
                    <a:pt x="2532" y="19452"/>
                  </a:cubicBezTo>
                  <a:cubicBezTo>
                    <a:pt x="2708" y="19352"/>
                    <a:pt x="2783" y="19227"/>
                    <a:pt x="2808" y="19076"/>
                  </a:cubicBezTo>
                  <a:lnTo>
                    <a:pt x="5014" y="19753"/>
                  </a:lnTo>
                  <a:cubicBezTo>
                    <a:pt x="5114" y="19778"/>
                    <a:pt x="5189" y="19803"/>
                    <a:pt x="5264" y="19803"/>
                  </a:cubicBezTo>
                  <a:cubicBezTo>
                    <a:pt x="5515" y="19803"/>
                    <a:pt x="5740" y="19703"/>
                    <a:pt x="5891" y="19527"/>
                  </a:cubicBezTo>
                  <a:cubicBezTo>
                    <a:pt x="6066" y="19277"/>
                    <a:pt x="5991" y="18976"/>
                    <a:pt x="5715" y="18800"/>
                  </a:cubicBezTo>
                  <a:lnTo>
                    <a:pt x="5114" y="18399"/>
                  </a:lnTo>
                  <a:lnTo>
                    <a:pt x="8773" y="19678"/>
                  </a:lnTo>
                  <a:cubicBezTo>
                    <a:pt x="8868" y="19714"/>
                    <a:pt x="8970" y="19732"/>
                    <a:pt x="9070" y="19732"/>
                  </a:cubicBezTo>
                  <a:cubicBezTo>
                    <a:pt x="9314" y="19732"/>
                    <a:pt x="9551" y="19630"/>
                    <a:pt x="9675" y="19452"/>
                  </a:cubicBezTo>
                  <a:cubicBezTo>
                    <a:pt x="9851" y="19201"/>
                    <a:pt x="9775" y="18876"/>
                    <a:pt x="9475" y="18700"/>
                  </a:cubicBezTo>
                  <a:lnTo>
                    <a:pt x="7069" y="17272"/>
                  </a:lnTo>
                  <a:lnTo>
                    <a:pt x="7069" y="17272"/>
                  </a:lnTo>
                  <a:lnTo>
                    <a:pt x="12983" y="19477"/>
                  </a:lnTo>
                  <a:cubicBezTo>
                    <a:pt x="13079" y="19514"/>
                    <a:pt x="13178" y="19531"/>
                    <a:pt x="13276" y="19531"/>
                  </a:cubicBezTo>
                  <a:cubicBezTo>
                    <a:pt x="13514" y="19531"/>
                    <a:pt x="13744" y="19429"/>
                    <a:pt x="13886" y="19252"/>
                  </a:cubicBezTo>
                  <a:cubicBezTo>
                    <a:pt x="14061" y="19001"/>
                    <a:pt x="13961" y="18675"/>
                    <a:pt x="13685" y="18500"/>
                  </a:cubicBezTo>
                  <a:lnTo>
                    <a:pt x="9901" y="16369"/>
                  </a:lnTo>
                  <a:lnTo>
                    <a:pt x="17445" y="19477"/>
                  </a:lnTo>
                  <a:cubicBezTo>
                    <a:pt x="17540" y="19514"/>
                    <a:pt x="17641" y="19531"/>
                    <a:pt x="17742" y="19531"/>
                  </a:cubicBezTo>
                  <a:cubicBezTo>
                    <a:pt x="17988" y="19531"/>
                    <a:pt x="18230" y="19429"/>
                    <a:pt x="18372" y="19252"/>
                  </a:cubicBezTo>
                  <a:cubicBezTo>
                    <a:pt x="18547" y="19001"/>
                    <a:pt x="18472" y="18675"/>
                    <a:pt x="18171" y="18500"/>
                  </a:cubicBezTo>
                  <a:lnTo>
                    <a:pt x="11455" y="14690"/>
                  </a:lnTo>
                  <a:lnTo>
                    <a:pt x="22257" y="19302"/>
                  </a:lnTo>
                  <a:cubicBezTo>
                    <a:pt x="22361" y="19350"/>
                    <a:pt x="22476" y="19372"/>
                    <a:pt x="22589" y="19372"/>
                  </a:cubicBezTo>
                  <a:cubicBezTo>
                    <a:pt x="22830" y="19372"/>
                    <a:pt x="23065" y="19272"/>
                    <a:pt x="23184" y="19101"/>
                  </a:cubicBezTo>
                  <a:cubicBezTo>
                    <a:pt x="23385" y="18826"/>
                    <a:pt x="23284" y="18500"/>
                    <a:pt x="22958" y="18324"/>
                  </a:cubicBezTo>
                  <a:lnTo>
                    <a:pt x="15765" y="14540"/>
                  </a:lnTo>
                  <a:lnTo>
                    <a:pt x="15765" y="14540"/>
                  </a:lnTo>
                  <a:lnTo>
                    <a:pt x="24187" y="18124"/>
                  </a:lnTo>
                  <a:cubicBezTo>
                    <a:pt x="24291" y="18172"/>
                    <a:pt x="24403" y="18194"/>
                    <a:pt x="24514" y="18194"/>
                  </a:cubicBezTo>
                  <a:cubicBezTo>
                    <a:pt x="24749" y="18194"/>
                    <a:pt x="24978" y="18094"/>
                    <a:pt x="25114" y="17923"/>
                  </a:cubicBezTo>
                  <a:cubicBezTo>
                    <a:pt x="25289" y="17673"/>
                    <a:pt x="25214" y="17347"/>
                    <a:pt x="24888" y="17171"/>
                  </a:cubicBezTo>
                  <a:lnTo>
                    <a:pt x="15791" y="12209"/>
                  </a:lnTo>
                  <a:lnTo>
                    <a:pt x="15791" y="12209"/>
                  </a:lnTo>
                  <a:lnTo>
                    <a:pt x="24412" y="15968"/>
                  </a:lnTo>
                  <a:cubicBezTo>
                    <a:pt x="24517" y="16017"/>
                    <a:pt x="24629" y="16039"/>
                    <a:pt x="24740" y="16039"/>
                  </a:cubicBezTo>
                  <a:cubicBezTo>
                    <a:pt x="24974" y="16039"/>
                    <a:pt x="25203" y="15938"/>
                    <a:pt x="25339" y="15768"/>
                  </a:cubicBezTo>
                  <a:cubicBezTo>
                    <a:pt x="25540" y="15517"/>
                    <a:pt x="25440" y="15166"/>
                    <a:pt x="25139" y="15016"/>
                  </a:cubicBezTo>
                  <a:lnTo>
                    <a:pt x="16292" y="10129"/>
                  </a:lnTo>
                  <a:lnTo>
                    <a:pt x="23961" y="13512"/>
                  </a:lnTo>
                  <a:cubicBezTo>
                    <a:pt x="24071" y="13551"/>
                    <a:pt x="24185" y="13571"/>
                    <a:pt x="24297" y="13571"/>
                  </a:cubicBezTo>
                  <a:cubicBezTo>
                    <a:pt x="24543" y="13571"/>
                    <a:pt x="24776" y="13476"/>
                    <a:pt x="24913" y="13287"/>
                  </a:cubicBezTo>
                  <a:cubicBezTo>
                    <a:pt x="25114" y="13036"/>
                    <a:pt x="25014" y="12710"/>
                    <a:pt x="24688" y="12535"/>
                  </a:cubicBezTo>
                  <a:lnTo>
                    <a:pt x="14161" y="6971"/>
                  </a:lnTo>
                  <a:lnTo>
                    <a:pt x="14161" y="6971"/>
                  </a:lnTo>
                  <a:cubicBezTo>
                    <a:pt x="16066" y="7698"/>
                    <a:pt x="18347" y="8575"/>
                    <a:pt x="21054" y="9602"/>
                  </a:cubicBezTo>
                  <a:cubicBezTo>
                    <a:pt x="22482" y="10154"/>
                    <a:pt x="23410" y="10505"/>
                    <a:pt x="23460" y="10530"/>
                  </a:cubicBezTo>
                  <a:cubicBezTo>
                    <a:pt x="23562" y="10566"/>
                    <a:pt x="23669" y="10584"/>
                    <a:pt x="23773" y="10584"/>
                  </a:cubicBezTo>
                  <a:cubicBezTo>
                    <a:pt x="24026" y="10584"/>
                    <a:pt x="24263" y="10482"/>
                    <a:pt x="24387" y="10304"/>
                  </a:cubicBezTo>
                  <a:cubicBezTo>
                    <a:pt x="24613" y="9953"/>
                    <a:pt x="24512" y="9778"/>
                    <a:pt x="24086" y="9527"/>
                  </a:cubicBezTo>
                  <a:cubicBezTo>
                    <a:pt x="24086" y="9527"/>
                    <a:pt x="24061" y="9502"/>
                    <a:pt x="24011" y="9502"/>
                  </a:cubicBezTo>
                  <a:cubicBezTo>
                    <a:pt x="23861" y="9402"/>
                    <a:pt x="23635" y="9302"/>
                    <a:pt x="23385" y="9176"/>
                  </a:cubicBezTo>
                  <a:lnTo>
                    <a:pt x="21354" y="8199"/>
                  </a:lnTo>
                  <a:cubicBezTo>
                    <a:pt x="19675" y="7372"/>
                    <a:pt x="17445" y="6319"/>
                    <a:pt x="15189" y="5242"/>
                  </a:cubicBezTo>
                  <a:lnTo>
                    <a:pt x="14161" y="4740"/>
                  </a:lnTo>
                  <a:lnTo>
                    <a:pt x="22958" y="7472"/>
                  </a:lnTo>
                  <a:cubicBezTo>
                    <a:pt x="23051" y="7505"/>
                    <a:pt x="23145" y="7521"/>
                    <a:pt x="23237" y="7521"/>
                  </a:cubicBezTo>
                  <a:cubicBezTo>
                    <a:pt x="23494" y="7521"/>
                    <a:pt x="23732" y="7399"/>
                    <a:pt x="23861" y="7196"/>
                  </a:cubicBezTo>
                  <a:cubicBezTo>
                    <a:pt x="24011" y="6946"/>
                    <a:pt x="23911" y="6620"/>
                    <a:pt x="23585" y="6470"/>
                  </a:cubicBezTo>
                  <a:lnTo>
                    <a:pt x="19199" y="4565"/>
                  </a:lnTo>
                  <a:lnTo>
                    <a:pt x="22106" y="5292"/>
                  </a:lnTo>
                  <a:cubicBezTo>
                    <a:pt x="22183" y="5315"/>
                    <a:pt x="22262" y="5326"/>
                    <a:pt x="22340" y="5326"/>
                  </a:cubicBezTo>
                  <a:cubicBezTo>
                    <a:pt x="22596" y="5326"/>
                    <a:pt x="22843" y="5208"/>
                    <a:pt x="22958" y="5016"/>
                  </a:cubicBezTo>
                  <a:cubicBezTo>
                    <a:pt x="23134" y="4765"/>
                    <a:pt x="23034" y="4465"/>
                    <a:pt x="22758" y="4289"/>
                  </a:cubicBezTo>
                  <a:lnTo>
                    <a:pt x="20402" y="2911"/>
                  </a:lnTo>
                  <a:lnTo>
                    <a:pt x="21906" y="3236"/>
                  </a:lnTo>
                  <a:cubicBezTo>
                    <a:pt x="21965" y="3251"/>
                    <a:pt x="22026" y="3258"/>
                    <a:pt x="22088" y="3258"/>
                  </a:cubicBezTo>
                  <a:cubicBezTo>
                    <a:pt x="22337" y="3258"/>
                    <a:pt x="22587" y="3142"/>
                    <a:pt x="22708" y="2961"/>
                  </a:cubicBezTo>
                  <a:cubicBezTo>
                    <a:pt x="22858" y="2735"/>
                    <a:pt x="22783" y="2434"/>
                    <a:pt x="22532" y="2259"/>
                  </a:cubicBezTo>
                  <a:lnTo>
                    <a:pt x="21129" y="1307"/>
                  </a:lnTo>
                  <a:cubicBezTo>
                    <a:pt x="21354" y="1231"/>
                    <a:pt x="21505" y="1056"/>
                    <a:pt x="21530" y="856"/>
                  </a:cubicBezTo>
                  <a:cubicBezTo>
                    <a:pt x="21605" y="555"/>
                    <a:pt x="21329" y="254"/>
                    <a:pt x="20953" y="229"/>
                  </a:cubicBezTo>
                  <a:lnTo>
                    <a:pt x="18673" y="3"/>
                  </a:lnTo>
                  <a:cubicBezTo>
                    <a:pt x="18647" y="1"/>
                    <a:pt x="18622" y="0"/>
                    <a:pt x="185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55"/>
            <p:cNvSpPr/>
            <p:nvPr/>
          </p:nvSpPr>
          <p:spPr>
            <a:xfrm>
              <a:off x="1642375" y="2136200"/>
              <a:ext cx="1005025" cy="1034575"/>
            </a:xfrm>
            <a:custGeom>
              <a:avLst/>
              <a:gdLst/>
              <a:ahLst/>
              <a:cxnLst/>
              <a:rect l="l" t="t" r="r" b="b"/>
              <a:pathLst>
                <a:path w="40201" h="41383" extrusionOk="0">
                  <a:moveTo>
                    <a:pt x="39524" y="14303"/>
                  </a:moveTo>
                  <a:lnTo>
                    <a:pt x="39524" y="14303"/>
                  </a:lnTo>
                  <a:cubicBezTo>
                    <a:pt x="38873" y="15205"/>
                    <a:pt x="37995" y="15531"/>
                    <a:pt x="36993" y="15782"/>
                  </a:cubicBezTo>
                  <a:cubicBezTo>
                    <a:pt x="37319" y="15155"/>
                    <a:pt x="38522" y="14428"/>
                    <a:pt x="39524" y="14303"/>
                  </a:cubicBezTo>
                  <a:close/>
                  <a:moveTo>
                    <a:pt x="7695" y="24579"/>
                  </a:moveTo>
                  <a:lnTo>
                    <a:pt x="7695" y="24579"/>
                  </a:lnTo>
                  <a:cubicBezTo>
                    <a:pt x="6492" y="28213"/>
                    <a:pt x="5013" y="31722"/>
                    <a:pt x="4411" y="35531"/>
                  </a:cubicBezTo>
                  <a:cubicBezTo>
                    <a:pt x="3158" y="34880"/>
                    <a:pt x="2055" y="34103"/>
                    <a:pt x="1253" y="32925"/>
                  </a:cubicBezTo>
                  <a:cubicBezTo>
                    <a:pt x="602" y="31972"/>
                    <a:pt x="577" y="30870"/>
                    <a:pt x="1304" y="29942"/>
                  </a:cubicBezTo>
                  <a:cubicBezTo>
                    <a:pt x="1905" y="29190"/>
                    <a:pt x="2582" y="28489"/>
                    <a:pt x="3334" y="27862"/>
                  </a:cubicBezTo>
                  <a:cubicBezTo>
                    <a:pt x="4687" y="26734"/>
                    <a:pt x="6116" y="25707"/>
                    <a:pt x="7544" y="24629"/>
                  </a:cubicBezTo>
                  <a:cubicBezTo>
                    <a:pt x="7569" y="24604"/>
                    <a:pt x="7594" y="24604"/>
                    <a:pt x="7695" y="24579"/>
                  </a:cubicBezTo>
                  <a:close/>
                  <a:moveTo>
                    <a:pt x="4010" y="36609"/>
                  </a:moveTo>
                  <a:lnTo>
                    <a:pt x="4010" y="36609"/>
                  </a:lnTo>
                  <a:cubicBezTo>
                    <a:pt x="3910" y="37436"/>
                    <a:pt x="3735" y="38063"/>
                    <a:pt x="3183" y="38514"/>
                  </a:cubicBezTo>
                  <a:cubicBezTo>
                    <a:pt x="3158" y="37787"/>
                    <a:pt x="3459" y="37236"/>
                    <a:pt x="4010" y="36609"/>
                  </a:cubicBezTo>
                  <a:close/>
                  <a:moveTo>
                    <a:pt x="15617" y="1"/>
                  </a:moveTo>
                  <a:cubicBezTo>
                    <a:pt x="15399" y="1"/>
                    <a:pt x="15181" y="7"/>
                    <a:pt x="14963" y="17"/>
                  </a:cubicBezTo>
                  <a:cubicBezTo>
                    <a:pt x="14863" y="17"/>
                    <a:pt x="14762" y="218"/>
                    <a:pt x="14637" y="293"/>
                  </a:cubicBezTo>
                  <a:cubicBezTo>
                    <a:pt x="14737" y="393"/>
                    <a:pt x="14837" y="519"/>
                    <a:pt x="14938" y="569"/>
                  </a:cubicBezTo>
                  <a:cubicBezTo>
                    <a:pt x="14979" y="577"/>
                    <a:pt x="15021" y="580"/>
                    <a:pt x="15063" y="580"/>
                  </a:cubicBezTo>
                  <a:cubicBezTo>
                    <a:pt x="15147" y="580"/>
                    <a:pt x="15230" y="569"/>
                    <a:pt x="15314" y="569"/>
                  </a:cubicBezTo>
                  <a:cubicBezTo>
                    <a:pt x="15815" y="594"/>
                    <a:pt x="16316" y="594"/>
                    <a:pt x="16817" y="644"/>
                  </a:cubicBezTo>
                  <a:cubicBezTo>
                    <a:pt x="23534" y="1471"/>
                    <a:pt x="28246" y="7661"/>
                    <a:pt x="27269" y="14353"/>
                  </a:cubicBezTo>
                  <a:cubicBezTo>
                    <a:pt x="26417" y="20318"/>
                    <a:pt x="21251" y="24637"/>
                    <a:pt x="15398" y="24637"/>
                  </a:cubicBezTo>
                  <a:cubicBezTo>
                    <a:pt x="14709" y="24637"/>
                    <a:pt x="14011" y="24578"/>
                    <a:pt x="13309" y="24453"/>
                  </a:cubicBezTo>
                  <a:cubicBezTo>
                    <a:pt x="4687" y="22950"/>
                    <a:pt x="502" y="13150"/>
                    <a:pt x="5389" y="5882"/>
                  </a:cubicBezTo>
                  <a:cubicBezTo>
                    <a:pt x="7319" y="3000"/>
                    <a:pt x="10076" y="1295"/>
                    <a:pt x="13509" y="719"/>
                  </a:cubicBezTo>
                  <a:cubicBezTo>
                    <a:pt x="13760" y="669"/>
                    <a:pt x="13985" y="669"/>
                    <a:pt x="14211" y="594"/>
                  </a:cubicBezTo>
                  <a:cubicBezTo>
                    <a:pt x="14311" y="569"/>
                    <a:pt x="14386" y="393"/>
                    <a:pt x="14386" y="318"/>
                  </a:cubicBezTo>
                  <a:cubicBezTo>
                    <a:pt x="14386" y="218"/>
                    <a:pt x="14261" y="118"/>
                    <a:pt x="14161" y="92"/>
                  </a:cubicBezTo>
                  <a:cubicBezTo>
                    <a:pt x="14122" y="77"/>
                    <a:pt x="14081" y="71"/>
                    <a:pt x="14038" y="71"/>
                  </a:cubicBezTo>
                  <a:cubicBezTo>
                    <a:pt x="13942" y="71"/>
                    <a:pt x="13838" y="100"/>
                    <a:pt x="13735" y="118"/>
                  </a:cubicBezTo>
                  <a:cubicBezTo>
                    <a:pt x="8196" y="794"/>
                    <a:pt x="3208" y="5280"/>
                    <a:pt x="2782" y="11747"/>
                  </a:cubicBezTo>
                  <a:cubicBezTo>
                    <a:pt x="2507" y="16333"/>
                    <a:pt x="4311" y="20017"/>
                    <a:pt x="7945" y="22824"/>
                  </a:cubicBezTo>
                  <a:cubicBezTo>
                    <a:pt x="8096" y="22925"/>
                    <a:pt x="8246" y="23025"/>
                    <a:pt x="8371" y="23150"/>
                  </a:cubicBezTo>
                  <a:cubicBezTo>
                    <a:pt x="8321" y="23225"/>
                    <a:pt x="8321" y="23301"/>
                    <a:pt x="8271" y="23326"/>
                  </a:cubicBezTo>
                  <a:cubicBezTo>
                    <a:pt x="7644" y="23827"/>
                    <a:pt x="6993" y="24303"/>
                    <a:pt x="6366" y="24804"/>
                  </a:cubicBezTo>
                  <a:cubicBezTo>
                    <a:pt x="5238" y="25656"/>
                    <a:pt x="4111" y="26484"/>
                    <a:pt x="3008" y="27361"/>
                  </a:cubicBezTo>
                  <a:cubicBezTo>
                    <a:pt x="2181" y="28037"/>
                    <a:pt x="1429" y="28739"/>
                    <a:pt x="827" y="29616"/>
                  </a:cubicBezTo>
                  <a:cubicBezTo>
                    <a:pt x="0" y="30769"/>
                    <a:pt x="0" y="32123"/>
                    <a:pt x="802" y="33276"/>
                  </a:cubicBezTo>
                  <a:cubicBezTo>
                    <a:pt x="1454" y="34228"/>
                    <a:pt x="2306" y="34955"/>
                    <a:pt x="3284" y="35556"/>
                  </a:cubicBezTo>
                  <a:cubicBezTo>
                    <a:pt x="3459" y="35657"/>
                    <a:pt x="3634" y="35782"/>
                    <a:pt x="3810" y="35907"/>
                  </a:cubicBezTo>
                  <a:cubicBezTo>
                    <a:pt x="3509" y="36308"/>
                    <a:pt x="3183" y="36659"/>
                    <a:pt x="2983" y="37060"/>
                  </a:cubicBezTo>
                  <a:cubicBezTo>
                    <a:pt x="2757" y="37486"/>
                    <a:pt x="2632" y="37962"/>
                    <a:pt x="2507" y="38439"/>
                  </a:cubicBezTo>
                  <a:cubicBezTo>
                    <a:pt x="2456" y="38689"/>
                    <a:pt x="2557" y="38940"/>
                    <a:pt x="2807" y="39090"/>
                  </a:cubicBezTo>
                  <a:cubicBezTo>
                    <a:pt x="2913" y="39148"/>
                    <a:pt x="3014" y="39172"/>
                    <a:pt x="3112" y="39172"/>
                  </a:cubicBezTo>
                  <a:cubicBezTo>
                    <a:pt x="3271" y="39172"/>
                    <a:pt x="3420" y="39108"/>
                    <a:pt x="3559" y="39015"/>
                  </a:cubicBezTo>
                  <a:cubicBezTo>
                    <a:pt x="3710" y="38915"/>
                    <a:pt x="3810" y="38764"/>
                    <a:pt x="3935" y="38639"/>
                  </a:cubicBezTo>
                  <a:cubicBezTo>
                    <a:pt x="4035" y="38539"/>
                    <a:pt x="4111" y="38439"/>
                    <a:pt x="4261" y="38213"/>
                  </a:cubicBezTo>
                  <a:cubicBezTo>
                    <a:pt x="4286" y="38890"/>
                    <a:pt x="4286" y="39466"/>
                    <a:pt x="4336" y="40017"/>
                  </a:cubicBezTo>
                  <a:cubicBezTo>
                    <a:pt x="4386" y="40393"/>
                    <a:pt x="4436" y="40769"/>
                    <a:pt x="4512" y="41145"/>
                  </a:cubicBezTo>
                  <a:cubicBezTo>
                    <a:pt x="4554" y="41273"/>
                    <a:pt x="4650" y="41382"/>
                    <a:pt x="4801" y="41382"/>
                  </a:cubicBezTo>
                  <a:cubicBezTo>
                    <a:pt x="4828" y="41382"/>
                    <a:pt x="4857" y="41379"/>
                    <a:pt x="4888" y="41371"/>
                  </a:cubicBezTo>
                  <a:cubicBezTo>
                    <a:pt x="5088" y="41296"/>
                    <a:pt x="5113" y="41145"/>
                    <a:pt x="5088" y="40970"/>
                  </a:cubicBezTo>
                  <a:cubicBezTo>
                    <a:pt x="5013" y="40494"/>
                    <a:pt x="4938" y="39992"/>
                    <a:pt x="4888" y="39491"/>
                  </a:cubicBezTo>
                  <a:cubicBezTo>
                    <a:pt x="4737" y="37511"/>
                    <a:pt x="4913" y="35531"/>
                    <a:pt x="5389" y="33601"/>
                  </a:cubicBezTo>
                  <a:cubicBezTo>
                    <a:pt x="5765" y="32098"/>
                    <a:pt x="6241" y="30594"/>
                    <a:pt x="6742" y="29115"/>
                  </a:cubicBezTo>
                  <a:cubicBezTo>
                    <a:pt x="7268" y="27511"/>
                    <a:pt x="7870" y="25907"/>
                    <a:pt x="8421" y="24328"/>
                  </a:cubicBezTo>
                  <a:cubicBezTo>
                    <a:pt x="8547" y="24027"/>
                    <a:pt x="8697" y="23752"/>
                    <a:pt x="8822" y="23476"/>
                  </a:cubicBezTo>
                  <a:cubicBezTo>
                    <a:pt x="11118" y="24639"/>
                    <a:pt x="13335" y="25221"/>
                    <a:pt x="15477" y="25221"/>
                  </a:cubicBezTo>
                  <a:cubicBezTo>
                    <a:pt x="18595" y="25221"/>
                    <a:pt x="21553" y="23988"/>
                    <a:pt x="24361" y="21521"/>
                  </a:cubicBezTo>
                  <a:cubicBezTo>
                    <a:pt x="24487" y="21697"/>
                    <a:pt x="24587" y="21847"/>
                    <a:pt x="24662" y="21997"/>
                  </a:cubicBezTo>
                  <a:cubicBezTo>
                    <a:pt x="25138" y="23025"/>
                    <a:pt x="25665" y="24027"/>
                    <a:pt x="26091" y="25080"/>
                  </a:cubicBezTo>
                  <a:cubicBezTo>
                    <a:pt x="26843" y="26910"/>
                    <a:pt x="27444" y="28814"/>
                    <a:pt x="27970" y="30744"/>
                  </a:cubicBezTo>
                  <a:cubicBezTo>
                    <a:pt x="28848" y="34078"/>
                    <a:pt x="29148" y="37436"/>
                    <a:pt x="28647" y="40845"/>
                  </a:cubicBezTo>
                  <a:cubicBezTo>
                    <a:pt x="28622" y="41070"/>
                    <a:pt x="28622" y="41271"/>
                    <a:pt x="28873" y="41321"/>
                  </a:cubicBezTo>
                  <a:cubicBezTo>
                    <a:pt x="28910" y="41331"/>
                    <a:pt x="28943" y="41336"/>
                    <a:pt x="28974" y="41336"/>
                  </a:cubicBezTo>
                  <a:cubicBezTo>
                    <a:pt x="29168" y="41336"/>
                    <a:pt x="29227" y="41143"/>
                    <a:pt x="29249" y="40970"/>
                  </a:cubicBezTo>
                  <a:cubicBezTo>
                    <a:pt x="29299" y="40318"/>
                    <a:pt x="29424" y="39692"/>
                    <a:pt x="29449" y="39040"/>
                  </a:cubicBezTo>
                  <a:cubicBezTo>
                    <a:pt x="29524" y="36734"/>
                    <a:pt x="29424" y="34454"/>
                    <a:pt x="28898" y="32198"/>
                  </a:cubicBezTo>
                  <a:cubicBezTo>
                    <a:pt x="28271" y="29391"/>
                    <a:pt x="27444" y="26659"/>
                    <a:pt x="26266" y="24052"/>
                  </a:cubicBezTo>
                  <a:cubicBezTo>
                    <a:pt x="26216" y="23927"/>
                    <a:pt x="26166" y="23802"/>
                    <a:pt x="26116" y="23677"/>
                  </a:cubicBezTo>
                  <a:lnTo>
                    <a:pt x="26116" y="23677"/>
                  </a:lnTo>
                  <a:cubicBezTo>
                    <a:pt x="26341" y="23752"/>
                    <a:pt x="26467" y="23877"/>
                    <a:pt x="26617" y="24002"/>
                  </a:cubicBezTo>
                  <a:cubicBezTo>
                    <a:pt x="27469" y="24754"/>
                    <a:pt x="28371" y="25481"/>
                    <a:pt x="29424" y="25957"/>
                  </a:cubicBezTo>
                  <a:cubicBezTo>
                    <a:pt x="29839" y="26152"/>
                    <a:pt x="30223" y="26250"/>
                    <a:pt x="30578" y="26250"/>
                  </a:cubicBezTo>
                  <a:cubicBezTo>
                    <a:pt x="31273" y="26250"/>
                    <a:pt x="31859" y="25877"/>
                    <a:pt x="32356" y="25130"/>
                  </a:cubicBezTo>
                  <a:cubicBezTo>
                    <a:pt x="32707" y="24629"/>
                    <a:pt x="33008" y="24103"/>
                    <a:pt x="33259" y="23551"/>
                  </a:cubicBezTo>
                  <a:cubicBezTo>
                    <a:pt x="34311" y="21321"/>
                    <a:pt x="35339" y="19065"/>
                    <a:pt x="36366" y="16809"/>
                  </a:cubicBezTo>
                  <a:cubicBezTo>
                    <a:pt x="36492" y="16509"/>
                    <a:pt x="36642" y="16383"/>
                    <a:pt x="36968" y="16333"/>
                  </a:cubicBezTo>
                  <a:cubicBezTo>
                    <a:pt x="37945" y="16208"/>
                    <a:pt x="38823" y="15832"/>
                    <a:pt x="39549" y="15155"/>
                  </a:cubicBezTo>
                  <a:cubicBezTo>
                    <a:pt x="39750" y="14980"/>
                    <a:pt x="39925" y="14754"/>
                    <a:pt x="40026" y="14529"/>
                  </a:cubicBezTo>
                  <a:cubicBezTo>
                    <a:pt x="40201" y="14103"/>
                    <a:pt x="39925" y="13702"/>
                    <a:pt x="39474" y="13702"/>
                  </a:cubicBezTo>
                  <a:cubicBezTo>
                    <a:pt x="39324" y="13702"/>
                    <a:pt x="39198" y="13727"/>
                    <a:pt x="39048" y="13752"/>
                  </a:cubicBezTo>
                  <a:cubicBezTo>
                    <a:pt x="37995" y="14052"/>
                    <a:pt x="37118" y="14654"/>
                    <a:pt x="36366" y="15431"/>
                  </a:cubicBezTo>
                  <a:cubicBezTo>
                    <a:pt x="36266" y="15531"/>
                    <a:pt x="36191" y="15656"/>
                    <a:pt x="36141" y="15782"/>
                  </a:cubicBezTo>
                  <a:cubicBezTo>
                    <a:pt x="35690" y="16859"/>
                    <a:pt x="35264" y="17937"/>
                    <a:pt x="34787" y="18990"/>
                  </a:cubicBezTo>
                  <a:cubicBezTo>
                    <a:pt x="33935" y="20794"/>
                    <a:pt x="33033" y="22599"/>
                    <a:pt x="32156" y="24378"/>
                  </a:cubicBezTo>
                  <a:cubicBezTo>
                    <a:pt x="32005" y="24654"/>
                    <a:pt x="31805" y="24930"/>
                    <a:pt x="31604" y="25155"/>
                  </a:cubicBezTo>
                  <a:cubicBezTo>
                    <a:pt x="31297" y="25497"/>
                    <a:pt x="30932" y="25675"/>
                    <a:pt x="30532" y="25675"/>
                  </a:cubicBezTo>
                  <a:cubicBezTo>
                    <a:pt x="30345" y="25675"/>
                    <a:pt x="30150" y="25636"/>
                    <a:pt x="29950" y="25556"/>
                  </a:cubicBezTo>
                  <a:cubicBezTo>
                    <a:pt x="29650" y="25406"/>
                    <a:pt x="29324" y="25281"/>
                    <a:pt x="29023" y="25105"/>
                  </a:cubicBezTo>
                  <a:cubicBezTo>
                    <a:pt x="27619" y="24228"/>
                    <a:pt x="26366" y="23150"/>
                    <a:pt x="25314" y="21847"/>
                  </a:cubicBezTo>
                  <a:cubicBezTo>
                    <a:pt x="25113" y="21621"/>
                    <a:pt x="24913" y="21371"/>
                    <a:pt x="24737" y="21145"/>
                  </a:cubicBezTo>
                  <a:cubicBezTo>
                    <a:pt x="24762" y="21070"/>
                    <a:pt x="24762" y="21045"/>
                    <a:pt x="24762" y="21020"/>
                  </a:cubicBezTo>
                  <a:cubicBezTo>
                    <a:pt x="24888" y="20895"/>
                    <a:pt x="24988" y="20744"/>
                    <a:pt x="25113" y="20619"/>
                  </a:cubicBezTo>
                  <a:cubicBezTo>
                    <a:pt x="27544" y="17536"/>
                    <a:pt x="28472" y="14027"/>
                    <a:pt x="27720" y="10168"/>
                  </a:cubicBezTo>
                  <a:cubicBezTo>
                    <a:pt x="26667" y="4654"/>
                    <a:pt x="22106" y="594"/>
                    <a:pt x="16542" y="42"/>
                  </a:cubicBezTo>
                  <a:cubicBezTo>
                    <a:pt x="16233" y="13"/>
                    <a:pt x="15925" y="1"/>
                    <a:pt x="15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55"/>
            <p:cNvSpPr/>
            <p:nvPr/>
          </p:nvSpPr>
          <p:spPr>
            <a:xfrm>
              <a:off x="2414475" y="1979975"/>
              <a:ext cx="456000" cy="420500"/>
            </a:xfrm>
            <a:custGeom>
              <a:avLst/>
              <a:gdLst/>
              <a:ahLst/>
              <a:cxnLst/>
              <a:rect l="l" t="t" r="r" b="b"/>
              <a:pathLst>
                <a:path w="18240" h="16820" extrusionOk="0">
                  <a:moveTo>
                    <a:pt x="921" y="1"/>
                  </a:moveTo>
                  <a:cubicBezTo>
                    <a:pt x="670" y="1"/>
                    <a:pt x="645" y="201"/>
                    <a:pt x="645" y="402"/>
                  </a:cubicBezTo>
                  <a:cubicBezTo>
                    <a:pt x="670" y="727"/>
                    <a:pt x="670" y="1078"/>
                    <a:pt x="695" y="1429"/>
                  </a:cubicBezTo>
                  <a:cubicBezTo>
                    <a:pt x="871" y="3735"/>
                    <a:pt x="1071" y="6041"/>
                    <a:pt x="1247" y="8346"/>
                  </a:cubicBezTo>
                  <a:cubicBezTo>
                    <a:pt x="1372" y="9850"/>
                    <a:pt x="1472" y="11354"/>
                    <a:pt x="1573" y="12858"/>
                  </a:cubicBezTo>
                  <a:cubicBezTo>
                    <a:pt x="1598" y="13334"/>
                    <a:pt x="1673" y="13810"/>
                    <a:pt x="1598" y="14311"/>
                  </a:cubicBezTo>
                  <a:cubicBezTo>
                    <a:pt x="1447" y="14311"/>
                    <a:pt x="1347" y="14336"/>
                    <a:pt x="1272" y="14336"/>
                  </a:cubicBezTo>
                  <a:cubicBezTo>
                    <a:pt x="996" y="14362"/>
                    <a:pt x="746" y="14362"/>
                    <a:pt x="470" y="14362"/>
                  </a:cubicBezTo>
                  <a:cubicBezTo>
                    <a:pt x="269" y="14387"/>
                    <a:pt x="19" y="14336"/>
                    <a:pt x="19" y="14612"/>
                  </a:cubicBezTo>
                  <a:cubicBezTo>
                    <a:pt x="1" y="14865"/>
                    <a:pt x="152" y="14884"/>
                    <a:pt x="322" y="14884"/>
                  </a:cubicBezTo>
                  <a:cubicBezTo>
                    <a:pt x="351" y="14884"/>
                    <a:pt x="381" y="14883"/>
                    <a:pt x="410" y="14883"/>
                  </a:cubicBezTo>
                  <a:cubicBezTo>
                    <a:pt x="448" y="14883"/>
                    <a:pt x="485" y="14884"/>
                    <a:pt x="520" y="14888"/>
                  </a:cubicBezTo>
                  <a:cubicBezTo>
                    <a:pt x="695" y="14888"/>
                    <a:pt x="871" y="14888"/>
                    <a:pt x="1046" y="14863"/>
                  </a:cubicBezTo>
                  <a:lnTo>
                    <a:pt x="1673" y="14863"/>
                  </a:lnTo>
                  <a:cubicBezTo>
                    <a:pt x="1723" y="15389"/>
                    <a:pt x="1773" y="15865"/>
                    <a:pt x="1798" y="16342"/>
                  </a:cubicBezTo>
                  <a:cubicBezTo>
                    <a:pt x="1822" y="16557"/>
                    <a:pt x="1800" y="16819"/>
                    <a:pt x="2084" y="16819"/>
                  </a:cubicBezTo>
                  <a:cubicBezTo>
                    <a:pt x="2097" y="16819"/>
                    <a:pt x="2110" y="16819"/>
                    <a:pt x="2124" y="16818"/>
                  </a:cubicBezTo>
                  <a:cubicBezTo>
                    <a:pt x="2450" y="16793"/>
                    <a:pt x="2375" y="16517"/>
                    <a:pt x="2350" y="16291"/>
                  </a:cubicBezTo>
                  <a:cubicBezTo>
                    <a:pt x="2350" y="15815"/>
                    <a:pt x="2324" y="15364"/>
                    <a:pt x="2299" y="14863"/>
                  </a:cubicBezTo>
                  <a:cubicBezTo>
                    <a:pt x="2525" y="14838"/>
                    <a:pt x="2700" y="14813"/>
                    <a:pt x="2851" y="14813"/>
                  </a:cubicBezTo>
                  <a:cubicBezTo>
                    <a:pt x="5081" y="14763"/>
                    <a:pt x="7312" y="14662"/>
                    <a:pt x="9543" y="14637"/>
                  </a:cubicBezTo>
                  <a:cubicBezTo>
                    <a:pt x="12124" y="14612"/>
                    <a:pt x="14680" y="14612"/>
                    <a:pt x="17237" y="14612"/>
                  </a:cubicBezTo>
                  <a:cubicBezTo>
                    <a:pt x="17462" y="14612"/>
                    <a:pt x="17713" y="14612"/>
                    <a:pt x="17939" y="14587"/>
                  </a:cubicBezTo>
                  <a:cubicBezTo>
                    <a:pt x="18064" y="14562"/>
                    <a:pt x="18139" y="14412"/>
                    <a:pt x="18239" y="14311"/>
                  </a:cubicBezTo>
                  <a:cubicBezTo>
                    <a:pt x="18114" y="14211"/>
                    <a:pt x="18014" y="14061"/>
                    <a:pt x="17888" y="14036"/>
                  </a:cubicBezTo>
                  <a:cubicBezTo>
                    <a:pt x="17822" y="14019"/>
                    <a:pt x="17752" y="14013"/>
                    <a:pt x="17681" y="14013"/>
                  </a:cubicBezTo>
                  <a:cubicBezTo>
                    <a:pt x="17538" y="14013"/>
                    <a:pt x="17387" y="14036"/>
                    <a:pt x="17237" y="14036"/>
                  </a:cubicBezTo>
                  <a:cubicBezTo>
                    <a:pt x="16154" y="14013"/>
                    <a:pt x="15071" y="14002"/>
                    <a:pt x="13989" y="14002"/>
                  </a:cubicBezTo>
                  <a:cubicBezTo>
                    <a:pt x="11465" y="14002"/>
                    <a:pt x="8944" y="14063"/>
                    <a:pt x="6435" y="14186"/>
                  </a:cubicBezTo>
                  <a:cubicBezTo>
                    <a:pt x="5844" y="14218"/>
                    <a:pt x="5258" y="14228"/>
                    <a:pt x="4668" y="14228"/>
                  </a:cubicBezTo>
                  <a:cubicBezTo>
                    <a:pt x="3882" y="14228"/>
                    <a:pt x="3091" y="14211"/>
                    <a:pt x="2274" y="14211"/>
                  </a:cubicBezTo>
                  <a:cubicBezTo>
                    <a:pt x="2249" y="14111"/>
                    <a:pt x="2224" y="14036"/>
                    <a:pt x="2224" y="13961"/>
                  </a:cubicBezTo>
                  <a:cubicBezTo>
                    <a:pt x="2049" y="11780"/>
                    <a:pt x="1923" y="9625"/>
                    <a:pt x="1748" y="7444"/>
                  </a:cubicBezTo>
                  <a:cubicBezTo>
                    <a:pt x="1573" y="5088"/>
                    <a:pt x="1347" y="2732"/>
                    <a:pt x="1147" y="351"/>
                  </a:cubicBezTo>
                  <a:cubicBezTo>
                    <a:pt x="1147" y="201"/>
                    <a:pt x="1147"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55"/>
            <p:cNvSpPr/>
            <p:nvPr/>
          </p:nvSpPr>
          <p:spPr>
            <a:xfrm>
              <a:off x="2787100" y="1953600"/>
              <a:ext cx="93400" cy="357225"/>
            </a:xfrm>
            <a:custGeom>
              <a:avLst/>
              <a:gdLst/>
              <a:ahLst/>
              <a:cxnLst/>
              <a:rect l="l" t="t" r="r" b="b"/>
              <a:pathLst>
                <a:path w="3736" h="14289" extrusionOk="0">
                  <a:moveTo>
                    <a:pt x="3184" y="504"/>
                  </a:moveTo>
                  <a:lnTo>
                    <a:pt x="3184" y="504"/>
                  </a:lnTo>
                  <a:cubicBezTo>
                    <a:pt x="2808" y="4865"/>
                    <a:pt x="2858" y="9126"/>
                    <a:pt x="2933" y="13462"/>
                  </a:cubicBezTo>
                  <a:cubicBezTo>
                    <a:pt x="2356" y="13577"/>
                    <a:pt x="1779" y="13737"/>
                    <a:pt x="1145" y="13737"/>
                  </a:cubicBezTo>
                  <a:cubicBezTo>
                    <a:pt x="953" y="13737"/>
                    <a:pt x="756" y="13722"/>
                    <a:pt x="552" y="13687"/>
                  </a:cubicBezTo>
                  <a:cubicBezTo>
                    <a:pt x="427" y="11532"/>
                    <a:pt x="577" y="9376"/>
                    <a:pt x="552" y="7246"/>
                  </a:cubicBezTo>
                  <a:cubicBezTo>
                    <a:pt x="527" y="5116"/>
                    <a:pt x="603" y="2985"/>
                    <a:pt x="628" y="705"/>
                  </a:cubicBezTo>
                  <a:cubicBezTo>
                    <a:pt x="1455" y="655"/>
                    <a:pt x="2282" y="579"/>
                    <a:pt x="3184" y="504"/>
                  </a:cubicBezTo>
                  <a:close/>
                  <a:moveTo>
                    <a:pt x="3181" y="1"/>
                  </a:moveTo>
                  <a:cubicBezTo>
                    <a:pt x="3158" y="1"/>
                    <a:pt x="3134" y="1"/>
                    <a:pt x="3109" y="3"/>
                  </a:cubicBezTo>
                  <a:cubicBezTo>
                    <a:pt x="2307" y="53"/>
                    <a:pt x="1505" y="128"/>
                    <a:pt x="703" y="203"/>
                  </a:cubicBezTo>
                  <a:cubicBezTo>
                    <a:pt x="577" y="228"/>
                    <a:pt x="377" y="304"/>
                    <a:pt x="352" y="404"/>
                  </a:cubicBezTo>
                  <a:cubicBezTo>
                    <a:pt x="227" y="730"/>
                    <a:pt x="51" y="1106"/>
                    <a:pt x="51" y="1457"/>
                  </a:cubicBezTo>
                  <a:cubicBezTo>
                    <a:pt x="26" y="3462"/>
                    <a:pt x="51" y="5467"/>
                    <a:pt x="51" y="7472"/>
                  </a:cubicBezTo>
                  <a:lnTo>
                    <a:pt x="1" y="7472"/>
                  </a:lnTo>
                  <a:cubicBezTo>
                    <a:pt x="1" y="9502"/>
                    <a:pt x="1" y="11507"/>
                    <a:pt x="1" y="13512"/>
                  </a:cubicBezTo>
                  <a:cubicBezTo>
                    <a:pt x="1" y="13988"/>
                    <a:pt x="26" y="14038"/>
                    <a:pt x="452" y="14188"/>
                  </a:cubicBezTo>
                  <a:cubicBezTo>
                    <a:pt x="603" y="14239"/>
                    <a:pt x="753" y="14289"/>
                    <a:pt x="903" y="14289"/>
                  </a:cubicBezTo>
                  <a:cubicBezTo>
                    <a:pt x="1680" y="14188"/>
                    <a:pt x="2432" y="14088"/>
                    <a:pt x="3184" y="13963"/>
                  </a:cubicBezTo>
                  <a:cubicBezTo>
                    <a:pt x="3284" y="13938"/>
                    <a:pt x="3435" y="13813"/>
                    <a:pt x="3435" y="13712"/>
                  </a:cubicBezTo>
                  <a:cubicBezTo>
                    <a:pt x="3510" y="13412"/>
                    <a:pt x="3510" y="13111"/>
                    <a:pt x="3510" y="12810"/>
                  </a:cubicBezTo>
                  <a:cubicBezTo>
                    <a:pt x="3510" y="10354"/>
                    <a:pt x="3485" y="7898"/>
                    <a:pt x="3510" y="5442"/>
                  </a:cubicBezTo>
                  <a:cubicBezTo>
                    <a:pt x="3535" y="4013"/>
                    <a:pt x="3635" y="2559"/>
                    <a:pt x="3710" y="1106"/>
                  </a:cubicBezTo>
                  <a:cubicBezTo>
                    <a:pt x="3735" y="930"/>
                    <a:pt x="3735" y="755"/>
                    <a:pt x="3735" y="579"/>
                  </a:cubicBezTo>
                  <a:cubicBezTo>
                    <a:pt x="3688" y="180"/>
                    <a:pt x="3531" y="1"/>
                    <a:pt x="3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55"/>
            <p:cNvSpPr/>
            <p:nvPr/>
          </p:nvSpPr>
          <p:spPr>
            <a:xfrm>
              <a:off x="2500150" y="1793100"/>
              <a:ext cx="409800" cy="226250"/>
            </a:xfrm>
            <a:custGeom>
              <a:avLst/>
              <a:gdLst/>
              <a:ahLst/>
              <a:cxnLst/>
              <a:rect l="l" t="t" r="r" b="b"/>
              <a:pathLst>
                <a:path w="16392" h="9050" extrusionOk="0">
                  <a:moveTo>
                    <a:pt x="15947" y="0"/>
                  </a:moveTo>
                  <a:cubicBezTo>
                    <a:pt x="15804" y="0"/>
                    <a:pt x="15663" y="45"/>
                    <a:pt x="15539" y="107"/>
                  </a:cubicBezTo>
                  <a:cubicBezTo>
                    <a:pt x="15263" y="207"/>
                    <a:pt x="15038" y="383"/>
                    <a:pt x="14787" y="508"/>
                  </a:cubicBezTo>
                  <a:cubicBezTo>
                    <a:pt x="14035" y="934"/>
                    <a:pt x="14010" y="959"/>
                    <a:pt x="14562" y="1636"/>
                  </a:cubicBezTo>
                  <a:cubicBezTo>
                    <a:pt x="14587" y="1661"/>
                    <a:pt x="14587" y="1711"/>
                    <a:pt x="14612" y="1786"/>
                  </a:cubicBezTo>
                  <a:cubicBezTo>
                    <a:pt x="14136" y="2613"/>
                    <a:pt x="13634" y="3466"/>
                    <a:pt x="13083" y="4368"/>
                  </a:cubicBezTo>
                  <a:cubicBezTo>
                    <a:pt x="12958" y="4242"/>
                    <a:pt x="12908" y="4192"/>
                    <a:pt x="12857" y="4142"/>
                  </a:cubicBezTo>
                  <a:cubicBezTo>
                    <a:pt x="12431" y="3466"/>
                    <a:pt x="12005" y="2814"/>
                    <a:pt x="11579" y="2162"/>
                  </a:cubicBezTo>
                  <a:cubicBezTo>
                    <a:pt x="11402" y="1876"/>
                    <a:pt x="11261" y="1730"/>
                    <a:pt x="11098" y="1730"/>
                  </a:cubicBezTo>
                  <a:cubicBezTo>
                    <a:pt x="10961" y="1730"/>
                    <a:pt x="10807" y="1832"/>
                    <a:pt x="10602" y="2037"/>
                  </a:cubicBezTo>
                  <a:cubicBezTo>
                    <a:pt x="10376" y="2288"/>
                    <a:pt x="10176" y="2563"/>
                    <a:pt x="9975" y="2864"/>
                  </a:cubicBezTo>
                  <a:cubicBezTo>
                    <a:pt x="9349" y="3816"/>
                    <a:pt x="8747" y="4794"/>
                    <a:pt x="8121" y="5746"/>
                  </a:cubicBezTo>
                  <a:cubicBezTo>
                    <a:pt x="8020" y="5897"/>
                    <a:pt x="7895" y="6022"/>
                    <a:pt x="7770" y="6197"/>
                  </a:cubicBezTo>
                  <a:cubicBezTo>
                    <a:pt x="7644" y="6022"/>
                    <a:pt x="7544" y="5897"/>
                    <a:pt x="7469" y="5746"/>
                  </a:cubicBezTo>
                  <a:cubicBezTo>
                    <a:pt x="7068" y="5195"/>
                    <a:pt x="6692" y="4618"/>
                    <a:pt x="6266" y="4067"/>
                  </a:cubicBezTo>
                  <a:cubicBezTo>
                    <a:pt x="6063" y="3801"/>
                    <a:pt x="5892" y="3669"/>
                    <a:pt x="5721" y="3669"/>
                  </a:cubicBezTo>
                  <a:cubicBezTo>
                    <a:pt x="5554" y="3669"/>
                    <a:pt x="5386" y="3794"/>
                    <a:pt x="5188" y="4042"/>
                  </a:cubicBezTo>
                  <a:cubicBezTo>
                    <a:pt x="4111" y="5345"/>
                    <a:pt x="3058" y="6648"/>
                    <a:pt x="2005" y="7927"/>
                  </a:cubicBezTo>
                  <a:cubicBezTo>
                    <a:pt x="1830" y="8127"/>
                    <a:pt x="1654" y="8303"/>
                    <a:pt x="1429" y="8528"/>
                  </a:cubicBezTo>
                  <a:cubicBezTo>
                    <a:pt x="1203" y="8253"/>
                    <a:pt x="1053" y="8027"/>
                    <a:pt x="902" y="7801"/>
                  </a:cubicBezTo>
                  <a:cubicBezTo>
                    <a:pt x="727" y="7601"/>
                    <a:pt x="552" y="7400"/>
                    <a:pt x="376" y="7225"/>
                  </a:cubicBezTo>
                  <a:cubicBezTo>
                    <a:pt x="350" y="7207"/>
                    <a:pt x="307" y="7199"/>
                    <a:pt x="261" y="7199"/>
                  </a:cubicBezTo>
                  <a:cubicBezTo>
                    <a:pt x="178" y="7199"/>
                    <a:pt x="83" y="7227"/>
                    <a:pt x="50" y="7275"/>
                  </a:cubicBezTo>
                  <a:cubicBezTo>
                    <a:pt x="0" y="7325"/>
                    <a:pt x="0" y="7501"/>
                    <a:pt x="50" y="7576"/>
                  </a:cubicBezTo>
                  <a:cubicBezTo>
                    <a:pt x="201" y="7826"/>
                    <a:pt x="401" y="8027"/>
                    <a:pt x="552" y="8253"/>
                  </a:cubicBezTo>
                  <a:cubicBezTo>
                    <a:pt x="890" y="8786"/>
                    <a:pt x="1161" y="9049"/>
                    <a:pt x="1448" y="9049"/>
                  </a:cubicBezTo>
                  <a:cubicBezTo>
                    <a:pt x="1714" y="9049"/>
                    <a:pt x="1995" y="8824"/>
                    <a:pt x="2356" y="8378"/>
                  </a:cubicBezTo>
                  <a:cubicBezTo>
                    <a:pt x="3258" y="7300"/>
                    <a:pt x="4136" y="6222"/>
                    <a:pt x="5038" y="5145"/>
                  </a:cubicBezTo>
                  <a:cubicBezTo>
                    <a:pt x="5263" y="4869"/>
                    <a:pt x="5489" y="4593"/>
                    <a:pt x="5765" y="4268"/>
                  </a:cubicBezTo>
                  <a:cubicBezTo>
                    <a:pt x="5965" y="4568"/>
                    <a:pt x="6166" y="4819"/>
                    <a:pt x="6341" y="5070"/>
                  </a:cubicBezTo>
                  <a:cubicBezTo>
                    <a:pt x="6692" y="5571"/>
                    <a:pt x="6993" y="6097"/>
                    <a:pt x="7344" y="6573"/>
                  </a:cubicBezTo>
                  <a:cubicBezTo>
                    <a:pt x="7490" y="6780"/>
                    <a:pt x="7630" y="6881"/>
                    <a:pt x="7767" y="6881"/>
                  </a:cubicBezTo>
                  <a:cubicBezTo>
                    <a:pt x="7912" y="6881"/>
                    <a:pt x="8054" y="6768"/>
                    <a:pt x="8196" y="6548"/>
                  </a:cubicBezTo>
                  <a:cubicBezTo>
                    <a:pt x="8797" y="5646"/>
                    <a:pt x="9399" y="4744"/>
                    <a:pt x="10025" y="3841"/>
                  </a:cubicBezTo>
                  <a:cubicBezTo>
                    <a:pt x="10351" y="3365"/>
                    <a:pt x="10677" y="2889"/>
                    <a:pt x="11028" y="2363"/>
                  </a:cubicBezTo>
                  <a:cubicBezTo>
                    <a:pt x="11153" y="2538"/>
                    <a:pt x="11253" y="2664"/>
                    <a:pt x="11329" y="2764"/>
                  </a:cubicBezTo>
                  <a:cubicBezTo>
                    <a:pt x="11755" y="3440"/>
                    <a:pt x="12181" y="4142"/>
                    <a:pt x="12632" y="4794"/>
                  </a:cubicBezTo>
                  <a:cubicBezTo>
                    <a:pt x="12780" y="5016"/>
                    <a:pt x="12910" y="5123"/>
                    <a:pt x="13040" y="5123"/>
                  </a:cubicBezTo>
                  <a:cubicBezTo>
                    <a:pt x="13173" y="5123"/>
                    <a:pt x="13306" y="5010"/>
                    <a:pt x="13459" y="4794"/>
                  </a:cubicBezTo>
                  <a:cubicBezTo>
                    <a:pt x="13910" y="4042"/>
                    <a:pt x="14361" y="3265"/>
                    <a:pt x="14837" y="2513"/>
                  </a:cubicBezTo>
                  <a:cubicBezTo>
                    <a:pt x="14913" y="2388"/>
                    <a:pt x="15013" y="2288"/>
                    <a:pt x="15088" y="2187"/>
                  </a:cubicBezTo>
                  <a:cubicBezTo>
                    <a:pt x="15389" y="2338"/>
                    <a:pt x="15639" y="2488"/>
                    <a:pt x="15890" y="2638"/>
                  </a:cubicBezTo>
                  <a:cubicBezTo>
                    <a:pt x="15990" y="2488"/>
                    <a:pt x="16065" y="2413"/>
                    <a:pt x="16091" y="2313"/>
                  </a:cubicBezTo>
                  <a:cubicBezTo>
                    <a:pt x="16191" y="1661"/>
                    <a:pt x="16291" y="1009"/>
                    <a:pt x="16366" y="358"/>
                  </a:cubicBezTo>
                  <a:cubicBezTo>
                    <a:pt x="16391" y="132"/>
                    <a:pt x="16241" y="7"/>
                    <a:pt x="16040" y="7"/>
                  </a:cubicBezTo>
                  <a:cubicBezTo>
                    <a:pt x="16009" y="2"/>
                    <a:pt x="15978" y="0"/>
                    <a:pt x="1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55"/>
            <p:cNvSpPr/>
            <p:nvPr/>
          </p:nvSpPr>
          <p:spPr>
            <a:xfrm>
              <a:off x="2639250" y="2011925"/>
              <a:ext cx="101525" cy="308575"/>
            </a:xfrm>
            <a:custGeom>
              <a:avLst/>
              <a:gdLst/>
              <a:ahLst/>
              <a:cxnLst/>
              <a:rect l="l" t="t" r="r" b="b"/>
              <a:pathLst>
                <a:path w="4061" h="12343" extrusionOk="0">
                  <a:moveTo>
                    <a:pt x="602" y="502"/>
                  </a:moveTo>
                  <a:lnTo>
                    <a:pt x="602" y="502"/>
                  </a:lnTo>
                  <a:cubicBezTo>
                    <a:pt x="1454" y="552"/>
                    <a:pt x="2256" y="602"/>
                    <a:pt x="3033" y="652"/>
                  </a:cubicBezTo>
                  <a:cubicBezTo>
                    <a:pt x="3158" y="4261"/>
                    <a:pt x="3283" y="7845"/>
                    <a:pt x="3409" y="11505"/>
                  </a:cubicBezTo>
                  <a:cubicBezTo>
                    <a:pt x="2859" y="11709"/>
                    <a:pt x="2309" y="11805"/>
                    <a:pt x="1741" y="11805"/>
                  </a:cubicBezTo>
                  <a:cubicBezTo>
                    <a:pt x="1403" y="11805"/>
                    <a:pt x="1058" y="11771"/>
                    <a:pt x="702" y="11705"/>
                  </a:cubicBezTo>
                  <a:cubicBezTo>
                    <a:pt x="727" y="7996"/>
                    <a:pt x="501" y="4287"/>
                    <a:pt x="602" y="502"/>
                  </a:cubicBezTo>
                  <a:close/>
                  <a:moveTo>
                    <a:pt x="727" y="1"/>
                  </a:moveTo>
                  <a:cubicBezTo>
                    <a:pt x="276" y="1"/>
                    <a:pt x="50" y="201"/>
                    <a:pt x="25" y="652"/>
                  </a:cubicBezTo>
                  <a:cubicBezTo>
                    <a:pt x="0" y="953"/>
                    <a:pt x="0" y="1254"/>
                    <a:pt x="0" y="1555"/>
                  </a:cubicBezTo>
                  <a:cubicBezTo>
                    <a:pt x="25" y="3585"/>
                    <a:pt x="75" y="5615"/>
                    <a:pt x="100" y="7645"/>
                  </a:cubicBezTo>
                  <a:cubicBezTo>
                    <a:pt x="100" y="8923"/>
                    <a:pt x="125" y="10176"/>
                    <a:pt x="125" y="11454"/>
                  </a:cubicBezTo>
                  <a:cubicBezTo>
                    <a:pt x="151" y="11881"/>
                    <a:pt x="351" y="12181"/>
                    <a:pt x="777" y="12256"/>
                  </a:cubicBezTo>
                  <a:cubicBezTo>
                    <a:pt x="1111" y="12315"/>
                    <a:pt x="1440" y="12343"/>
                    <a:pt x="1765" y="12343"/>
                  </a:cubicBezTo>
                  <a:cubicBezTo>
                    <a:pt x="2415" y="12343"/>
                    <a:pt x="3049" y="12231"/>
                    <a:pt x="3684" y="12031"/>
                  </a:cubicBezTo>
                  <a:cubicBezTo>
                    <a:pt x="3960" y="11931"/>
                    <a:pt x="4060" y="11780"/>
                    <a:pt x="4035" y="11480"/>
                  </a:cubicBezTo>
                  <a:cubicBezTo>
                    <a:pt x="3960" y="10652"/>
                    <a:pt x="3910" y="9800"/>
                    <a:pt x="3885" y="8948"/>
                  </a:cubicBezTo>
                  <a:cubicBezTo>
                    <a:pt x="3835" y="8121"/>
                    <a:pt x="3835" y="7269"/>
                    <a:pt x="3785" y="6417"/>
                  </a:cubicBezTo>
                  <a:cubicBezTo>
                    <a:pt x="3735" y="5063"/>
                    <a:pt x="3659" y="3685"/>
                    <a:pt x="3584" y="2332"/>
                  </a:cubicBezTo>
                  <a:lnTo>
                    <a:pt x="3634" y="2332"/>
                  </a:lnTo>
                  <a:cubicBezTo>
                    <a:pt x="3634" y="1755"/>
                    <a:pt x="3634" y="1204"/>
                    <a:pt x="3634" y="627"/>
                  </a:cubicBezTo>
                  <a:cubicBezTo>
                    <a:pt x="3634" y="201"/>
                    <a:pt x="3534" y="51"/>
                    <a:pt x="3133" y="51"/>
                  </a:cubicBezTo>
                  <a:cubicBezTo>
                    <a:pt x="2331" y="26"/>
                    <a:pt x="1529"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55"/>
            <p:cNvSpPr/>
            <p:nvPr/>
          </p:nvSpPr>
          <p:spPr>
            <a:xfrm>
              <a:off x="2506400" y="2079600"/>
              <a:ext cx="91525" cy="237650"/>
            </a:xfrm>
            <a:custGeom>
              <a:avLst/>
              <a:gdLst/>
              <a:ahLst/>
              <a:cxnLst/>
              <a:rect l="l" t="t" r="r" b="b"/>
              <a:pathLst>
                <a:path w="3661" h="9506" extrusionOk="0">
                  <a:moveTo>
                    <a:pt x="2808" y="627"/>
                  </a:moveTo>
                  <a:cubicBezTo>
                    <a:pt x="2908" y="3359"/>
                    <a:pt x="2983" y="6066"/>
                    <a:pt x="3084" y="8848"/>
                  </a:cubicBezTo>
                  <a:cubicBezTo>
                    <a:pt x="2677" y="8939"/>
                    <a:pt x="2292" y="8976"/>
                    <a:pt x="1905" y="8976"/>
                  </a:cubicBezTo>
                  <a:cubicBezTo>
                    <a:pt x="1552" y="8976"/>
                    <a:pt x="1199" y="8946"/>
                    <a:pt x="828" y="8898"/>
                  </a:cubicBezTo>
                  <a:cubicBezTo>
                    <a:pt x="728" y="6166"/>
                    <a:pt x="652" y="3409"/>
                    <a:pt x="552" y="627"/>
                  </a:cubicBezTo>
                  <a:close/>
                  <a:moveTo>
                    <a:pt x="602" y="1"/>
                  </a:moveTo>
                  <a:cubicBezTo>
                    <a:pt x="352" y="1"/>
                    <a:pt x="176" y="101"/>
                    <a:pt x="101" y="326"/>
                  </a:cubicBezTo>
                  <a:cubicBezTo>
                    <a:pt x="26" y="527"/>
                    <a:pt x="1" y="727"/>
                    <a:pt x="1" y="903"/>
                  </a:cubicBezTo>
                  <a:cubicBezTo>
                    <a:pt x="26" y="2206"/>
                    <a:pt x="76" y="3484"/>
                    <a:pt x="101" y="4762"/>
                  </a:cubicBezTo>
                  <a:lnTo>
                    <a:pt x="151" y="4762"/>
                  </a:lnTo>
                  <a:cubicBezTo>
                    <a:pt x="176" y="6116"/>
                    <a:pt x="226" y="7469"/>
                    <a:pt x="251" y="8798"/>
                  </a:cubicBezTo>
                  <a:cubicBezTo>
                    <a:pt x="251" y="9274"/>
                    <a:pt x="352" y="9374"/>
                    <a:pt x="803" y="9424"/>
                  </a:cubicBezTo>
                  <a:cubicBezTo>
                    <a:pt x="1191" y="9474"/>
                    <a:pt x="1580" y="9506"/>
                    <a:pt x="1968" y="9506"/>
                  </a:cubicBezTo>
                  <a:cubicBezTo>
                    <a:pt x="2357" y="9506"/>
                    <a:pt x="2745" y="9474"/>
                    <a:pt x="3134" y="9399"/>
                  </a:cubicBezTo>
                  <a:cubicBezTo>
                    <a:pt x="3635" y="9324"/>
                    <a:pt x="3660" y="9324"/>
                    <a:pt x="3635" y="8798"/>
                  </a:cubicBezTo>
                  <a:cubicBezTo>
                    <a:pt x="3585" y="6768"/>
                    <a:pt x="3510" y="4762"/>
                    <a:pt x="3460" y="2757"/>
                  </a:cubicBezTo>
                  <a:cubicBezTo>
                    <a:pt x="3434" y="2006"/>
                    <a:pt x="3409" y="1229"/>
                    <a:pt x="3359" y="477"/>
                  </a:cubicBezTo>
                  <a:cubicBezTo>
                    <a:pt x="3334" y="101"/>
                    <a:pt x="3234" y="1"/>
                    <a:pt x="2883" y="1"/>
                  </a:cubicBezTo>
                  <a:cubicBezTo>
                    <a:pt x="2382" y="1"/>
                    <a:pt x="1869" y="12"/>
                    <a:pt x="1361" y="12"/>
                  </a:cubicBezTo>
                  <a:cubicBezTo>
                    <a:pt x="1106" y="12"/>
                    <a:pt x="853" y="9"/>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55"/>
            <p:cNvSpPr/>
            <p:nvPr/>
          </p:nvSpPr>
          <p:spPr>
            <a:xfrm>
              <a:off x="1971950" y="2442925"/>
              <a:ext cx="233100" cy="128550"/>
            </a:xfrm>
            <a:custGeom>
              <a:avLst/>
              <a:gdLst/>
              <a:ahLst/>
              <a:cxnLst/>
              <a:rect l="l" t="t" r="r" b="b"/>
              <a:pathLst>
                <a:path w="9324" h="5142" extrusionOk="0">
                  <a:moveTo>
                    <a:pt x="9053" y="0"/>
                  </a:moveTo>
                  <a:cubicBezTo>
                    <a:pt x="8987" y="0"/>
                    <a:pt x="8842" y="87"/>
                    <a:pt x="8797" y="154"/>
                  </a:cubicBezTo>
                  <a:cubicBezTo>
                    <a:pt x="8722" y="305"/>
                    <a:pt x="8697" y="455"/>
                    <a:pt x="8647" y="605"/>
                  </a:cubicBezTo>
                  <a:cubicBezTo>
                    <a:pt x="8321" y="1683"/>
                    <a:pt x="7845" y="2686"/>
                    <a:pt x="7018" y="3463"/>
                  </a:cubicBezTo>
                  <a:cubicBezTo>
                    <a:pt x="6280" y="4186"/>
                    <a:pt x="5416" y="4551"/>
                    <a:pt x="4524" y="4551"/>
                  </a:cubicBezTo>
                  <a:cubicBezTo>
                    <a:pt x="3871" y="4551"/>
                    <a:pt x="3203" y="4356"/>
                    <a:pt x="2557" y="3964"/>
                  </a:cubicBezTo>
                  <a:cubicBezTo>
                    <a:pt x="1805" y="3513"/>
                    <a:pt x="1203" y="2861"/>
                    <a:pt x="727" y="2159"/>
                  </a:cubicBezTo>
                  <a:cubicBezTo>
                    <a:pt x="627" y="2009"/>
                    <a:pt x="552" y="1859"/>
                    <a:pt x="426" y="1758"/>
                  </a:cubicBezTo>
                  <a:cubicBezTo>
                    <a:pt x="380" y="1727"/>
                    <a:pt x="305" y="1706"/>
                    <a:pt x="236" y="1706"/>
                  </a:cubicBezTo>
                  <a:cubicBezTo>
                    <a:pt x="194" y="1706"/>
                    <a:pt x="154" y="1714"/>
                    <a:pt x="126" y="1733"/>
                  </a:cubicBezTo>
                  <a:cubicBezTo>
                    <a:pt x="50" y="1783"/>
                    <a:pt x="0" y="1934"/>
                    <a:pt x="0" y="2034"/>
                  </a:cubicBezTo>
                  <a:cubicBezTo>
                    <a:pt x="0" y="2109"/>
                    <a:pt x="50" y="2184"/>
                    <a:pt x="101" y="2260"/>
                  </a:cubicBezTo>
                  <a:cubicBezTo>
                    <a:pt x="727" y="3237"/>
                    <a:pt x="1504" y="4064"/>
                    <a:pt x="2557" y="4616"/>
                  </a:cubicBezTo>
                  <a:cubicBezTo>
                    <a:pt x="3158" y="4941"/>
                    <a:pt x="3810" y="5117"/>
                    <a:pt x="4512" y="5142"/>
                  </a:cubicBezTo>
                  <a:cubicBezTo>
                    <a:pt x="5690" y="5092"/>
                    <a:pt x="6692" y="4641"/>
                    <a:pt x="7519" y="3788"/>
                  </a:cubicBezTo>
                  <a:cubicBezTo>
                    <a:pt x="8396" y="2886"/>
                    <a:pt x="8923" y="1783"/>
                    <a:pt x="9248" y="580"/>
                  </a:cubicBezTo>
                  <a:cubicBezTo>
                    <a:pt x="9274" y="505"/>
                    <a:pt x="9324" y="380"/>
                    <a:pt x="9299" y="305"/>
                  </a:cubicBezTo>
                  <a:cubicBezTo>
                    <a:pt x="9248" y="179"/>
                    <a:pt x="9173" y="54"/>
                    <a:pt x="9073" y="4"/>
                  </a:cubicBezTo>
                  <a:cubicBezTo>
                    <a:pt x="9068" y="1"/>
                    <a:pt x="9061" y="0"/>
                    <a:pt x="9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55"/>
            <p:cNvSpPr/>
            <p:nvPr/>
          </p:nvSpPr>
          <p:spPr>
            <a:xfrm>
              <a:off x="1925575" y="2417300"/>
              <a:ext cx="34500" cy="33875"/>
            </a:xfrm>
            <a:custGeom>
              <a:avLst/>
              <a:gdLst/>
              <a:ahLst/>
              <a:cxnLst/>
              <a:rect l="l" t="t" r="r" b="b"/>
              <a:pathLst>
                <a:path w="1380" h="1355" extrusionOk="0">
                  <a:moveTo>
                    <a:pt x="668" y="0"/>
                  </a:moveTo>
                  <a:cubicBezTo>
                    <a:pt x="654" y="0"/>
                    <a:pt x="641" y="0"/>
                    <a:pt x="627" y="1"/>
                  </a:cubicBezTo>
                  <a:cubicBezTo>
                    <a:pt x="276" y="1"/>
                    <a:pt x="1" y="327"/>
                    <a:pt x="26" y="728"/>
                  </a:cubicBezTo>
                  <a:cubicBezTo>
                    <a:pt x="26" y="1129"/>
                    <a:pt x="251" y="1355"/>
                    <a:pt x="652" y="1355"/>
                  </a:cubicBezTo>
                  <a:cubicBezTo>
                    <a:pt x="1103" y="1330"/>
                    <a:pt x="1379" y="1079"/>
                    <a:pt x="1354" y="703"/>
                  </a:cubicBezTo>
                  <a:cubicBezTo>
                    <a:pt x="1354" y="317"/>
                    <a:pt x="1028"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55"/>
            <p:cNvSpPr/>
            <p:nvPr/>
          </p:nvSpPr>
          <p:spPr>
            <a:xfrm>
              <a:off x="2168700" y="2374725"/>
              <a:ext cx="30100" cy="31350"/>
            </a:xfrm>
            <a:custGeom>
              <a:avLst/>
              <a:gdLst/>
              <a:ahLst/>
              <a:cxnLst/>
              <a:rect l="l" t="t" r="r" b="b"/>
              <a:pathLst>
                <a:path w="1204" h="1254" extrusionOk="0">
                  <a:moveTo>
                    <a:pt x="627" y="0"/>
                  </a:moveTo>
                  <a:cubicBezTo>
                    <a:pt x="301" y="0"/>
                    <a:pt x="0" y="326"/>
                    <a:pt x="0" y="702"/>
                  </a:cubicBezTo>
                  <a:cubicBezTo>
                    <a:pt x="25" y="1028"/>
                    <a:pt x="276" y="1253"/>
                    <a:pt x="652" y="1253"/>
                  </a:cubicBezTo>
                  <a:cubicBezTo>
                    <a:pt x="1003" y="1253"/>
                    <a:pt x="1203" y="1028"/>
                    <a:pt x="1178" y="652"/>
                  </a:cubicBezTo>
                  <a:cubicBezTo>
                    <a:pt x="1178" y="301"/>
                    <a:pt x="927" y="0"/>
                    <a:pt x="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46" name="Google Shape;2546;p55"/>
          <p:cNvGrpSpPr/>
          <p:nvPr/>
        </p:nvGrpSpPr>
        <p:grpSpPr>
          <a:xfrm>
            <a:off x="7225200" y="4469575"/>
            <a:ext cx="840575" cy="272750"/>
            <a:chOff x="8303425" y="1612750"/>
            <a:chExt cx="840575" cy="272750"/>
          </a:xfrm>
        </p:grpSpPr>
        <p:sp>
          <p:nvSpPr>
            <p:cNvPr id="2547" name="Google Shape;2547;p55"/>
            <p:cNvSpPr/>
            <p:nvPr/>
          </p:nvSpPr>
          <p:spPr>
            <a:xfrm>
              <a:off x="8326825" y="1723450"/>
              <a:ext cx="817175" cy="36200"/>
            </a:xfrm>
            <a:custGeom>
              <a:avLst/>
              <a:gdLst/>
              <a:ahLst/>
              <a:cxnLst/>
              <a:rect l="l" t="t" r="r" b="b"/>
              <a:pathLst>
                <a:path w="32687" h="1448" extrusionOk="0">
                  <a:moveTo>
                    <a:pt x="32276" y="1"/>
                  </a:moveTo>
                  <a:cubicBezTo>
                    <a:pt x="27231" y="24"/>
                    <a:pt x="22187" y="206"/>
                    <a:pt x="17120" y="366"/>
                  </a:cubicBezTo>
                  <a:cubicBezTo>
                    <a:pt x="12075" y="526"/>
                    <a:pt x="7031" y="685"/>
                    <a:pt x="1964" y="685"/>
                  </a:cubicBezTo>
                  <a:lnTo>
                    <a:pt x="366" y="685"/>
                  </a:lnTo>
                  <a:cubicBezTo>
                    <a:pt x="160" y="685"/>
                    <a:pt x="1" y="891"/>
                    <a:pt x="1" y="1073"/>
                  </a:cubicBezTo>
                  <a:cubicBezTo>
                    <a:pt x="23" y="1302"/>
                    <a:pt x="206" y="1439"/>
                    <a:pt x="411" y="1439"/>
                  </a:cubicBezTo>
                  <a:cubicBezTo>
                    <a:pt x="1081" y="1445"/>
                    <a:pt x="1751" y="1448"/>
                    <a:pt x="2421" y="1448"/>
                  </a:cubicBezTo>
                  <a:cubicBezTo>
                    <a:pt x="6800" y="1448"/>
                    <a:pt x="11193" y="1326"/>
                    <a:pt x="15567" y="1188"/>
                  </a:cubicBezTo>
                  <a:cubicBezTo>
                    <a:pt x="20612" y="1005"/>
                    <a:pt x="25679" y="822"/>
                    <a:pt x="30723" y="777"/>
                  </a:cubicBezTo>
                  <a:cubicBezTo>
                    <a:pt x="31248" y="777"/>
                    <a:pt x="31773" y="777"/>
                    <a:pt x="32321" y="754"/>
                  </a:cubicBezTo>
                  <a:cubicBezTo>
                    <a:pt x="32527" y="754"/>
                    <a:pt x="32686" y="571"/>
                    <a:pt x="32686" y="366"/>
                  </a:cubicBezTo>
                  <a:cubicBezTo>
                    <a:pt x="32664" y="160"/>
                    <a:pt x="32481" y="1"/>
                    <a:pt x="32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55"/>
            <p:cNvSpPr/>
            <p:nvPr/>
          </p:nvSpPr>
          <p:spPr>
            <a:xfrm>
              <a:off x="8303425" y="1612750"/>
              <a:ext cx="257950" cy="272750"/>
            </a:xfrm>
            <a:custGeom>
              <a:avLst/>
              <a:gdLst/>
              <a:ahLst/>
              <a:cxnLst/>
              <a:rect l="l" t="t" r="r" b="b"/>
              <a:pathLst>
                <a:path w="10318" h="10910" extrusionOk="0">
                  <a:moveTo>
                    <a:pt x="9930" y="1"/>
                  </a:moveTo>
                  <a:cubicBezTo>
                    <a:pt x="9839" y="1"/>
                    <a:pt x="9770" y="23"/>
                    <a:pt x="9724" y="69"/>
                  </a:cubicBezTo>
                  <a:cubicBezTo>
                    <a:pt x="8834" y="799"/>
                    <a:pt x="7898" y="1484"/>
                    <a:pt x="6940" y="2101"/>
                  </a:cubicBezTo>
                  <a:cubicBezTo>
                    <a:pt x="5995" y="2685"/>
                    <a:pt x="5028" y="3226"/>
                    <a:pt x="4039" y="3700"/>
                  </a:cubicBezTo>
                  <a:lnTo>
                    <a:pt x="4039" y="3700"/>
                  </a:lnTo>
                  <a:cubicBezTo>
                    <a:pt x="4040" y="3700"/>
                    <a:pt x="4040" y="3699"/>
                    <a:pt x="4041" y="3698"/>
                  </a:cubicBezTo>
                  <a:lnTo>
                    <a:pt x="4041" y="3698"/>
                  </a:lnTo>
                  <a:cubicBezTo>
                    <a:pt x="2808" y="4292"/>
                    <a:pt x="1553" y="4771"/>
                    <a:pt x="275" y="5205"/>
                  </a:cubicBezTo>
                  <a:cubicBezTo>
                    <a:pt x="115" y="5250"/>
                    <a:pt x="1" y="5410"/>
                    <a:pt x="1" y="5570"/>
                  </a:cubicBezTo>
                  <a:cubicBezTo>
                    <a:pt x="24" y="5753"/>
                    <a:pt x="138" y="5912"/>
                    <a:pt x="320" y="5935"/>
                  </a:cubicBezTo>
                  <a:cubicBezTo>
                    <a:pt x="1097" y="6090"/>
                    <a:pt x="1895" y="6310"/>
                    <a:pt x="2652" y="6574"/>
                  </a:cubicBezTo>
                  <a:lnTo>
                    <a:pt x="2652" y="6574"/>
                  </a:lnTo>
                  <a:cubicBezTo>
                    <a:pt x="2651" y="6574"/>
                    <a:pt x="2650" y="6574"/>
                    <a:pt x="2649" y="6574"/>
                  </a:cubicBezTo>
                  <a:cubicBezTo>
                    <a:pt x="4223" y="7122"/>
                    <a:pt x="5707" y="7875"/>
                    <a:pt x="7077" y="8788"/>
                  </a:cubicBezTo>
                  <a:cubicBezTo>
                    <a:pt x="7054" y="8788"/>
                    <a:pt x="7031" y="8765"/>
                    <a:pt x="6985" y="8743"/>
                  </a:cubicBezTo>
                  <a:lnTo>
                    <a:pt x="6985" y="8743"/>
                  </a:lnTo>
                  <a:cubicBezTo>
                    <a:pt x="7898" y="9359"/>
                    <a:pt x="8743" y="10044"/>
                    <a:pt x="9496" y="10820"/>
                  </a:cubicBezTo>
                  <a:cubicBezTo>
                    <a:pt x="9567" y="10880"/>
                    <a:pt x="9655" y="10910"/>
                    <a:pt x="9744" y="10910"/>
                  </a:cubicBezTo>
                  <a:cubicBezTo>
                    <a:pt x="9856" y="10910"/>
                    <a:pt x="9968" y="10863"/>
                    <a:pt x="10044" y="10774"/>
                  </a:cubicBezTo>
                  <a:cubicBezTo>
                    <a:pt x="10181" y="10614"/>
                    <a:pt x="10158" y="10386"/>
                    <a:pt x="10021" y="10249"/>
                  </a:cubicBezTo>
                  <a:cubicBezTo>
                    <a:pt x="8720" y="8948"/>
                    <a:pt x="7214" y="7875"/>
                    <a:pt x="5616" y="7031"/>
                  </a:cubicBezTo>
                  <a:cubicBezTo>
                    <a:pt x="4383" y="6392"/>
                    <a:pt x="3082" y="5867"/>
                    <a:pt x="1736" y="5501"/>
                  </a:cubicBezTo>
                  <a:cubicBezTo>
                    <a:pt x="3037" y="4999"/>
                    <a:pt x="4315" y="4452"/>
                    <a:pt x="5547" y="3790"/>
                  </a:cubicBezTo>
                  <a:cubicBezTo>
                    <a:pt x="7168" y="2922"/>
                    <a:pt x="8720" y="1872"/>
                    <a:pt x="10135" y="708"/>
                  </a:cubicBezTo>
                  <a:cubicBezTo>
                    <a:pt x="10204" y="640"/>
                    <a:pt x="10272" y="571"/>
                    <a:pt x="10295" y="457"/>
                  </a:cubicBezTo>
                  <a:cubicBezTo>
                    <a:pt x="10318" y="366"/>
                    <a:pt x="10295" y="252"/>
                    <a:pt x="10249" y="183"/>
                  </a:cubicBezTo>
                  <a:cubicBezTo>
                    <a:pt x="10181" y="92"/>
                    <a:pt x="10112" y="23"/>
                    <a:pt x="9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49" name="Google Shape;2549;p55"/>
          <p:cNvGrpSpPr/>
          <p:nvPr/>
        </p:nvGrpSpPr>
        <p:grpSpPr>
          <a:xfrm>
            <a:off x="7262575" y="2424063"/>
            <a:ext cx="765825" cy="295375"/>
            <a:chOff x="8284025" y="1198475"/>
            <a:chExt cx="765825" cy="295375"/>
          </a:xfrm>
        </p:grpSpPr>
        <p:sp>
          <p:nvSpPr>
            <p:cNvPr id="2550" name="Google Shape;2550;p55"/>
            <p:cNvSpPr/>
            <p:nvPr/>
          </p:nvSpPr>
          <p:spPr>
            <a:xfrm>
              <a:off x="8284025" y="1337125"/>
              <a:ext cx="756125" cy="46250"/>
            </a:xfrm>
            <a:custGeom>
              <a:avLst/>
              <a:gdLst/>
              <a:ahLst/>
              <a:cxnLst/>
              <a:rect l="l" t="t" r="r" b="b"/>
              <a:pathLst>
                <a:path w="30245" h="1850" extrusionOk="0">
                  <a:moveTo>
                    <a:pt x="29833" y="1"/>
                  </a:moveTo>
                  <a:cubicBezTo>
                    <a:pt x="26716" y="214"/>
                    <a:pt x="23599" y="261"/>
                    <a:pt x="20492" y="261"/>
                  </a:cubicBezTo>
                  <a:cubicBezTo>
                    <a:pt x="19595" y="261"/>
                    <a:pt x="18699" y="257"/>
                    <a:pt x="17804" y="252"/>
                  </a:cubicBezTo>
                  <a:lnTo>
                    <a:pt x="15065" y="252"/>
                  </a:lnTo>
                  <a:cubicBezTo>
                    <a:pt x="10158" y="252"/>
                    <a:pt x="5228" y="343"/>
                    <a:pt x="366" y="1074"/>
                  </a:cubicBezTo>
                  <a:cubicBezTo>
                    <a:pt x="252" y="1097"/>
                    <a:pt x="161" y="1119"/>
                    <a:pt x="92" y="1211"/>
                  </a:cubicBezTo>
                  <a:cubicBezTo>
                    <a:pt x="24" y="1279"/>
                    <a:pt x="1" y="1370"/>
                    <a:pt x="1" y="1485"/>
                  </a:cubicBezTo>
                  <a:cubicBezTo>
                    <a:pt x="1" y="1576"/>
                    <a:pt x="46" y="1667"/>
                    <a:pt x="115" y="1736"/>
                  </a:cubicBezTo>
                  <a:cubicBezTo>
                    <a:pt x="183" y="1804"/>
                    <a:pt x="297" y="1850"/>
                    <a:pt x="389" y="1850"/>
                  </a:cubicBezTo>
                  <a:cubicBezTo>
                    <a:pt x="5273" y="1119"/>
                    <a:pt x="10204" y="1005"/>
                    <a:pt x="15111" y="1005"/>
                  </a:cubicBezTo>
                  <a:lnTo>
                    <a:pt x="17827" y="1005"/>
                  </a:lnTo>
                  <a:cubicBezTo>
                    <a:pt x="18727" y="1010"/>
                    <a:pt x="19627" y="1014"/>
                    <a:pt x="20527" y="1014"/>
                  </a:cubicBezTo>
                  <a:cubicBezTo>
                    <a:pt x="23644" y="1014"/>
                    <a:pt x="26762" y="967"/>
                    <a:pt x="29879" y="754"/>
                  </a:cubicBezTo>
                  <a:cubicBezTo>
                    <a:pt x="30084" y="754"/>
                    <a:pt x="30244" y="572"/>
                    <a:pt x="30244" y="366"/>
                  </a:cubicBezTo>
                  <a:cubicBezTo>
                    <a:pt x="30221" y="161"/>
                    <a:pt x="30062" y="1"/>
                    <a:pt x="29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55"/>
            <p:cNvSpPr/>
            <p:nvPr/>
          </p:nvSpPr>
          <p:spPr>
            <a:xfrm>
              <a:off x="8822700" y="1198475"/>
              <a:ext cx="227150" cy="295375"/>
            </a:xfrm>
            <a:custGeom>
              <a:avLst/>
              <a:gdLst/>
              <a:ahLst/>
              <a:cxnLst/>
              <a:rect l="l" t="t" r="r" b="b"/>
              <a:pathLst>
                <a:path w="9086" h="11815" extrusionOk="0">
                  <a:moveTo>
                    <a:pt x="412" y="0"/>
                  </a:moveTo>
                  <a:cubicBezTo>
                    <a:pt x="275" y="0"/>
                    <a:pt x="161" y="69"/>
                    <a:pt x="92" y="206"/>
                  </a:cubicBezTo>
                  <a:cubicBezTo>
                    <a:pt x="1" y="388"/>
                    <a:pt x="69" y="640"/>
                    <a:pt x="252" y="731"/>
                  </a:cubicBezTo>
                  <a:cubicBezTo>
                    <a:pt x="754" y="936"/>
                    <a:pt x="1233" y="1210"/>
                    <a:pt x="1690" y="1530"/>
                  </a:cubicBezTo>
                  <a:cubicBezTo>
                    <a:pt x="2740" y="2237"/>
                    <a:pt x="3699" y="3105"/>
                    <a:pt x="4748" y="3858"/>
                  </a:cubicBezTo>
                  <a:cubicBezTo>
                    <a:pt x="5022" y="4041"/>
                    <a:pt x="5296" y="4223"/>
                    <a:pt x="5570" y="4406"/>
                  </a:cubicBezTo>
                  <a:cubicBezTo>
                    <a:pt x="5844" y="4565"/>
                    <a:pt x="6141" y="4725"/>
                    <a:pt x="6438" y="4885"/>
                  </a:cubicBezTo>
                  <a:cubicBezTo>
                    <a:pt x="6963" y="5159"/>
                    <a:pt x="7510" y="5433"/>
                    <a:pt x="8035" y="5752"/>
                  </a:cubicBezTo>
                  <a:cubicBezTo>
                    <a:pt x="5593" y="7487"/>
                    <a:pt x="3128" y="9176"/>
                    <a:pt x="845" y="11116"/>
                  </a:cubicBezTo>
                  <a:cubicBezTo>
                    <a:pt x="777" y="11185"/>
                    <a:pt x="708" y="11253"/>
                    <a:pt x="686" y="11367"/>
                  </a:cubicBezTo>
                  <a:cubicBezTo>
                    <a:pt x="663" y="11459"/>
                    <a:pt x="686" y="11550"/>
                    <a:pt x="731" y="11641"/>
                  </a:cubicBezTo>
                  <a:cubicBezTo>
                    <a:pt x="800" y="11733"/>
                    <a:pt x="868" y="11778"/>
                    <a:pt x="982" y="11801"/>
                  </a:cubicBezTo>
                  <a:cubicBezTo>
                    <a:pt x="1016" y="11809"/>
                    <a:pt x="1052" y="11815"/>
                    <a:pt x="1088" y="11815"/>
                  </a:cubicBezTo>
                  <a:cubicBezTo>
                    <a:pt x="1151" y="11815"/>
                    <a:pt x="1213" y="11799"/>
                    <a:pt x="1256" y="11755"/>
                  </a:cubicBezTo>
                  <a:cubicBezTo>
                    <a:pt x="3699" y="9701"/>
                    <a:pt x="6323" y="7898"/>
                    <a:pt x="8903" y="6072"/>
                  </a:cubicBezTo>
                  <a:cubicBezTo>
                    <a:pt x="8994" y="6003"/>
                    <a:pt x="9040" y="5935"/>
                    <a:pt x="9062" y="5821"/>
                  </a:cubicBezTo>
                  <a:cubicBezTo>
                    <a:pt x="9085" y="5707"/>
                    <a:pt x="9062" y="5547"/>
                    <a:pt x="8948" y="5456"/>
                  </a:cubicBezTo>
                  <a:cubicBezTo>
                    <a:pt x="8401" y="5045"/>
                    <a:pt x="7807" y="4725"/>
                    <a:pt x="7191" y="4406"/>
                  </a:cubicBezTo>
                  <a:cubicBezTo>
                    <a:pt x="6597" y="4109"/>
                    <a:pt x="6004" y="3789"/>
                    <a:pt x="5433" y="3401"/>
                  </a:cubicBezTo>
                  <a:lnTo>
                    <a:pt x="5433" y="3401"/>
                  </a:lnTo>
                  <a:cubicBezTo>
                    <a:pt x="5439" y="3407"/>
                    <a:pt x="5444" y="3412"/>
                    <a:pt x="5450" y="3418"/>
                  </a:cubicBezTo>
                  <a:lnTo>
                    <a:pt x="5450" y="3418"/>
                  </a:lnTo>
                  <a:cubicBezTo>
                    <a:pt x="4656" y="2861"/>
                    <a:pt x="3903" y="2241"/>
                    <a:pt x="3151" y="1644"/>
                  </a:cubicBezTo>
                  <a:cubicBezTo>
                    <a:pt x="2352" y="1028"/>
                    <a:pt x="1530" y="457"/>
                    <a:pt x="594" y="46"/>
                  </a:cubicBezTo>
                  <a:cubicBezTo>
                    <a:pt x="549" y="23"/>
                    <a:pt x="480" y="0"/>
                    <a:pt x="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52" name="Google Shape;2552;p55"/>
          <p:cNvGrpSpPr/>
          <p:nvPr/>
        </p:nvGrpSpPr>
        <p:grpSpPr>
          <a:xfrm>
            <a:off x="3507753" y="2747728"/>
            <a:ext cx="430582" cy="494453"/>
            <a:chOff x="2212084" y="1960358"/>
            <a:chExt cx="324698" cy="372863"/>
          </a:xfrm>
        </p:grpSpPr>
        <p:sp>
          <p:nvSpPr>
            <p:cNvPr id="2553" name="Google Shape;2553;p5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5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5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779" name="Shape 1779"/>
        <p:cNvGrpSpPr/>
        <p:nvPr/>
      </p:nvGrpSpPr>
      <p:grpSpPr>
        <a:xfrm>
          <a:off x="0" y="0"/>
          <a:ext cx="0" cy="0"/>
          <a:chOff x="0" y="0"/>
          <a:chExt cx="0" cy="0"/>
        </a:xfrm>
      </p:grpSpPr>
      <p:sp>
        <p:nvSpPr>
          <p:cNvPr id="1781" name="Google Shape;1781;p39"/>
          <p:cNvSpPr txBox="1"/>
          <p:nvPr>
            <p:ph type="ctrTitle" idx="15"/>
          </p:nvPr>
        </p:nvSpPr>
        <p:spPr>
          <a:xfrm>
            <a:off x="713250" y="446075"/>
            <a:ext cx="7717500" cy="53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Table of contents</a:t>
            </a:r>
            <a:endParaRPr lang="en-GB"/>
          </a:p>
        </p:txBody>
      </p:sp>
      <p:sp>
        <p:nvSpPr>
          <p:cNvPr id="1782" name="Google Shape;1782;p39"/>
          <p:cNvSpPr txBox="1"/>
          <p:nvPr>
            <p:ph type="title"/>
          </p:nvPr>
        </p:nvSpPr>
        <p:spPr>
          <a:xfrm>
            <a:off x="916400" y="1447219"/>
            <a:ext cx="898200" cy="81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1783" name="Google Shape;1783;p39"/>
          <p:cNvSpPr txBox="1"/>
          <p:nvPr>
            <p:ph type="subTitle" idx="2"/>
          </p:nvPr>
        </p:nvSpPr>
        <p:spPr>
          <a:xfrm>
            <a:off x="1943735" y="1494790"/>
            <a:ext cx="2924175" cy="71628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sz="1400"/>
              <a:t>What is it?</a:t>
            </a:r>
            <a:br>
              <a:rPr lang="en-US" altLang="en-GB" sz="1400"/>
            </a:br>
            <a:r>
              <a:rPr lang="en-US" altLang="en-GB" sz="1400"/>
              <a:t>Why do we need?</a:t>
            </a:r>
            <a:endParaRPr lang="en-US" altLang="en-GB" sz="1400"/>
          </a:p>
        </p:txBody>
      </p:sp>
      <p:sp>
        <p:nvSpPr>
          <p:cNvPr id="1785" name="Google Shape;1785;p39"/>
          <p:cNvSpPr txBox="1"/>
          <p:nvPr>
            <p:ph type="title" idx="4"/>
          </p:nvPr>
        </p:nvSpPr>
        <p:spPr>
          <a:xfrm>
            <a:off x="916313" y="2513082"/>
            <a:ext cx="898200" cy="81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02</a:t>
            </a:r>
            <a:endParaRPr lang="en-GB"/>
          </a:p>
        </p:txBody>
      </p:sp>
      <p:sp>
        <p:nvSpPr>
          <p:cNvPr id="1788" name="Google Shape;1788;p39"/>
          <p:cNvSpPr txBox="1"/>
          <p:nvPr>
            <p:ph type="title" idx="7"/>
          </p:nvPr>
        </p:nvSpPr>
        <p:spPr>
          <a:xfrm>
            <a:off x="902638" y="3579545"/>
            <a:ext cx="898200" cy="81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03</a:t>
            </a:r>
            <a:endParaRPr lang="en-GB"/>
          </a:p>
        </p:txBody>
      </p:sp>
      <p:sp>
        <p:nvSpPr>
          <p:cNvPr id="1791" name="Google Shape;1791;p39"/>
          <p:cNvSpPr txBox="1"/>
          <p:nvPr>
            <p:ph type="title" idx="13"/>
          </p:nvPr>
        </p:nvSpPr>
        <p:spPr>
          <a:xfrm>
            <a:off x="4583576" y="1446919"/>
            <a:ext cx="898200" cy="81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04</a:t>
            </a:r>
            <a:endParaRPr lang="en-GB"/>
          </a:p>
        </p:txBody>
      </p:sp>
      <p:sp>
        <p:nvSpPr>
          <p:cNvPr id="1793" name="Google Shape;1793;p39"/>
          <p:cNvSpPr/>
          <p:nvPr/>
        </p:nvSpPr>
        <p:spPr>
          <a:xfrm>
            <a:off x="4868050" y="2513075"/>
            <a:ext cx="3732000" cy="24291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94" name="Google Shape;1794;p39"/>
          <p:cNvGrpSpPr/>
          <p:nvPr/>
        </p:nvGrpSpPr>
        <p:grpSpPr>
          <a:xfrm>
            <a:off x="5355618" y="2620022"/>
            <a:ext cx="2924525" cy="2233168"/>
            <a:chOff x="5257178" y="2620657"/>
            <a:chExt cx="2924525" cy="2233168"/>
          </a:xfrm>
        </p:grpSpPr>
        <p:grpSp>
          <p:nvGrpSpPr>
            <p:cNvPr id="1795" name="Google Shape;1795;p39"/>
            <p:cNvGrpSpPr/>
            <p:nvPr/>
          </p:nvGrpSpPr>
          <p:grpSpPr>
            <a:xfrm rot="246656">
              <a:off x="5329167" y="2677925"/>
              <a:ext cx="1671942" cy="2068400"/>
              <a:chOff x="1697500" y="3523950"/>
              <a:chExt cx="1234375" cy="1527075"/>
            </a:xfrm>
          </p:grpSpPr>
          <p:sp>
            <p:nvSpPr>
              <p:cNvPr id="1796" name="Google Shape;1796;p39"/>
              <p:cNvSpPr/>
              <p:nvPr/>
            </p:nvSpPr>
            <p:spPr>
              <a:xfrm>
                <a:off x="1816550" y="4533800"/>
                <a:ext cx="627850" cy="495100"/>
              </a:xfrm>
              <a:custGeom>
                <a:avLst/>
                <a:gdLst/>
                <a:ahLst/>
                <a:cxnLst/>
                <a:rect l="l" t="t" r="r" b="b"/>
                <a:pathLst>
                  <a:path w="25114" h="19804" extrusionOk="0">
                    <a:moveTo>
                      <a:pt x="18596" y="0"/>
                    </a:moveTo>
                    <a:cubicBezTo>
                      <a:pt x="18322" y="0"/>
                      <a:pt x="18060" y="123"/>
                      <a:pt x="17946" y="329"/>
                    </a:cubicBezTo>
                    <a:cubicBezTo>
                      <a:pt x="17820" y="555"/>
                      <a:pt x="17896" y="831"/>
                      <a:pt x="18121" y="981"/>
                    </a:cubicBezTo>
                    <a:lnTo>
                      <a:pt x="18848" y="1482"/>
                    </a:lnTo>
                    <a:lnTo>
                      <a:pt x="16642" y="1006"/>
                    </a:lnTo>
                    <a:cubicBezTo>
                      <a:pt x="16579" y="991"/>
                      <a:pt x="16516" y="984"/>
                      <a:pt x="16454" y="984"/>
                    </a:cubicBezTo>
                    <a:cubicBezTo>
                      <a:pt x="16196" y="984"/>
                      <a:pt x="15962" y="1105"/>
                      <a:pt x="15840" y="1307"/>
                    </a:cubicBezTo>
                    <a:cubicBezTo>
                      <a:pt x="15690" y="1557"/>
                      <a:pt x="15790" y="1858"/>
                      <a:pt x="16066" y="2009"/>
                    </a:cubicBezTo>
                    <a:lnTo>
                      <a:pt x="17469" y="2836"/>
                    </a:lnTo>
                    <a:lnTo>
                      <a:pt x="13510" y="1883"/>
                    </a:lnTo>
                    <a:cubicBezTo>
                      <a:pt x="13434" y="1860"/>
                      <a:pt x="13355" y="1849"/>
                      <a:pt x="13276" y="1849"/>
                    </a:cubicBezTo>
                    <a:cubicBezTo>
                      <a:pt x="13012" y="1849"/>
                      <a:pt x="12748" y="1972"/>
                      <a:pt x="12632" y="2184"/>
                    </a:cubicBezTo>
                    <a:cubicBezTo>
                      <a:pt x="12482" y="2435"/>
                      <a:pt x="12607" y="2760"/>
                      <a:pt x="12908" y="2911"/>
                    </a:cubicBezTo>
                    <a:lnTo>
                      <a:pt x="14612" y="3663"/>
                    </a:lnTo>
                    <a:lnTo>
                      <a:pt x="14612" y="3663"/>
                    </a:lnTo>
                    <a:lnTo>
                      <a:pt x="5214" y="1081"/>
                    </a:lnTo>
                    <a:cubicBezTo>
                      <a:pt x="5137" y="1058"/>
                      <a:pt x="5057" y="1047"/>
                      <a:pt x="4976" y="1047"/>
                    </a:cubicBezTo>
                    <a:cubicBezTo>
                      <a:pt x="4714" y="1047"/>
                      <a:pt x="4452" y="1165"/>
                      <a:pt x="4337" y="1357"/>
                    </a:cubicBezTo>
                    <a:cubicBezTo>
                      <a:pt x="4161" y="1633"/>
                      <a:pt x="4286" y="1958"/>
                      <a:pt x="4612" y="2109"/>
                    </a:cubicBezTo>
                    <a:cubicBezTo>
                      <a:pt x="6041" y="2785"/>
                      <a:pt x="8698" y="3412"/>
                      <a:pt x="10527" y="4289"/>
                    </a:cubicBezTo>
                    <a:cubicBezTo>
                      <a:pt x="7770" y="3237"/>
                      <a:pt x="4662" y="2585"/>
                      <a:pt x="4462" y="2510"/>
                    </a:cubicBezTo>
                    <a:lnTo>
                      <a:pt x="4462" y="2535"/>
                    </a:lnTo>
                    <a:cubicBezTo>
                      <a:pt x="4260" y="2450"/>
                      <a:pt x="4103" y="2405"/>
                      <a:pt x="3968" y="2405"/>
                    </a:cubicBezTo>
                    <a:cubicBezTo>
                      <a:pt x="3785" y="2405"/>
                      <a:pt x="3643" y="2487"/>
                      <a:pt x="3484" y="2660"/>
                    </a:cubicBezTo>
                    <a:cubicBezTo>
                      <a:pt x="3284" y="2936"/>
                      <a:pt x="3359" y="3287"/>
                      <a:pt x="3685" y="3462"/>
                    </a:cubicBezTo>
                    <a:cubicBezTo>
                      <a:pt x="3760" y="3487"/>
                      <a:pt x="6793" y="4389"/>
                      <a:pt x="9575" y="5868"/>
                    </a:cubicBezTo>
                    <a:lnTo>
                      <a:pt x="3760" y="3913"/>
                    </a:lnTo>
                    <a:cubicBezTo>
                      <a:pt x="3656" y="3873"/>
                      <a:pt x="3542" y="3854"/>
                      <a:pt x="3429" y="3854"/>
                    </a:cubicBezTo>
                    <a:cubicBezTo>
                      <a:pt x="3188" y="3854"/>
                      <a:pt x="2952" y="3943"/>
                      <a:pt x="2833" y="4114"/>
                    </a:cubicBezTo>
                    <a:cubicBezTo>
                      <a:pt x="2632" y="4389"/>
                      <a:pt x="2708" y="4715"/>
                      <a:pt x="3033" y="4891"/>
                    </a:cubicBezTo>
                    <a:lnTo>
                      <a:pt x="13058" y="9703"/>
                    </a:lnTo>
                    <a:lnTo>
                      <a:pt x="2958" y="5893"/>
                    </a:lnTo>
                    <a:cubicBezTo>
                      <a:pt x="2854" y="5845"/>
                      <a:pt x="2742" y="5823"/>
                      <a:pt x="2631" y="5823"/>
                    </a:cubicBezTo>
                    <a:cubicBezTo>
                      <a:pt x="2396" y="5823"/>
                      <a:pt x="2167" y="5923"/>
                      <a:pt x="2031" y="6094"/>
                    </a:cubicBezTo>
                    <a:cubicBezTo>
                      <a:pt x="1830" y="6344"/>
                      <a:pt x="1931" y="6695"/>
                      <a:pt x="2231" y="6846"/>
                    </a:cubicBezTo>
                    <a:lnTo>
                      <a:pt x="13459" y="12284"/>
                    </a:lnTo>
                    <a:lnTo>
                      <a:pt x="2783" y="7723"/>
                    </a:lnTo>
                    <a:cubicBezTo>
                      <a:pt x="2681" y="7684"/>
                      <a:pt x="2572" y="7664"/>
                      <a:pt x="2464" y="7664"/>
                    </a:cubicBezTo>
                    <a:cubicBezTo>
                      <a:pt x="2226" y="7664"/>
                      <a:pt x="1993" y="7759"/>
                      <a:pt x="1855" y="7948"/>
                    </a:cubicBezTo>
                    <a:cubicBezTo>
                      <a:pt x="1655" y="8199"/>
                      <a:pt x="1755" y="8525"/>
                      <a:pt x="2081" y="8700"/>
                    </a:cubicBezTo>
                    <a:lnTo>
                      <a:pt x="9099" y="12385"/>
                    </a:lnTo>
                    <a:lnTo>
                      <a:pt x="9099" y="12385"/>
                    </a:lnTo>
                    <a:lnTo>
                      <a:pt x="2357" y="9502"/>
                    </a:lnTo>
                    <a:cubicBezTo>
                      <a:pt x="2252" y="9454"/>
                      <a:pt x="2137" y="9432"/>
                      <a:pt x="2024" y="9432"/>
                    </a:cubicBezTo>
                    <a:cubicBezTo>
                      <a:pt x="1783" y="9432"/>
                      <a:pt x="1549" y="9533"/>
                      <a:pt x="1429" y="9703"/>
                    </a:cubicBezTo>
                    <a:cubicBezTo>
                      <a:pt x="1229" y="9953"/>
                      <a:pt x="1304" y="10279"/>
                      <a:pt x="1605" y="10455"/>
                    </a:cubicBezTo>
                    <a:lnTo>
                      <a:pt x="9374" y="14866"/>
                    </a:lnTo>
                    <a:lnTo>
                      <a:pt x="9374" y="14866"/>
                    </a:lnTo>
                    <a:lnTo>
                      <a:pt x="1630" y="11708"/>
                    </a:lnTo>
                    <a:cubicBezTo>
                      <a:pt x="1525" y="11660"/>
                      <a:pt x="1413" y="11637"/>
                      <a:pt x="1302" y="11637"/>
                    </a:cubicBezTo>
                    <a:cubicBezTo>
                      <a:pt x="1068" y="11637"/>
                      <a:pt x="839" y="11738"/>
                      <a:pt x="702" y="11908"/>
                    </a:cubicBezTo>
                    <a:cubicBezTo>
                      <a:pt x="527" y="12159"/>
                      <a:pt x="602" y="12485"/>
                      <a:pt x="903" y="12660"/>
                    </a:cubicBezTo>
                    <a:lnTo>
                      <a:pt x="6342" y="15718"/>
                    </a:lnTo>
                    <a:lnTo>
                      <a:pt x="6342" y="15718"/>
                    </a:lnTo>
                    <a:lnTo>
                      <a:pt x="1429" y="13888"/>
                    </a:lnTo>
                    <a:cubicBezTo>
                      <a:pt x="1334" y="13852"/>
                      <a:pt x="1235" y="13834"/>
                      <a:pt x="1137" y="13834"/>
                    </a:cubicBezTo>
                    <a:cubicBezTo>
                      <a:pt x="899" y="13834"/>
                      <a:pt x="669" y="13936"/>
                      <a:pt x="527" y="14114"/>
                    </a:cubicBezTo>
                    <a:cubicBezTo>
                      <a:pt x="352" y="14364"/>
                      <a:pt x="427" y="14690"/>
                      <a:pt x="728" y="14866"/>
                    </a:cubicBezTo>
                    <a:lnTo>
                      <a:pt x="3735" y="16670"/>
                    </a:lnTo>
                    <a:lnTo>
                      <a:pt x="1078" y="15718"/>
                    </a:lnTo>
                    <a:cubicBezTo>
                      <a:pt x="993" y="15692"/>
                      <a:pt x="904" y="15679"/>
                      <a:pt x="815" y="15679"/>
                    </a:cubicBezTo>
                    <a:cubicBezTo>
                      <a:pt x="567" y="15679"/>
                      <a:pt x="324" y="15777"/>
                      <a:pt x="176" y="15943"/>
                    </a:cubicBezTo>
                    <a:cubicBezTo>
                      <a:pt x="1" y="16194"/>
                      <a:pt x="76" y="16495"/>
                      <a:pt x="352" y="16670"/>
                    </a:cubicBezTo>
                    <a:lnTo>
                      <a:pt x="1454" y="17422"/>
                    </a:lnTo>
                    <a:lnTo>
                      <a:pt x="1204" y="17347"/>
                    </a:lnTo>
                    <a:cubicBezTo>
                      <a:pt x="1130" y="17320"/>
                      <a:pt x="1051" y="17308"/>
                      <a:pt x="971" y="17308"/>
                    </a:cubicBezTo>
                    <a:cubicBezTo>
                      <a:pt x="753" y="17308"/>
                      <a:pt x="530" y="17401"/>
                      <a:pt x="402" y="17547"/>
                    </a:cubicBezTo>
                    <a:cubicBezTo>
                      <a:pt x="201" y="17748"/>
                      <a:pt x="226" y="18024"/>
                      <a:pt x="427" y="18224"/>
                    </a:cubicBezTo>
                    <a:lnTo>
                      <a:pt x="1555" y="19377"/>
                    </a:lnTo>
                    <a:cubicBezTo>
                      <a:pt x="1698" y="19506"/>
                      <a:pt x="1907" y="19578"/>
                      <a:pt x="2116" y="19578"/>
                    </a:cubicBezTo>
                    <a:cubicBezTo>
                      <a:pt x="2273" y="19578"/>
                      <a:pt x="2429" y="19538"/>
                      <a:pt x="2557" y="19452"/>
                    </a:cubicBezTo>
                    <a:cubicBezTo>
                      <a:pt x="2708" y="19352"/>
                      <a:pt x="2783" y="19202"/>
                      <a:pt x="2808" y="19051"/>
                    </a:cubicBezTo>
                    <a:lnTo>
                      <a:pt x="5013" y="19753"/>
                    </a:lnTo>
                    <a:cubicBezTo>
                      <a:pt x="5114" y="19778"/>
                      <a:pt x="5189" y="19803"/>
                      <a:pt x="5289" y="19803"/>
                    </a:cubicBezTo>
                    <a:cubicBezTo>
                      <a:pt x="5515" y="19803"/>
                      <a:pt x="5765" y="19678"/>
                      <a:pt x="5890" y="19502"/>
                    </a:cubicBezTo>
                    <a:cubicBezTo>
                      <a:pt x="6066" y="19277"/>
                      <a:pt x="5991" y="18976"/>
                      <a:pt x="5715" y="18801"/>
                    </a:cubicBezTo>
                    <a:lnTo>
                      <a:pt x="5114" y="18375"/>
                    </a:lnTo>
                    <a:lnTo>
                      <a:pt x="8798" y="19678"/>
                    </a:lnTo>
                    <a:cubicBezTo>
                      <a:pt x="8882" y="19704"/>
                      <a:pt x="8969" y="19716"/>
                      <a:pt x="9056" y="19716"/>
                    </a:cubicBezTo>
                    <a:cubicBezTo>
                      <a:pt x="9304" y="19716"/>
                      <a:pt x="9545" y="19613"/>
                      <a:pt x="9675" y="19427"/>
                    </a:cubicBezTo>
                    <a:cubicBezTo>
                      <a:pt x="9850" y="19202"/>
                      <a:pt x="9775" y="18876"/>
                      <a:pt x="9500" y="18700"/>
                    </a:cubicBezTo>
                    <a:lnTo>
                      <a:pt x="7068" y="17247"/>
                    </a:lnTo>
                    <a:lnTo>
                      <a:pt x="12983" y="19477"/>
                    </a:lnTo>
                    <a:cubicBezTo>
                      <a:pt x="13078" y="19514"/>
                      <a:pt x="13180" y="19531"/>
                      <a:pt x="13280" y="19531"/>
                    </a:cubicBezTo>
                    <a:cubicBezTo>
                      <a:pt x="13524" y="19531"/>
                      <a:pt x="13761" y="19429"/>
                      <a:pt x="13886" y="19252"/>
                    </a:cubicBezTo>
                    <a:cubicBezTo>
                      <a:pt x="14061" y="19001"/>
                      <a:pt x="13986" y="18675"/>
                      <a:pt x="13685" y="18500"/>
                    </a:cubicBezTo>
                    <a:lnTo>
                      <a:pt x="9901" y="16370"/>
                    </a:lnTo>
                    <a:lnTo>
                      <a:pt x="9901" y="16370"/>
                    </a:lnTo>
                    <a:lnTo>
                      <a:pt x="17444" y="19452"/>
                    </a:lnTo>
                    <a:cubicBezTo>
                      <a:pt x="17549" y="19500"/>
                      <a:pt x="17661" y="19523"/>
                      <a:pt x="17772" y="19523"/>
                    </a:cubicBezTo>
                    <a:cubicBezTo>
                      <a:pt x="18007" y="19523"/>
                      <a:pt x="18236" y="19422"/>
                      <a:pt x="18372" y="19252"/>
                    </a:cubicBezTo>
                    <a:cubicBezTo>
                      <a:pt x="18572" y="19001"/>
                      <a:pt x="18472" y="18675"/>
                      <a:pt x="18171" y="18500"/>
                    </a:cubicBezTo>
                    <a:lnTo>
                      <a:pt x="11454" y="14690"/>
                    </a:lnTo>
                    <a:lnTo>
                      <a:pt x="22256" y="19302"/>
                    </a:lnTo>
                    <a:cubicBezTo>
                      <a:pt x="22367" y="19349"/>
                      <a:pt x="22482" y="19372"/>
                      <a:pt x="22595" y="19372"/>
                    </a:cubicBezTo>
                    <a:cubicBezTo>
                      <a:pt x="22840" y="19372"/>
                      <a:pt x="23072" y="19265"/>
                      <a:pt x="23209" y="19076"/>
                    </a:cubicBezTo>
                    <a:cubicBezTo>
                      <a:pt x="23384" y="18826"/>
                      <a:pt x="23284" y="18500"/>
                      <a:pt x="22983" y="18324"/>
                    </a:cubicBezTo>
                    <a:lnTo>
                      <a:pt x="15765" y="14540"/>
                    </a:lnTo>
                    <a:lnTo>
                      <a:pt x="15765" y="14540"/>
                    </a:lnTo>
                    <a:lnTo>
                      <a:pt x="24186" y="18124"/>
                    </a:lnTo>
                    <a:cubicBezTo>
                      <a:pt x="24266" y="18172"/>
                      <a:pt x="24365" y="18189"/>
                      <a:pt x="24466" y="18189"/>
                    </a:cubicBezTo>
                    <a:cubicBezTo>
                      <a:pt x="24524" y="18189"/>
                      <a:pt x="24582" y="18183"/>
                      <a:pt x="24637" y="18174"/>
                    </a:cubicBezTo>
                    <a:cubicBezTo>
                      <a:pt x="24612" y="17773"/>
                      <a:pt x="24587" y="17397"/>
                      <a:pt x="24587" y="16996"/>
                    </a:cubicBezTo>
                    <a:lnTo>
                      <a:pt x="15815" y="12184"/>
                    </a:lnTo>
                    <a:lnTo>
                      <a:pt x="15815" y="12184"/>
                    </a:lnTo>
                    <a:lnTo>
                      <a:pt x="24412" y="15969"/>
                    </a:lnTo>
                    <a:cubicBezTo>
                      <a:pt x="24462" y="15994"/>
                      <a:pt x="24537" y="15994"/>
                      <a:pt x="24587" y="16019"/>
                    </a:cubicBezTo>
                    <a:cubicBezTo>
                      <a:pt x="24612" y="15593"/>
                      <a:pt x="24663" y="15192"/>
                      <a:pt x="24738" y="14765"/>
                    </a:cubicBezTo>
                    <a:lnTo>
                      <a:pt x="16292" y="10104"/>
                    </a:lnTo>
                    <a:lnTo>
                      <a:pt x="16292" y="10104"/>
                    </a:lnTo>
                    <a:lnTo>
                      <a:pt x="23986" y="13487"/>
                    </a:lnTo>
                    <a:cubicBezTo>
                      <a:pt x="24090" y="13535"/>
                      <a:pt x="24202" y="13558"/>
                      <a:pt x="24313" y="13558"/>
                    </a:cubicBezTo>
                    <a:cubicBezTo>
                      <a:pt x="24548" y="13558"/>
                      <a:pt x="24777" y="13457"/>
                      <a:pt x="24913" y="13287"/>
                    </a:cubicBezTo>
                    <a:cubicBezTo>
                      <a:pt x="25114" y="13036"/>
                      <a:pt x="25013" y="12685"/>
                      <a:pt x="24688" y="12535"/>
                    </a:cubicBezTo>
                    <a:lnTo>
                      <a:pt x="14186" y="6946"/>
                    </a:lnTo>
                    <a:lnTo>
                      <a:pt x="14186" y="6946"/>
                    </a:lnTo>
                    <a:cubicBezTo>
                      <a:pt x="16066" y="7673"/>
                      <a:pt x="18347" y="8550"/>
                      <a:pt x="21079" y="9603"/>
                    </a:cubicBezTo>
                    <a:cubicBezTo>
                      <a:pt x="22482" y="10154"/>
                      <a:pt x="23409" y="10505"/>
                      <a:pt x="23460" y="10530"/>
                    </a:cubicBezTo>
                    <a:cubicBezTo>
                      <a:pt x="23560" y="10566"/>
                      <a:pt x="23665" y="10583"/>
                      <a:pt x="23768" y="10583"/>
                    </a:cubicBezTo>
                    <a:cubicBezTo>
                      <a:pt x="24024" y="10583"/>
                      <a:pt x="24269" y="10476"/>
                      <a:pt x="24412" y="10279"/>
                    </a:cubicBezTo>
                    <a:cubicBezTo>
                      <a:pt x="24637" y="9953"/>
                      <a:pt x="24537" y="9778"/>
                      <a:pt x="24086" y="9527"/>
                    </a:cubicBezTo>
                    <a:lnTo>
                      <a:pt x="24086" y="9502"/>
                    </a:lnTo>
                    <a:cubicBezTo>
                      <a:pt x="24086" y="9502"/>
                      <a:pt x="24061" y="9502"/>
                      <a:pt x="24036" y="9477"/>
                    </a:cubicBezTo>
                    <a:cubicBezTo>
                      <a:pt x="23861" y="9402"/>
                      <a:pt x="23635" y="9277"/>
                      <a:pt x="23384" y="9151"/>
                    </a:cubicBezTo>
                    <a:lnTo>
                      <a:pt x="21354" y="8174"/>
                    </a:lnTo>
                    <a:cubicBezTo>
                      <a:pt x="19675" y="7372"/>
                      <a:pt x="17444" y="6294"/>
                      <a:pt x="15214" y="5217"/>
                    </a:cubicBezTo>
                    <a:lnTo>
                      <a:pt x="14186" y="4740"/>
                    </a:lnTo>
                    <a:lnTo>
                      <a:pt x="22958" y="7472"/>
                    </a:lnTo>
                    <a:cubicBezTo>
                      <a:pt x="23051" y="7505"/>
                      <a:pt x="23145" y="7521"/>
                      <a:pt x="23237" y="7521"/>
                    </a:cubicBezTo>
                    <a:cubicBezTo>
                      <a:pt x="23494" y="7521"/>
                      <a:pt x="23731" y="7399"/>
                      <a:pt x="23861" y="7197"/>
                    </a:cubicBezTo>
                    <a:cubicBezTo>
                      <a:pt x="24011" y="6946"/>
                      <a:pt x="23911" y="6620"/>
                      <a:pt x="23585" y="6470"/>
                    </a:cubicBezTo>
                    <a:lnTo>
                      <a:pt x="19199" y="4540"/>
                    </a:lnTo>
                    <a:lnTo>
                      <a:pt x="22106" y="5292"/>
                    </a:lnTo>
                    <a:cubicBezTo>
                      <a:pt x="22177" y="5308"/>
                      <a:pt x="22250" y="5316"/>
                      <a:pt x="22323" y="5316"/>
                    </a:cubicBezTo>
                    <a:cubicBezTo>
                      <a:pt x="22585" y="5316"/>
                      <a:pt x="22841" y="5212"/>
                      <a:pt x="22958" y="5016"/>
                    </a:cubicBezTo>
                    <a:cubicBezTo>
                      <a:pt x="23134" y="4765"/>
                      <a:pt x="23033" y="4465"/>
                      <a:pt x="22758" y="4289"/>
                    </a:cubicBezTo>
                    <a:lnTo>
                      <a:pt x="20402" y="2911"/>
                    </a:lnTo>
                    <a:lnTo>
                      <a:pt x="21906" y="3237"/>
                    </a:lnTo>
                    <a:cubicBezTo>
                      <a:pt x="21965" y="3251"/>
                      <a:pt x="22026" y="3258"/>
                      <a:pt x="22087" y="3258"/>
                    </a:cubicBezTo>
                    <a:cubicBezTo>
                      <a:pt x="22337" y="3258"/>
                      <a:pt x="22587" y="3142"/>
                      <a:pt x="22708" y="2961"/>
                    </a:cubicBezTo>
                    <a:cubicBezTo>
                      <a:pt x="22858" y="2710"/>
                      <a:pt x="22783" y="2435"/>
                      <a:pt x="22532" y="2259"/>
                    </a:cubicBezTo>
                    <a:lnTo>
                      <a:pt x="21129" y="1282"/>
                    </a:lnTo>
                    <a:cubicBezTo>
                      <a:pt x="21354" y="1207"/>
                      <a:pt x="21505" y="1056"/>
                      <a:pt x="21555" y="856"/>
                    </a:cubicBezTo>
                    <a:cubicBezTo>
                      <a:pt x="21605" y="555"/>
                      <a:pt x="21329" y="254"/>
                      <a:pt x="20953" y="204"/>
                    </a:cubicBezTo>
                    <a:lnTo>
                      <a:pt x="18673" y="4"/>
                    </a:lnTo>
                    <a:cubicBezTo>
                      <a:pt x="18647" y="1"/>
                      <a:pt x="18622" y="0"/>
                      <a:pt x="18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39"/>
              <p:cNvSpPr/>
              <p:nvPr/>
            </p:nvSpPr>
            <p:spPr>
              <a:xfrm>
                <a:off x="1697500" y="3966275"/>
                <a:ext cx="822725" cy="1084750"/>
              </a:xfrm>
              <a:custGeom>
                <a:avLst/>
                <a:gdLst/>
                <a:ahLst/>
                <a:cxnLst/>
                <a:rect l="l" t="t" r="r" b="b"/>
                <a:pathLst>
                  <a:path w="32909" h="43390" extrusionOk="0">
                    <a:moveTo>
                      <a:pt x="32257" y="8168"/>
                    </a:moveTo>
                    <a:cubicBezTo>
                      <a:pt x="32432" y="8995"/>
                      <a:pt x="32031" y="9547"/>
                      <a:pt x="31730" y="10173"/>
                    </a:cubicBezTo>
                    <a:cubicBezTo>
                      <a:pt x="31505" y="9622"/>
                      <a:pt x="31705" y="8770"/>
                      <a:pt x="32257" y="8168"/>
                    </a:cubicBezTo>
                    <a:close/>
                    <a:moveTo>
                      <a:pt x="15833" y="572"/>
                    </a:moveTo>
                    <a:cubicBezTo>
                      <a:pt x="15910" y="572"/>
                      <a:pt x="15988" y="573"/>
                      <a:pt x="16066" y="574"/>
                    </a:cubicBezTo>
                    <a:cubicBezTo>
                      <a:pt x="22307" y="699"/>
                      <a:pt x="28046" y="5712"/>
                      <a:pt x="27996" y="12805"/>
                    </a:cubicBezTo>
                    <a:cubicBezTo>
                      <a:pt x="27947" y="19796"/>
                      <a:pt x="22296" y="24888"/>
                      <a:pt x="15894" y="24888"/>
                    </a:cubicBezTo>
                    <a:cubicBezTo>
                      <a:pt x="15801" y="24888"/>
                      <a:pt x="15708" y="24887"/>
                      <a:pt x="15615" y="24885"/>
                    </a:cubicBezTo>
                    <a:cubicBezTo>
                      <a:pt x="9048" y="24735"/>
                      <a:pt x="3710" y="19446"/>
                      <a:pt x="3685" y="12679"/>
                    </a:cubicBezTo>
                    <a:cubicBezTo>
                      <a:pt x="3809" y="5477"/>
                      <a:pt x="9652" y="572"/>
                      <a:pt x="15833" y="572"/>
                    </a:cubicBezTo>
                    <a:close/>
                    <a:moveTo>
                      <a:pt x="1053" y="41176"/>
                    </a:moveTo>
                    <a:lnTo>
                      <a:pt x="1053" y="41176"/>
                    </a:lnTo>
                    <a:cubicBezTo>
                      <a:pt x="1354" y="41852"/>
                      <a:pt x="1279" y="42354"/>
                      <a:pt x="853" y="42780"/>
                    </a:cubicBezTo>
                    <a:cubicBezTo>
                      <a:pt x="527" y="42304"/>
                      <a:pt x="602" y="41802"/>
                      <a:pt x="1053" y="41176"/>
                    </a:cubicBezTo>
                    <a:close/>
                    <a:moveTo>
                      <a:pt x="15829" y="1"/>
                    </a:moveTo>
                    <a:cubicBezTo>
                      <a:pt x="12353" y="1"/>
                      <a:pt x="8907" y="1416"/>
                      <a:pt x="6417" y="4183"/>
                    </a:cubicBezTo>
                    <a:cubicBezTo>
                      <a:pt x="4161" y="6689"/>
                      <a:pt x="3033" y="9647"/>
                      <a:pt x="3134" y="13030"/>
                    </a:cubicBezTo>
                    <a:cubicBezTo>
                      <a:pt x="3284" y="17416"/>
                      <a:pt x="5264" y="20825"/>
                      <a:pt x="8848" y="23381"/>
                    </a:cubicBezTo>
                    <a:cubicBezTo>
                      <a:pt x="8723" y="23532"/>
                      <a:pt x="8673" y="23657"/>
                      <a:pt x="8572" y="23757"/>
                    </a:cubicBezTo>
                    <a:cubicBezTo>
                      <a:pt x="8096" y="24309"/>
                      <a:pt x="7570" y="24810"/>
                      <a:pt x="7144" y="25386"/>
                    </a:cubicBezTo>
                    <a:cubicBezTo>
                      <a:pt x="5715" y="27366"/>
                      <a:pt x="4462" y="29446"/>
                      <a:pt x="3510" y="31702"/>
                    </a:cubicBezTo>
                    <a:cubicBezTo>
                      <a:pt x="2482" y="34208"/>
                      <a:pt x="1830" y="36840"/>
                      <a:pt x="1229" y="39472"/>
                    </a:cubicBezTo>
                    <a:cubicBezTo>
                      <a:pt x="1129" y="39898"/>
                      <a:pt x="1028" y="40274"/>
                      <a:pt x="703" y="40649"/>
                    </a:cubicBezTo>
                    <a:cubicBezTo>
                      <a:pt x="201" y="41201"/>
                      <a:pt x="1" y="41903"/>
                      <a:pt x="126" y="42654"/>
                    </a:cubicBezTo>
                    <a:cubicBezTo>
                      <a:pt x="176" y="43081"/>
                      <a:pt x="402" y="43331"/>
                      <a:pt x="753" y="43381"/>
                    </a:cubicBezTo>
                    <a:cubicBezTo>
                      <a:pt x="789" y="43387"/>
                      <a:pt x="825" y="43390"/>
                      <a:pt x="861" y="43390"/>
                    </a:cubicBezTo>
                    <a:cubicBezTo>
                      <a:pt x="1144" y="43390"/>
                      <a:pt x="1399" y="43214"/>
                      <a:pt x="1555" y="42880"/>
                    </a:cubicBezTo>
                    <a:cubicBezTo>
                      <a:pt x="1755" y="42529"/>
                      <a:pt x="1855" y="42128"/>
                      <a:pt x="1805" y="41727"/>
                    </a:cubicBezTo>
                    <a:cubicBezTo>
                      <a:pt x="1755" y="41401"/>
                      <a:pt x="1705" y="41101"/>
                      <a:pt x="1655" y="40775"/>
                    </a:cubicBezTo>
                    <a:cubicBezTo>
                      <a:pt x="1630" y="40624"/>
                      <a:pt x="1605" y="40449"/>
                      <a:pt x="1655" y="40299"/>
                    </a:cubicBezTo>
                    <a:cubicBezTo>
                      <a:pt x="1906" y="39171"/>
                      <a:pt x="2181" y="38018"/>
                      <a:pt x="2432" y="36890"/>
                    </a:cubicBezTo>
                    <a:cubicBezTo>
                      <a:pt x="3359" y="33005"/>
                      <a:pt x="4988" y="29421"/>
                      <a:pt x="7269" y="26163"/>
                    </a:cubicBezTo>
                    <a:cubicBezTo>
                      <a:pt x="7495" y="25812"/>
                      <a:pt x="7745" y="25486"/>
                      <a:pt x="7996" y="25136"/>
                    </a:cubicBezTo>
                    <a:lnTo>
                      <a:pt x="7996" y="25136"/>
                    </a:lnTo>
                    <a:cubicBezTo>
                      <a:pt x="7996" y="25486"/>
                      <a:pt x="7921" y="25762"/>
                      <a:pt x="7820" y="26038"/>
                    </a:cubicBezTo>
                    <a:cubicBezTo>
                      <a:pt x="7570" y="26790"/>
                      <a:pt x="7319" y="27542"/>
                      <a:pt x="7094" y="28294"/>
                    </a:cubicBezTo>
                    <a:cubicBezTo>
                      <a:pt x="6141" y="31451"/>
                      <a:pt x="5314" y="34659"/>
                      <a:pt x="5139" y="37968"/>
                    </a:cubicBezTo>
                    <a:cubicBezTo>
                      <a:pt x="5089" y="38970"/>
                      <a:pt x="5139" y="39948"/>
                      <a:pt x="5139" y="40925"/>
                    </a:cubicBezTo>
                    <a:cubicBezTo>
                      <a:pt x="5139" y="41142"/>
                      <a:pt x="5162" y="41453"/>
                      <a:pt x="5455" y="41453"/>
                    </a:cubicBezTo>
                    <a:cubicBezTo>
                      <a:pt x="5466" y="41453"/>
                      <a:pt x="5478" y="41452"/>
                      <a:pt x="5490" y="41451"/>
                    </a:cubicBezTo>
                    <a:cubicBezTo>
                      <a:pt x="5815" y="41401"/>
                      <a:pt x="5715" y="41101"/>
                      <a:pt x="5715" y="40900"/>
                    </a:cubicBezTo>
                    <a:cubicBezTo>
                      <a:pt x="5715" y="39973"/>
                      <a:pt x="5690" y="39045"/>
                      <a:pt x="5715" y="38118"/>
                    </a:cubicBezTo>
                    <a:cubicBezTo>
                      <a:pt x="5765" y="35963"/>
                      <a:pt x="6166" y="33832"/>
                      <a:pt x="6718" y="31752"/>
                    </a:cubicBezTo>
                    <a:cubicBezTo>
                      <a:pt x="7369" y="29346"/>
                      <a:pt x="8146" y="26965"/>
                      <a:pt x="8898" y="24584"/>
                    </a:cubicBezTo>
                    <a:cubicBezTo>
                      <a:pt x="8973" y="24283"/>
                      <a:pt x="9124" y="24008"/>
                      <a:pt x="9274" y="23657"/>
                    </a:cubicBezTo>
                    <a:cubicBezTo>
                      <a:pt x="11265" y="24831"/>
                      <a:pt x="13561" y="25444"/>
                      <a:pt x="15877" y="25444"/>
                    </a:cubicBezTo>
                    <a:cubicBezTo>
                      <a:pt x="19244" y="25444"/>
                      <a:pt x="22655" y="24149"/>
                      <a:pt x="25239" y="21401"/>
                    </a:cubicBezTo>
                    <a:cubicBezTo>
                      <a:pt x="25314" y="21527"/>
                      <a:pt x="25389" y="21652"/>
                      <a:pt x="25465" y="21777"/>
                    </a:cubicBezTo>
                    <a:cubicBezTo>
                      <a:pt x="26718" y="24384"/>
                      <a:pt x="27695" y="27090"/>
                      <a:pt x="28297" y="29898"/>
                    </a:cubicBezTo>
                    <a:cubicBezTo>
                      <a:pt x="28723" y="31877"/>
                      <a:pt x="28973" y="33883"/>
                      <a:pt x="29124" y="35888"/>
                    </a:cubicBezTo>
                    <a:cubicBezTo>
                      <a:pt x="29224" y="37316"/>
                      <a:pt x="29249" y="38745"/>
                      <a:pt x="29049" y="40173"/>
                    </a:cubicBezTo>
                    <a:cubicBezTo>
                      <a:pt x="28998" y="40474"/>
                      <a:pt x="28923" y="40800"/>
                      <a:pt x="28898" y="41126"/>
                    </a:cubicBezTo>
                    <a:cubicBezTo>
                      <a:pt x="28898" y="41226"/>
                      <a:pt x="29049" y="41401"/>
                      <a:pt x="29174" y="41451"/>
                    </a:cubicBezTo>
                    <a:cubicBezTo>
                      <a:pt x="29178" y="41454"/>
                      <a:pt x="29184" y="41455"/>
                      <a:pt x="29190" y="41455"/>
                    </a:cubicBezTo>
                    <a:cubicBezTo>
                      <a:pt x="29254" y="41455"/>
                      <a:pt x="29406" y="41342"/>
                      <a:pt x="29475" y="41251"/>
                    </a:cubicBezTo>
                    <a:cubicBezTo>
                      <a:pt x="29525" y="41126"/>
                      <a:pt x="29525" y="40975"/>
                      <a:pt x="29550" y="40825"/>
                    </a:cubicBezTo>
                    <a:cubicBezTo>
                      <a:pt x="29826" y="38970"/>
                      <a:pt x="29800" y="37116"/>
                      <a:pt x="29650" y="35236"/>
                    </a:cubicBezTo>
                    <a:cubicBezTo>
                      <a:pt x="29324" y="31527"/>
                      <a:pt x="28648" y="27943"/>
                      <a:pt x="27244" y="24484"/>
                    </a:cubicBezTo>
                    <a:cubicBezTo>
                      <a:pt x="27194" y="24359"/>
                      <a:pt x="27169" y="24208"/>
                      <a:pt x="27094" y="23958"/>
                    </a:cubicBezTo>
                    <a:lnTo>
                      <a:pt x="27094" y="23958"/>
                    </a:lnTo>
                    <a:cubicBezTo>
                      <a:pt x="27294" y="24133"/>
                      <a:pt x="27394" y="24233"/>
                      <a:pt x="27520" y="24309"/>
                    </a:cubicBezTo>
                    <a:cubicBezTo>
                      <a:pt x="27996" y="24760"/>
                      <a:pt x="28572" y="25035"/>
                      <a:pt x="29199" y="25211"/>
                    </a:cubicBezTo>
                    <a:cubicBezTo>
                      <a:pt x="29394" y="25259"/>
                      <a:pt x="29575" y="25284"/>
                      <a:pt x="29744" y="25284"/>
                    </a:cubicBezTo>
                    <a:cubicBezTo>
                      <a:pt x="30272" y="25284"/>
                      <a:pt x="30681" y="25041"/>
                      <a:pt x="31003" y="24509"/>
                    </a:cubicBezTo>
                    <a:cubicBezTo>
                      <a:pt x="31254" y="24083"/>
                      <a:pt x="31430" y="23632"/>
                      <a:pt x="31555" y="23181"/>
                    </a:cubicBezTo>
                    <a:cubicBezTo>
                      <a:pt x="32232" y="20775"/>
                      <a:pt x="32232" y="18319"/>
                      <a:pt x="32106" y="15862"/>
                    </a:cubicBezTo>
                    <a:cubicBezTo>
                      <a:pt x="32056" y="14459"/>
                      <a:pt x="31931" y="13080"/>
                      <a:pt x="31831" y="11702"/>
                    </a:cubicBezTo>
                    <a:cubicBezTo>
                      <a:pt x="31805" y="11351"/>
                      <a:pt x="31881" y="11075"/>
                      <a:pt x="32056" y="10775"/>
                    </a:cubicBezTo>
                    <a:cubicBezTo>
                      <a:pt x="32357" y="10223"/>
                      <a:pt x="32607" y="9672"/>
                      <a:pt x="32808" y="9070"/>
                    </a:cubicBezTo>
                    <a:cubicBezTo>
                      <a:pt x="32908" y="8795"/>
                      <a:pt x="32908" y="8419"/>
                      <a:pt x="32833" y="8143"/>
                    </a:cubicBezTo>
                    <a:cubicBezTo>
                      <a:pt x="32730" y="7790"/>
                      <a:pt x="32507" y="7601"/>
                      <a:pt x="32259" y="7601"/>
                    </a:cubicBezTo>
                    <a:cubicBezTo>
                      <a:pt x="32083" y="7601"/>
                      <a:pt x="31896" y="7695"/>
                      <a:pt x="31730" y="7892"/>
                    </a:cubicBezTo>
                    <a:cubicBezTo>
                      <a:pt x="31505" y="8168"/>
                      <a:pt x="31354" y="8544"/>
                      <a:pt x="31229" y="8895"/>
                    </a:cubicBezTo>
                    <a:cubicBezTo>
                      <a:pt x="31003" y="9572"/>
                      <a:pt x="31129" y="10248"/>
                      <a:pt x="31204" y="10925"/>
                    </a:cubicBezTo>
                    <a:cubicBezTo>
                      <a:pt x="31354" y="12303"/>
                      <a:pt x="31430" y="13707"/>
                      <a:pt x="31505" y="15085"/>
                    </a:cubicBezTo>
                    <a:cubicBezTo>
                      <a:pt x="31630" y="17266"/>
                      <a:pt x="31680" y="19446"/>
                      <a:pt x="31329" y="21602"/>
                    </a:cubicBezTo>
                    <a:cubicBezTo>
                      <a:pt x="31179" y="22379"/>
                      <a:pt x="30953" y="23181"/>
                      <a:pt x="30678" y="23908"/>
                    </a:cubicBezTo>
                    <a:cubicBezTo>
                      <a:pt x="30479" y="24468"/>
                      <a:pt x="30162" y="24716"/>
                      <a:pt x="29709" y="24716"/>
                    </a:cubicBezTo>
                    <a:cubicBezTo>
                      <a:pt x="29535" y="24716"/>
                      <a:pt x="29340" y="24679"/>
                      <a:pt x="29124" y="24609"/>
                    </a:cubicBezTo>
                    <a:cubicBezTo>
                      <a:pt x="28597" y="24434"/>
                      <a:pt x="28121" y="24183"/>
                      <a:pt x="27720" y="23782"/>
                    </a:cubicBezTo>
                    <a:cubicBezTo>
                      <a:pt x="27319" y="23356"/>
                      <a:pt x="26943" y="22930"/>
                      <a:pt x="26542" y="22504"/>
                    </a:cubicBezTo>
                    <a:cubicBezTo>
                      <a:pt x="26091" y="22053"/>
                      <a:pt x="25916" y="21426"/>
                      <a:pt x="25640" y="20925"/>
                    </a:cubicBezTo>
                    <a:cubicBezTo>
                      <a:pt x="30352" y="15060"/>
                      <a:pt x="29149" y="7065"/>
                      <a:pt x="23861" y="2830"/>
                    </a:cubicBezTo>
                    <a:cubicBezTo>
                      <a:pt x="21492" y="932"/>
                      <a:pt x="18650" y="1"/>
                      <a:pt x="15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39"/>
              <p:cNvSpPr/>
              <p:nvPr/>
            </p:nvSpPr>
            <p:spPr>
              <a:xfrm>
                <a:off x="2200025" y="3523950"/>
                <a:ext cx="731850" cy="621600"/>
              </a:xfrm>
              <a:custGeom>
                <a:avLst/>
                <a:gdLst/>
                <a:ahLst/>
                <a:cxnLst/>
                <a:rect l="l" t="t" r="r" b="b"/>
                <a:pathLst>
                  <a:path w="29274" h="24864" extrusionOk="0">
                    <a:moveTo>
                      <a:pt x="14681" y="581"/>
                    </a:moveTo>
                    <a:cubicBezTo>
                      <a:pt x="16493" y="581"/>
                      <a:pt x="18274" y="849"/>
                      <a:pt x="20025" y="1375"/>
                    </a:cubicBezTo>
                    <a:cubicBezTo>
                      <a:pt x="20251" y="1450"/>
                      <a:pt x="20502" y="1425"/>
                      <a:pt x="20702" y="1525"/>
                    </a:cubicBezTo>
                    <a:cubicBezTo>
                      <a:pt x="22431" y="2352"/>
                      <a:pt x="24211" y="3129"/>
                      <a:pt x="25589" y="4558"/>
                    </a:cubicBezTo>
                    <a:cubicBezTo>
                      <a:pt x="26141" y="5159"/>
                      <a:pt x="26667" y="5761"/>
                      <a:pt x="27093" y="6437"/>
                    </a:cubicBezTo>
                    <a:cubicBezTo>
                      <a:pt x="28622" y="9019"/>
                      <a:pt x="28622" y="11600"/>
                      <a:pt x="27068" y="14157"/>
                    </a:cubicBezTo>
                    <a:cubicBezTo>
                      <a:pt x="26141" y="15711"/>
                      <a:pt x="24837" y="16864"/>
                      <a:pt x="23283" y="17716"/>
                    </a:cubicBezTo>
                    <a:cubicBezTo>
                      <a:pt x="22707" y="18041"/>
                      <a:pt x="22406" y="18392"/>
                      <a:pt x="22406" y="19094"/>
                    </a:cubicBezTo>
                    <a:cubicBezTo>
                      <a:pt x="22406" y="19495"/>
                      <a:pt x="22256" y="19921"/>
                      <a:pt x="22080" y="20297"/>
                    </a:cubicBezTo>
                    <a:cubicBezTo>
                      <a:pt x="21429" y="21926"/>
                      <a:pt x="20276" y="23129"/>
                      <a:pt x="18697" y="24032"/>
                    </a:cubicBezTo>
                    <a:cubicBezTo>
                      <a:pt x="18998" y="23154"/>
                      <a:pt x="19299" y="22427"/>
                      <a:pt x="19474" y="21651"/>
                    </a:cubicBezTo>
                    <a:cubicBezTo>
                      <a:pt x="19599" y="21149"/>
                      <a:pt x="19599" y="20598"/>
                      <a:pt x="19549" y="20097"/>
                    </a:cubicBezTo>
                    <a:cubicBezTo>
                      <a:pt x="19492" y="19641"/>
                      <a:pt x="19363" y="19473"/>
                      <a:pt x="19053" y="19473"/>
                    </a:cubicBezTo>
                    <a:cubicBezTo>
                      <a:pt x="18954" y="19473"/>
                      <a:pt x="18836" y="19490"/>
                      <a:pt x="18697" y="19520"/>
                    </a:cubicBezTo>
                    <a:cubicBezTo>
                      <a:pt x="17312" y="19813"/>
                      <a:pt x="15935" y="19965"/>
                      <a:pt x="14569" y="19965"/>
                    </a:cubicBezTo>
                    <a:cubicBezTo>
                      <a:pt x="12423" y="19965"/>
                      <a:pt x="10303" y="19590"/>
                      <a:pt x="8221" y="18793"/>
                    </a:cubicBezTo>
                    <a:cubicBezTo>
                      <a:pt x="6115" y="17991"/>
                      <a:pt x="4261" y="16838"/>
                      <a:pt x="2832" y="15059"/>
                    </a:cubicBezTo>
                    <a:cubicBezTo>
                      <a:pt x="1604" y="13530"/>
                      <a:pt x="927" y="11801"/>
                      <a:pt x="1053" y="9796"/>
                    </a:cubicBezTo>
                    <a:cubicBezTo>
                      <a:pt x="1128" y="8442"/>
                      <a:pt x="1604" y="7214"/>
                      <a:pt x="2356" y="6087"/>
                    </a:cubicBezTo>
                    <a:cubicBezTo>
                      <a:pt x="3283" y="4683"/>
                      <a:pt x="4537" y="3630"/>
                      <a:pt x="5990" y="2778"/>
                    </a:cubicBezTo>
                    <a:cubicBezTo>
                      <a:pt x="8196" y="1500"/>
                      <a:pt x="10577" y="848"/>
                      <a:pt x="13108" y="648"/>
                    </a:cubicBezTo>
                    <a:cubicBezTo>
                      <a:pt x="13635" y="603"/>
                      <a:pt x="14159" y="581"/>
                      <a:pt x="14681" y="581"/>
                    </a:cubicBezTo>
                    <a:close/>
                    <a:moveTo>
                      <a:pt x="14656" y="1"/>
                    </a:moveTo>
                    <a:cubicBezTo>
                      <a:pt x="13727" y="1"/>
                      <a:pt x="12792" y="68"/>
                      <a:pt x="11855" y="197"/>
                    </a:cubicBezTo>
                    <a:cubicBezTo>
                      <a:pt x="9549" y="523"/>
                      <a:pt x="7394" y="1224"/>
                      <a:pt x="5414" y="2452"/>
                    </a:cubicBezTo>
                    <a:cubicBezTo>
                      <a:pt x="3935" y="3355"/>
                      <a:pt x="2682" y="4483"/>
                      <a:pt x="1755" y="5936"/>
                    </a:cubicBezTo>
                    <a:cubicBezTo>
                      <a:pt x="0" y="8793"/>
                      <a:pt x="0" y="11676"/>
                      <a:pt x="1755" y="14558"/>
                    </a:cubicBezTo>
                    <a:cubicBezTo>
                      <a:pt x="2732" y="16112"/>
                      <a:pt x="4060" y="17290"/>
                      <a:pt x="5639" y="18192"/>
                    </a:cubicBezTo>
                    <a:cubicBezTo>
                      <a:pt x="8444" y="19821"/>
                      <a:pt x="11452" y="20517"/>
                      <a:pt x="14594" y="20517"/>
                    </a:cubicBezTo>
                    <a:cubicBezTo>
                      <a:pt x="15271" y="20517"/>
                      <a:pt x="15954" y="20485"/>
                      <a:pt x="16642" y="20422"/>
                    </a:cubicBezTo>
                    <a:cubicBezTo>
                      <a:pt x="17419" y="20347"/>
                      <a:pt x="18196" y="20197"/>
                      <a:pt x="18973" y="20097"/>
                    </a:cubicBezTo>
                    <a:cubicBezTo>
                      <a:pt x="19123" y="20498"/>
                      <a:pt x="19098" y="20899"/>
                      <a:pt x="19023" y="21300"/>
                    </a:cubicBezTo>
                    <a:cubicBezTo>
                      <a:pt x="18772" y="22327"/>
                      <a:pt x="18446" y="23305"/>
                      <a:pt x="17795" y="24157"/>
                    </a:cubicBezTo>
                    <a:cubicBezTo>
                      <a:pt x="17644" y="24307"/>
                      <a:pt x="17544" y="24508"/>
                      <a:pt x="17669" y="24708"/>
                    </a:cubicBezTo>
                    <a:cubicBezTo>
                      <a:pt x="17755" y="24823"/>
                      <a:pt x="17858" y="24864"/>
                      <a:pt x="17967" y="24864"/>
                    </a:cubicBezTo>
                    <a:cubicBezTo>
                      <a:pt x="18049" y="24864"/>
                      <a:pt x="18135" y="24841"/>
                      <a:pt x="18221" y="24808"/>
                    </a:cubicBezTo>
                    <a:cubicBezTo>
                      <a:pt x="18421" y="24758"/>
                      <a:pt x="18622" y="24708"/>
                      <a:pt x="18772" y="24583"/>
                    </a:cubicBezTo>
                    <a:cubicBezTo>
                      <a:pt x="19299" y="24257"/>
                      <a:pt x="19875" y="23956"/>
                      <a:pt x="20351" y="23555"/>
                    </a:cubicBezTo>
                    <a:cubicBezTo>
                      <a:pt x="21880" y="22277"/>
                      <a:pt x="22933" y="20698"/>
                      <a:pt x="23033" y="18593"/>
                    </a:cubicBezTo>
                    <a:cubicBezTo>
                      <a:pt x="23058" y="18568"/>
                      <a:pt x="23058" y="18543"/>
                      <a:pt x="23083" y="18543"/>
                    </a:cubicBezTo>
                    <a:cubicBezTo>
                      <a:pt x="23258" y="18443"/>
                      <a:pt x="23434" y="18317"/>
                      <a:pt x="23584" y="18217"/>
                    </a:cubicBezTo>
                    <a:cubicBezTo>
                      <a:pt x="25088" y="17340"/>
                      <a:pt x="26366" y="16237"/>
                      <a:pt x="27344" y="14783"/>
                    </a:cubicBezTo>
                    <a:cubicBezTo>
                      <a:pt x="29248" y="11976"/>
                      <a:pt x="29274" y="8643"/>
                      <a:pt x="27394" y="5811"/>
                    </a:cubicBezTo>
                    <a:cubicBezTo>
                      <a:pt x="26717" y="4833"/>
                      <a:pt x="25915" y="3956"/>
                      <a:pt x="24938" y="3254"/>
                    </a:cubicBezTo>
                    <a:cubicBezTo>
                      <a:pt x="23659" y="2327"/>
                      <a:pt x="22356" y="1400"/>
                      <a:pt x="20727" y="1149"/>
                    </a:cubicBezTo>
                    <a:cubicBezTo>
                      <a:pt x="20702" y="1149"/>
                      <a:pt x="20677" y="1099"/>
                      <a:pt x="20627" y="1074"/>
                    </a:cubicBezTo>
                    <a:cubicBezTo>
                      <a:pt x="20401" y="974"/>
                      <a:pt x="20176" y="848"/>
                      <a:pt x="19925" y="773"/>
                    </a:cubicBezTo>
                    <a:cubicBezTo>
                      <a:pt x="18196" y="246"/>
                      <a:pt x="16435" y="1"/>
                      <a:pt x="14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39"/>
              <p:cNvSpPr/>
              <p:nvPr/>
            </p:nvSpPr>
            <p:spPr>
              <a:xfrm>
                <a:off x="2055900" y="4245650"/>
                <a:ext cx="207425" cy="125975"/>
              </a:xfrm>
              <a:custGeom>
                <a:avLst/>
                <a:gdLst/>
                <a:ahLst/>
                <a:cxnLst/>
                <a:rect l="l" t="t" r="r" b="b"/>
                <a:pathLst>
                  <a:path w="8297" h="5039" extrusionOk="0">
                    <a:moveTo>
                      <a:pt x="8071" y="1"/>
                    </a:moveTo>
                    <a:cubicBezTo>
                      <a:pt x="7971" y="1"/>
                      <a:pt x="7820" y="176"/>
                      <a:pt x="7770" y="301"/>
                    </a:cubicBezTo>
                    <a:cubicBezTo>
                      <a:pt x="7695" y="427"/>
                      <a:pt x="7695" y="602"/>
                      <a:pt x="7670" y="778"/>
                    </a:cubicBezTo>
                    <a:cubicBezTo>
                      <a:pt x="7469" y="1705"/>
                      <a:pt x="7169" y="2582"/>
                      <a:pt x="6567" y="3359"/>
                    </a:cubicBezTo>
                    <a:cubicBezTo>
                      <a:pt x="5998" y="4047"/>
                      <a:pt x="5293" y="4466"/>
                      <a:pt x="4369" y="4466"/>
                    </a:cubicBezTo>
                    <a:cubicBezTo>
                      <a:pt x="4317" y="4466"/>
                      <a:pt x="4265" y="4464"/>
                      <a:pt x="4211" y="4462"/>
                    </a:cubicBezTo>
                    <a:cubicBezTo>
                      <a:pt x="3660" y="4437"/>
                      <a:pt x="3159" y="4261"/>
                      <a:pt x="2682" y="4011"/>
                    </a:cubicBezTo>
                    <a:cubicBezTo>
                      <a:pt x="1905" y="3585"/>
                      <a:pt x="1304" y="3008"/>
                      <a:pt x="753" y="2357"/>
                    </a:cubicBezTo>
                    <a:cubicBezTo>
                      <a:pt x="652" y="2231"/>
                      <a:pt x="577" y="2081"/>
                      <a:pt x="452" y="2006"/>
                    </a:cubicBezTo>
                    <a:cubicBezTo>
                      <a:pt x="402" y="1981"/>
                      <a:pt x="333" y="1968"/>
                      <a:pt x="264" y="1968"/>
                    </a:cubicBezTo>
                    <a:cubicBezTo>
                      <a:pt x="195" y="1968"/>
                      <a:pt x="126" y="1981"/>
                      <a:pt x="76" y="2006"/>
                    </a:cubicBezTo>
                    <a:cubicBezTo>
                      <a:pt x="26" y="2031"/>
                      <a:pt x="1" y="2206"/>
                      <a:pt x="26" y="2306"/>
                    </a:cubicBezTo>
                    <a:cubicBezTo>
                      <a:pt x="26" y="2382"/>
                      <a:pt x="101" y="2457"/>
                      <a:pt x="151" y="2507"/>
                    </a:cubicBezTo>
                    <a:cubicBezTo>
                      <a:pt x="803" y="3359"/>
                      <a:pt x="1580" y="4086"/>
                      <a:pt x="2557" y="4587"/>
                    </a:cubicBezTo>
                    <a:cubicBezTo>
                      <a:pt x="3109" y="4888"/>
                      <a:pt x="3710" y="5038"/>
                      <a:pt x="4462" y="5038"/>
                    </a:cubicBezTo>
                    <a:cubicBezTo>
                      <a:pt x="5489" y="5038"/>
                      <a:pt x="6392" y="4512"/>
                      <a:pt x="7068" y="3635"/>
                    </a:cubicBezTo>
                    <a:cubicBezTo>
                      <a:pt x="7770" y="2707"/>
                      <a:pt x="8121" y="1655"/>
                      <a:pt x="8297" y="527"/>
                    </a:cubicBezTo>
                    <a:cubicBezTo>
                      <a:pt x="8297" y="477"/>
                      <a:pt x="8297" y="452"/>
                      <a:pt x="8297" y="402"/>
                    </a:cubicBezTo>
                    <a:cubicBezTo>
                      <a:pt x="8297" y="226"/>
                      <a:pt x="8297" y="1"/>
                      <a:pt x="8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39"/>
              <p:cNvSpPr/>
              <p:nvPr/>
            </p:nvSpPr>
            <p:spPr>
              <a:xfrm>
                <a:off x="1985100" y="4207825"/>
                <a:ext cx="33225" cy="45375"/>
              </a:xfrm>
              <a:custGeom>
                <a:avLst/>
                <a:gdLst/>
                <a:ahLst/>
                <a:cxnLst/>
                <a:rect l="l" t="t" r="r" b="b"/>
                <a:pathLst>
                  <a:path w="1329" h="1815" extrusionOk="0">
                    <a:moveTo>
                      <a:pt x="681" y="0"/>
                    </a:moveTo>
                    <a:cubicBezTo>
                      <a:pt x="459" y="0"/>
                      <a:pt x="235" y="148"/>
                      <a:pt x="126" y="411"/>
                    </a:cubicBezTo>
                    <a:cubicBezTo>
                      <a:pt x="51" y="561"/>
                      <a:pt x="26" y="712"/>
                      <a:pt x="1" y="862"/>
                    </a:cubicBezTo>
                    <a:cubicBezTo>
                      <a:pt x="1" y="1338"/>
                      <a:pt x="352" y="1814"/>
                      <a:pt x="702" y="1814"/>
                    </a:cubicBezTo>
                    <a:cubicBezTo>
                      <a:pt x="1003" y="1814"/>
                      <a:pt x="1329" y="1363"/>
                      <a:pt x="1329" y="837"/>
                    </a:cubicBezTo>
                    <a:cubicBezTo>
                      <a:pt x="1329" y="787"/>
                      <a:pt x="1329" y="661"/>
                      <a:pt x="1279" y="536"/>
                    </a:cubicBezTo>
                    <a:cubicBezTo>
                      <a:pt x="1204" y="286"/>
                      <a:pt x="1078" y="60"/>
                      <a:pt x="778" y="10"/>
                    </a:cubicBezTo>
                    <a:cubicBezTo>
                      <a:pt x="746" y="3"/>
                      <a:pt x="713" y="0"/>
                      <a:pt x="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39"/>
              <p:cNvSpPr/>
              <p:nvPr/>
            </p:nvSpPr>
            <p:spPr>
              <a:xfrm>
                <a:off x="2232600" y="4164800"/>
                <a:ext cx="33225" cy="37650"/>
              </a:xfrm>
              <a:custGeom>
                <a:avLst/>
                <a:gdLst/>
                <a:ahLst/>
                <a:cxnLst/>
                <a:rect l="l" t="t" r="r" b="b"/>
                <a:pathLst>
                  <a:path w="1329" h="1506" extrusionOk="0">
                    <a:moveTo>
                      <a:pt x="637" y="0"/>
                    </a:moveTo>
                    <a:cubicBezTo>
                      <a:pt x="280" y="0"/>
                      <a:pt x="0" y="319"/>
                      <a:pt x="0" y="778"/>
                    </a:cubicBezTo>
                    <a:cubicBezTo>
                      <a:pt x="0" y="1230"/>
                      <a:pt x="226" y="1505"/>
                      <a:pt x="602" y="1505"/>
                    </a:cubicBezTo>
                    <a:cubicBezTo>
                      <a:pt x="978" y="1505"/>
                      <a:pt x="1304" y="1154"/>
                      <a:pt x="1304" y="753"/>
                    </a:cubicBezTo>
                    <a:cubicBezTo>
                      <a:pt x="1329" y="377"/>
                      <a:pt x="1003" y="27"/>
                      <a:pt x="677" y="2"/>
                    </a:cubicBezTo>
                    <a:cubicBezTo>
                      <a:pt x="664" y="1"/>
                      <a:pt x="650"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02" name="Google Shape;1802;p39"/>
            <p:cNvGrpSpPr/>
            <p:nvPr/>
          </p:nvGrpSpPr>
          <p:grpSpPr>
            <a:xfrm rot="-204881" flipH="1">
              <a:off x="6772635" y="3339845"/>
              <a:ext cx="1366367" cy="1474597"/>
              <a:chOff x="3292750" y="2140500"/>
              <a:chExt cx="979350" cy="1056925"/>
            </a:xfrm>
          </p:grpSpPr>
          <p:sp>
            <p:nvSpPr>
              <p:cNvPr id="1803" name="Google Shape;1803;p39"/>
              <p:cNvSpPr/>
              <p:nvPr/>
            </p:nvSpPr>
            <p:spPr>
              <a:xfrm>
                <a:off x="3373575" y="2703050"/>
                <a:ext cx="638500" cy="494375"/>
              </a:xfrm>
              <a:custGeom>
                <a:avLst/>
                <a:gdLst/>
                <a:ahLst/>
                <a:cxnLst/>
                <a:rect l="l" t="t" r="r" b="b"/>
                <a:pathLst>
                  <a:path w="25540" h="19775" extrusionOk="0">
                    <a:moveTo>
                      <a:pt x="18647" y="0"/>
                    </a:moveTo>
                    <a:cubicBezTo>
                      <a:pt x="18547" y="75"/>
                      <a:pt x="18422" y="150"/>
                      <a:pt x="18297" y="226"/>
                    </a:cubicBezTo>
                    <a:cubicBezTo>
                      <a:pt x="18221" y="301"/>
                      <a:pt x="18146" y="351"/>
                      <a:pt x="18096" y="426"/>
                    </a:cubicBezTo>
                    <a:cubicBezTo>
                      <a:pt x="18021" y="476"/>
                      <a:pt x="17946" y="526"/>
                      <a:pt x="17896" y="576"/>
                    </a:cubicBezTo>
                    <a:cubicBezTo>
                      <a:pt x="17896" y="727"/>
                      <a:pt x="17971" y="877"/>
                      <a:pt x="18121" y="977"/>
                    </a:cubicBezTo>
                    <a:lnTo>
                      <a:pt x="18848" y="1479"/>
                    </a:lnTo>
                    <a:lnTo>
                      <a:pt x="17094" y="1103"/>
                    </a:lnTo>
                    <a:cubicBezTo>
                      <a:pt x="16693" y="1353"/>
                      <a:pt x="16241" y="1554"/>
                      <a:pt x="15790" y="1704"/>
                    </a:cubicBezTo>
                    <a:cubicBezTo>
                      <a:pt x="15840" y="1830"/>
                      <a:pt x="15916" y="1930"/>
                      <a:pt x="16041" y="2005"/>
                    </a:cubicBezTo>
                    <a:lnTo>
                      <a:pt x="17444" y="2832"/>
                    </a:lnTo>
                    <a:lnTo>
                      <a:pt x="14387" y="2080"/>
                    </a:lnTo>
                    <a:cubicBezTo>
                      <a:pt x="14337" y="2105"/>
                      <a:pt x="14312" y="2105"/>
                      <a:pt x="14287" y="2105"/>
                    </a:cubicBezTo>
                    <a:lnTo>
                      <a:pt x="12632" y="2155"/>
                    </a:lnTo>
                    <a:cubicBezTo>
                      <a:pt x="12482" y="2431"/>
                      <a:pt x="12607" y="2757"/>
                      <a:pt x="12908" y="2882"/>
                    </a:cubicBezTo>
                    <a:lnTo>
                      <a:pt x="14587" y="3634"/>
                    </a:lnTo>
                    <a:lnTo>
                      <a:pt x="5214" y="1078"/>
                    </a:lnTo>
                    <a:cubicBezTo>
                      <a:pt x="5131" y="1052"/>
                      <a:pt x="5043" y="1040"/>
                      <a:pt x="4956" y="1040"/>
                    </a:cubicBezTo>
                    <a:cubicBezTo>
                      <a:pt x="4700" y="1040"/>
                      <a:pt x="4449" y="1148"/>
                      <a:pt x="4337" y="1353"/>
                    </a:cubicBezTo>
                    <a:cubicBezTo>
                      <a:pt x="4161" y="1604"/>
                      <a:pt x="4287" y="1930"/>
                      <a:pt x="4587" y="2080"/>
                    </a:cubicBezTo>
                    <a:cubicBezTo>
                      <a:pt x="6016" y="2782"/>
                      <a:pt x="8698" y="3409"/>
                      <a:pt x="10527" y="4286"/>
                    </a:cubicBezTo>
                    <a:cubicBezTo>
                      <a:pt x="7745" y="3208"/>
                      <a:pt x="4662" y="2581"/>
                      <a:pt x="4462" y="2506"/>
                    </a:cubicBezTo>
                    <a:lnTo>
                      <a:pt x="4437" y="2506"/>
                    </a:lnTo>
                    <a:cubicBezTo>
                      <a:pt x="4249" y="2423"/>
                      <a:pt x="4097" y="2379"/>
                      <a:pt x="3964" y="2379"/>
                    </a:cubicBezTo>
                    <a:cubicBezTo>
                      <a:pt x="3777" y="2379"/>
                      <a:pt x="3631" y="2466"/>
                      <a:pt x="3485" y="2657"/>
                    </a:cubicBezTo>
                    <a:cubicBezTo>
                      <a:pt x="3259" y="2907"/>
                      <a:pt x="3359" y="3258"/>
                      <a:pt x="3685" y="3434"/>
                    </a:cubicBezTo>
                    <a:cubicBezTo>
                      <a:pt x="3760" y="3484"/>
                      <a:pt x="6793" y="4386"/>
                      <a:pt x="9550" y="5865"/>
                    </a:cubicBezTo>
                    <a:lnTo>
                      <a:pt x="3760" y="3910"/>
                    </a:lnTo>
                    <a:cubicBezTo>
                      <a:pt x="3648" y="3862"/>
                      <a:pt x="3530" y="3839"/>
                      <a:pt x="3416" y="3839"/>
                    </a:cubicBezTo>
                    <a:cubicBezTo>
                      <a:pt x="3173" y="3839"/>
                      <a:pt x="2944" y="3940"/>
                      <a:pt x="2808" y="4110"/>
                    </a:cubicBezTo>
                    <a:cubicBezTo>
                      <a:pt x="2607" y="4361"/>
                      <a:pt x="2708" y="4712"/>
                      <a:pt x="3008" y="4862"/>
                    </a:cubicBezTo>
                    <a:lnTo>
                      <a:pt x="13033" y="9674"/>
                    </a:lnTo>
                    <a:lnTo>
                      <a:pt x="13033" y="9674"/>
                    </a:lnTo>
                    <a:lnTo>
                      <a:pt x="2958" y="5890"/>
                    </a:lnTo>
                    <a:cubicBezTo>
                      <a:pt x="2847" y="5839"/>
                      <a:pt x="2725" y="5814"/>
                      <a:pt x="2605" y="5814"/>
                    </a:cubicBezTo>
                    <a:cubicBezTo>
                      <a:pt x="2372" y="5814"/>
                      <a:pt x="2147" y="5908"/>
                      <a:pt x="2031" y="6090"/>
                    </a:cubicBezTo>
                    <a:cubicBezTo>
                      <a:pt x="1830" y="6341"/>
                      <a:pt x="1906" y="6667"/>
                      <a:pt x="2231" y="6842"/>
                    </a:cubicBezTo>
                    <a:lnTo>
                      <a:pt x="13459" y="12256"/>
                    </a:lnTo>
                    <a:lnTo>
                      <a:pt x="13459" y="12256"/>
                    </a:lnTo>
                    <a:lnTo>
                      <a:pt x="2783" y="7719"/>
                    </a:lnTo>
                    <a:cubicBezTo>
                      <a:pt x="2678" y="7671"/>
                      <a:pt x="2564" y="7649"/>
                      <a:pt x="2450" y="7649"/>
                    </a:cubicBezTo>
                    <a:cubicBezTo>
                      <a:pt x="2210" y="7649"/>
                      <a:pt x="1975" y="7750"/>
                      <a:pt x="1855" y="7920"/>
                    </a:cubicBezTo>
                    <a:cubicBezTo>
                      <a:pt x="1655" y="8196"/>
                      <a:pt x="1755" y="8521"/>
                      <a:pt x="2081" y="8697"/>
                    </a:cubicBezTo>
                    <a:lnTo>
                      <a:pt x="9099" y="12381"/>
                    </a:lnTo>
                    <a:lnTo>
                      <a:pt x="9099" y="12381"/>
                    </a:lnTo>
                    <a:lnTo>
                      <a:pt x="2332" y="9499"/>
                    </a:lnTo>
                    <a:cubicBezTo>
                      <a:pt x="2227" y="9451"/>
                      <a:pt x="2115" y="9428"/>
                      <a:pt x="2004" y="9428"/>
                    </a:cubicBezTo>
                    <a:cubicBezTo>
                      <a:pt x="1769" y="9428"/>
                      <a:pt x="1541" y="9529"/>
                      <a:pt x="1404" y="9699"/>
                    </a:cubicBezTo>
                    <a:cubicBezTo>
                      <a:pt x="1229" y="9950"/>
                      <a:pt x="1304" y="10276"/>
                      <a:pt x="1605" y="10451"/>
                    </a:cubicBezTo>
                    <a:lnTo>
                      <a:pt x="9374" y="14862"/>
                    </a:lnTo>
                    <a:lnTo>
                      <a:pt x="1630" y="11679"/>
                    </a:lnTo>
                    <a:cubicBezTo>
                      <a:pt x="1535" y="11643"/>
                      <a:pt x="1433" y="11625"/>
                      <a:pt x="1332" y="11625"/>
                    </a:cubicBezTo>
                    <a:cubicBezTo>
                      <a:pt x="1087" y="11625"/>
                      <a:pt x="844" y="11727"/>
                      <a:pt x="703" y="11905"/>
                    </a:cubicBezTo>
                    <a:cubicBezTo>
                      <a:pt x="527" y="12155"/>
                      <a:pt x="602" y="12481"/>
                      <a:pt x="903" y="12657"/>
                    </a:cubicBezTo>
                    <a:lnTo>
                      <a:pt x="6317" y="15714"/>
                    </a:lnTo>
                    <a:lnTo>
                      <a:pt x="1429" y="13885"/>
                    </a:lnTo>
                    <a:cubicBezTo>
                      <a:pt x="1334" y="13848"/>
                      <a:pt x="1233" y="13831"/>
                      <a:pt x="1132" y="13831"/>
                    </a:cubicBezTo>
                    <a:cubicBezTo>
                      <a:pt x="889" y="13831"/>
                      <a:pt x="651" y="13933"/>
                      <a:pt x="527" y="14110"/>
                    </a:cubicBezTo>
                    <a:cubicBezTo>
                      <a:pt x="352" y="14336"/>
                      <a:pt x="427" y="14662"/>
                      <a:pt x="703" y="14837"/>
                    </a:cubicBezTo>
                    <a:lnTo>
                      <a:pt x="3735" y="16667"/>
                    </a:lnTo>
                    <a:lnTo>
                      <a:pt x="1053" y="15714"/>
                    </a:lnTo>
                    <a:cubicBezTo>
                      <a:pt x="960" y="15686"/>
                      <a:pt x="863" y="15671"/>
                      <a:pt x="768" y="15671"/>
                    </a:cubicBezTo>
                    <a:cubicBezTo>
                      <a:pt x="529" y="15671"/>
                      <a:pt x="302" y="15761"/>
                      <a:pt x="176" y="15940"/>
                    </a:cubicBezTo>
                    <a:cubicBezTo>
                      <a:pt x="1" y="16166"/>
                      <a:pt x="51" y="16491"/>
                      <a:pt x="327" y="16667"/>
                    </a:cubicBezTo>
                    <a:lnTo>
                      <a:pt x="1454" y="17419"/>
                    </a:lnTo>
                    <a:lnTo>
                      <a:pt x="1204" y="17343"/>
                    </a:lnTo>
                    <a:cubicBezTo>
                      <a:pt x="1116" y="17314"/>
                      <a:pt x="1026" y="17300"/>
                      <a:pt x="938" y="17300"/>
                    </a:cubicBezTo>
                    <a:cubicBezTo>
                      <a:pt x="724" y="17300"/>
                      <a:pt x="519" y="17384"/>
                      <a:pt x="377" y="17544"/>
                    </a:cubicBezTo>
                    <a:cubicBezTo>
                      <a:pt x="201" y="17744"/>
                      <a:pt x="201" y="18020"/>
                      <a:pt x="402" y="18221"/>
                    </a:cubicBezTo>
                    <a:lnTo>
                      <a:pt x="1555" y="19349"/>
                    </a:lnTo>
                    <a:cubicBezTo>
                      <a:pt x="1701" y="19495"/>
                      <a:pt x="1906" y="19572"/>
                      <a:pt x="2112" y="19572"/>
                    </a:cubicBezTo>
                    <a:cubicBezTo>
                      <a:pt x="2259" y="19572"/>
                      <a:pt x="2407" y="19532"/>
                      <a:pt x="2532" y="19449"/>
                    </a:cubicBezTo>
                    <a:cubicBezTo>
                      <a:pt x="2708" y="19349"/>
                      <a:pt x="2783" y="19198"/>
                      <a:pt x="2808" y="19048"/>
                    </a:cubicBezTo>
                    <a:lnTo>
                      <a:pt x="5013" y="19750"/>
                    </a:lnTo>
                    <a:cubicBezTo>
                      <a:pt x="5114" y="19775"/>
                      <a:pt x="5189" y="19775"/>
                      <a:pt x="5264" y="19775"/>
                    </a:cubicBezTo>
                    <a:cubicBezTo>
                      <a:pt x="5515" y="19775"/>
                      <a:pt x="5740" y="19674"/>
                      <a:pt x="5891" y="19499"/>
                    </a:cubicBezTo>
                    <a:cubicBezTo>
                      <a:pt x="6041" y="19248"/>
                      <a:pt x="5991" y="18947"/>
                      <a:pt x="5715" y="18772"/>
                    </a:cubicBezTo>
                    <a:lnTo>
                      <a:pt x="5114" y="18371"/>
                    </a:lnTo>
                    <a:lnTo>
                      <a:pt x="8773" y="19649"/>
                    </a:lnTo>
                    <a:cubicBezTo>
                      <a:pt x="8868" y="19686"/>
                      <a:pt x="8969" y="19703"/>
                      <a:pt x="9070" y="19703"/>
                    </a:cubicBezTo>
                    <a:cubicBezTo>
                      <a:pt x="9314" y="19703"/>
                      <a:pt x="9551" y="19601"/>
                      <a:pt x="9675" y="19424"/>
                    </a:cubicBezTo>
                    <a:cubicBezTo>
                      <a:pt x="9850" y="19173"/>
                      <a:pt x="9775" y="18872"/>
                      <a:pt x="9475" y="18697"/>
                    </a:cubicBezTo>
                    <a:lnTo>
                      <a:pt x="7068" y="17243"/>
                    </a:lnTo>
                    <a:lnTo>
                      <a:pt x="12983" y="19449"/>
                    </a:lnTo>
                    <a:cubicBezTo>
                      <a:pt x="13078" y="19485"/>
                      <a:pt x="13178" y="19503"/>
                      <a:pt x="13276" y="19503"/>
                    </a:cubicBezTo>
                    <a:cubicBezTo>
                      <a:pt x="13514" y="19503"/>
                      <a:pt x="13744" y="19401"/>
                      <a:pt x="13886" y="19223"/>
                    </a:cubicBezTo>
                    <a:cubicBezTo>
                      <a:pt x="14061" y="18973"/>
                      <a:pt x="13961" y="18647"/>
                      <a:pt x="13660" y="18496"/>
                    </a:cubicBezTo>
                    <a:lnTo>
                      <a:pt x="9901" y="16341"/>
                    </a:lnTo>
                    <a:lnTo>
                      <a:pt x="17444" y="19449"/>
                    </a:lnTo>
                    <a:cubicBezTo>
                      <a:pt x="17548" y="19489"/>
                      <a:pt x="17660" y="19508"/>
                      <a:pt x="17770" y="19508"/>
                    </a:cubicBezTo>
                    <a:cubicBezTo>
                      <a:pt x="18006" y="19508"/>
                      <a:pt x="18235" y="19419"/>
                      <a:pt x="18372" y="19248"/>
                    </a:cubicBezTo>
                    <a:cubicBezTo>
                      <a:pt x="18547" y="18998"/>
                      <a:pt x="18472" y="18647"/>
                      <a:pt x="18171" y="18496"/>
                    </a:cubicBezTo>
                    <a:lnTo>
                      <a:pt x="11454" y="14662"/>
                    </a:lnTo>
                    <a:lnTo>
                      <a:pt x="22257" y="19298"/>
                    </a:lnTo>
                    <a:cubicBezTo>
                      <a:pt x="22352" y="19335"/>
                      <a:pt x="22455" y="19352"/>
                      <a:pt x="22559" y="19352"/>
                    </a:cubicBezTo>
                    <a:cubicBezTo>
                      <a:pt x="22810" y="19352"/>
                      <a:pt x="23060" y="19250"/>
                      <a:pt x="23184" y="19073"/>
                    </a:cubicBezTo>
                    <a:cubicBezTo>
                      <a:pt x="23384" y="18822"/>
                      <a:pt x="23284" y="18471"/>
                      <a:pt x="22958" y="18321"/>
                    </a:cubicBezTo>
                    <a:lnTo>
                      <a:pt x="15765" y="14536"/>
                    </a:lnTo>
                    <a:lnTo>
                      <a:pt x="24161" y="18120"/>
                    </a:lnTo>
                    <a:cubicBezTo>
                      <a:pt x="24273" y="18160"/>
                      <a:pt x="24390" y="18180"/>
                      <a:pt x="24504" y="18180"/>
                    </a:cubicBezTo>
                    <a:cubicBezTo>
                      <a:pt x="24748" y="18180"/>
                      <a:pt x="24977" y="18091"/>
                      <a:pt x="25114" y="17920"/>
                    </a:cubicBezTo>
                    <a:cubicBezTo>
                      <a:pt x="25289" y="17644"/>
                      <a:pt x="25214" y="17318"/>
                      <a:pt x="24888" y="17143"/>
                    </a:cubicBezTo>
                    <a:lnTo>
                      <a:pt x="15790" y="12181"/>
                    </a:lnTo>
                    <a:lnTo>
                      <a:pt x="24412" y="15940"/>
                    </a:lnTo>
                    <a:cubicBezTo>
                      <a:pt x="24523" y="15991"/>
                      <a:pt x="24642" y="16016"/>
                      <a:pt x="24759" y="16016"/>
                    </a:cubicBezTo>
                    <a:cubicBezTo>
                      <a:pt x="24987" y="16016"/>
                      <a:pt x="25207" y="15921"/>
                      <a:pt x="25339" y="15739"/>
                    </a:cubicBezTo>
                    <a:cubicBezTo>
                      <a:pt x="25540" y="15489"/>
                      <a:pt x="25440" y="15163"/>
                      <a:pt x="25139" y="14988"/>
                    </a:cubicBezTo>
                    <a:lnTo>
                      <a:pt x="16292" y="10100"/>
                    </a:lnTo>
                    <a:lnTo>
                      <a:pt x="23961" y="13484"/>
                    </a:lnTo>
                    <a:cubicBezTo>
                      <a:pt x="24065" y="13532"/>
                      <a:pt x="24180" y="13554"/>
                      <a:pt x="24294" y="13554"/>
                    </a:cubicBezTo>
                    <a:cubicBezTo>
                      <a:pt x="24537" y="13554"/>
                      <a:pt x="24777" y="13454"/>
                      <a:pt x="24913" y="13283"/>
                    </a:cubicBezTo>
                    <a:cubicBezTo>
                      <a:pt x="25089" y="13008"/>
                      <a:pt x="25013" y="12682"/>
                      <a:pt x="24688" y="12506"/>
                    </a:cubicBezTo>
                    <a:lnTo>
                      <a:pt x="14161" y="6942"/>
                    </a:lnTo>
                    <a:lnTo>
                      <a:pt x="14161" y="6942"/>
                    </a:lnTo>
                    <a:cubicBezTo>
                      <a:pt x="16066" y="7669"/>
                      <a:pt x="18347" y="8546"/>
                      <a:pt x="21054" y="9599"/>
                    </a:cubicBezTo>
                    <a:cubicBezTo>
                      <a:pt x="22482" y="10125"/>
                      <a:pt x="23409" y="10476"/>
                      <a:pt x="23460" y="10501"/>
                    </a:cubicBezTo>
                    <a:cubicBezTo>
                      <a:pt x="23570" y="10549"/>
                      <a:pt x="23685" y="10571"/>
                      <a:pt x="23797" y="10571"/>
                    </a:cubicBezTo>
                    <a:cubicBezTo>
                      <a:pt x="24041" y="10571"/>
                      <a:pt x="24267" y="10465"/>
                      <a:pt x="24387" y="10276"/>
                    </a:cubicBezTo>
                    <a:cubicBezTo>
                      <a:pt x="24612" y="9950"/>
                      <a:pt x="24512" y="9749"/>
                      <a:pt x="24086" y="9499"/>
                    </a:cubicBezTo>
                    <a:cubicBezTo>
                      <a:pt x="24086" y="9499"/>
                      <a:pt x="24061" y="9499"/>
                      <a:pt x="24011" y="9474"/>
                    </a:cubicBezTo>
                    <a:cubicBezTo>
                      <a:pt x="23861" y="9374"/>
                      <a:pt x="23635" y="9273"/>
                      <a:pt x="23359" y="9148"/>
                    </a:cubicBezTo>
                    <a:lnTo>
                      <a:pt x="21354" y="8170"/>
                    </a:lnTo>
                    <a:cubicBezTo>
                      <a:pt x="19675" y="7368"/>
                      <a:pt x="17419" y="6291"/>
                      <a:pt x="15189" y="5213"/>
                    </a:cubicBezTo>
                    <a:lnTo>
                      <a:pt x="14161" y="4712"/>
                    </a:lnTo>
                    <a:lnTo>
                      <a:pt x="14161" y="4712"/>
                    </a:lnTo>
                    <a:lnTo>
                      <a:pt x="22958" y="7469"/>
                    </a:lnTo>
                    <a:cubicBezTo>
                      <a:pt x="23041" y="7492"/>
                      <a:pt x="23124" y="7503"/>
                      <a:pt x="23206" y="7503"/>
                    </a:cubicBezTo>
                    <a:cubicBezTo>
                      <a:pt x="23474" y="7503"/>
                      <a:pt x="23726" y="7385"/>
                      <a:pt x="23861" y="7193"/>
                    </a:cubicBezTo>
                    <a:cubicBezTo>
                      <a:pt x="24011" y="6917"/>
                      <a:pt x="23911" y="6592"/>
                      <a:pt x="23585" y="6441"/>
                    </a:cubicBezTo>
                    <a:lnTo>
                      <a:pt x="19199" y="4536"/>
                    </a:lnTo>
                    <a:lnTo>
                      <a:pt x="19199" y="4536"/>
                    </a:lnTo>
                    <a:lnTo>
                      <a:pt x="22106" y="5263"/>
                    </a:lnTo>
                    <a:cubicBezTo>
                      <a:pt x="22190" y="5289"/>
                      <a:pt x="22278" y="5302"/>
                      <a:pt x="22364" y="5302"/>
                    </a:cubicBezTo>
                    <a:cubicBezTo>
                      <a:pt x="22611" y="5302"/>
                      <a:pt x="22847" y="5198"/>
                      <a:pt x="22958" y="5013"/>
                    </a:cubicBezTo>
                    <a:cubicBezTo>
                      <a:pt x="23134" y="4762"/>
                      <a:pt x="23033" y="4436"/>
                      <a:pt x="22758" y="4286"/>
                    </a:cubicBezTo>
                    <a:lnTo>
                      <a:pt x="20377" y="2907"/>
                    </a:lnTo>
                    <a:lnTo>
                      <a:pt x="21906" y="3233"/>
                    </a:lnTo>
                    <a:cubicBezTo>
                      <a:pt x="21956" y="3241"/>
                      <a:pt x="22007" y="3246"/>
                      <a:pt x="22059" y="3246"/>
                    </a:cubicBezTo>
                    <a:cubicBezTo>
                      <a:pt x="22318" y="3246"/>
                      <a:pt x="22582" y="3141"/>
                      <a:pt x="22708" y="2932"/>
                    </a:cubicBezTo>
                    <a:cubicBezTo>
                      <a:pt x="22858" y="2707"/>
                      <a:pt x="22783" y="2431"/>
                      <a:pt x="22532" y="2256"/>
                    </a:cubicBezTo>
                    <a:lnTo>
                      <a:pt x="21129" y="1278"/>
                    </a:lnTo>
                    <a:cubicBezTo>
                      <a:pt x="21354" y="1203"/>
                      <a:pt x="21505" y="1053"/>
                      <a:pt x="21530" y="852"/>
                    </a:cubicBezTo>
                    <a:cubicBezTo>
                      <a:pt x="21605" y="526"/>
                      <a:pt x="21329" y="251"/>
                      <a:pt x="20953" y="201"/>
                    </a:cubicBezTo>
                    <a:lnTo>
                      <a:pt x="186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39"/>
              <p:cNvSpPr/>
              <p:nvPr/>
            </p:nvSpPr>
            <p:spPr>
              <a:xfrm>
                <a:off x="3292750" y="2140500"/>
                <a:ext cx="979350" cy="1029975"/>
              </a:xfrm>
              <a:custGeom>
                <a:avLst/>
                <a:gdLst/>
                <a:ahLst/>
                <a:cxnLst/>
                <a:rect l="l" t="t" r="r" b="b"/>
                <a:pathLst>
                  <a:path w="39174" h="41199" extrusionOk="0">
                    <a:moveTo>
                      <a:pt x="38203" y="14241"/>
                    </a:moveTo>
                    <a:cubicBezTo>
                      <a:pt x="38262" y="14241"/>
                      <a:pt x="38318" y="14246"/>
                      <a:pt x="38372" y="14256"/>
                    </a:cubicBezTo>
                    <a:cubicBezTo>
                      <a:pt x="37896" y="14933"/>
                      <a:pt x="37169" y="15033"/>
                      <a:pt x="36392" y="15284"/>
                    </a:cubicBezTo>
                    <a:cubicBezTo>
                      <a:pt x="36977" y="14631"/>
                      <a:pt x="37684" y="14241"/>
                      <a:pt x="38203" y="14241"/>
                    </a:cubicBezTo>
                    <a:close/>
                    <a:moveTo>
                      <a:pt x="14312" y="572"/>
                    </a:moveTo>
                    <a:cubicBezTo>
                      <a:pt x="18998" y="748"/>
                      <a:pt x="22783" y="2652"/>
                      <a:pt x="25314" y="6687"/>
                    </a:cubicBezTo>
                    <a:cubicBezTo>
                      <a:pt x="29124" y="12728"/>
                      <a:pt x="26743" y="20497"/>
                      <a:pt x="20276" y="23479"/>
                    </a:cubicBezTo>
                    <a:cubicBezTo>
                      <a:pt x="18566" y="24273"/>
                      <a:pt x="16747" y="24650"/>
                      <a:pt x="14942" y="24650"/>
                    </a:cubicBezTo>
                    <a:cubicBezTo>
                      <a:pt x="10533" y="24650"/>
                      <a:pt x="6219" y="22398"/>
                      <a:pt x="3835" y="18467"/>
                    </a:cubicBezTo>
                    <a:cubicBezTo>
                      <a:pt x="1" y="12151"/>
                      <a:pt x="2733" y="4131"/>
                      <a:pt x="9625" y="1449"/>
                    </a:cubicBezTo>
                    <a:cubicBezTo>
                      <a:pt x="11129" y="873"/>
                      <a:pt x="12682" y="572"/>
                      <a:pt x="14312" y="572"/>
                    </a:cubicBezTo>
                    <a:close/>
                    <a:moveTo>
                      <a:pt x="22285" y="27106"/>
                    </a:moveTo>
                    <a:cubicBezTo>
                      <a:pt x="22327" y="27106"/>
                      <a:pt x="22367" y="27109"/>
                      <a:pt x="22407" y="27114"/>
                    </a:cubicBezTo>
                    <a:cubicBezTo>
                      <a:pt x="22281" y="27891"/>
                      <a:pt x="21329" y="28542"/>
                      <a:pt x="19926" y="28868"/>
                    </a:cubicBezTo>
                    <a:cubicBezTo>
                      <a:pt x="20212" y="28033"/>
                      <a:pt x="21453" y="27106"/>
                      <a:pt x="22285" y="27106"/>
                    </a:cubicBezTo>
                    <a:close/>
                    <a:moveTo>
                      <a:pt x="14272" y="0"/>
                    </a:moveTo>
                    <a:cubicBezTo>
                      <a:pt x="11993" y="0"/>
                      <a:pt x="9675" y="578"/>
                      <a:pt x="7545" y="1825"/>
                    </a:cubicBezTo>
                    <a:cubicBezTo>
                      <a:pt x="3033" y="4482"/>
                      <a:pt x="753" y="9469"/>
                      <a:pt x="1730" y="14607"/>
                    </a:cubicBezTo>
                    <a:cubicBezTo>
                      <a:pt x="2382" y="17966"/>
                      <a:pt x="4186" y="20622"/>
                      <a:pt x="6918" y="22627"/>
                    </a:cubicBezTo>
                    <a:cubicBezTo>
                      <a:pt x="7093" y="22753"/>
                      <a:pt x="7269" y="22903"/>
                      <a:pt x="7469" y="23028"/>
                    </a:cubicBezTo>
                    <a:cubicBezTo>
                      <a:pt x="7144" y="23780"/>
                      <a:pt x="6843" y="24507"/>
                      <a:pt x="6517" y="25209"/>
                    </a:cubicBezTo>
                    <a:cubicBezTo>
                      <a:pt x="4562" y="29269"/>
                      <a:pt x="3660" y="33580"/>
                      <a:pt x="3685" y="38066"/>
                    </a:cubicBezTo>
                    <a:cubicBezTo>
                      <a:pt x="3685" y="38843"/>
                      <a:pt x="3810" y="39620"/>
                      <a:pt x="3910" y="40397"/>
                    </a:cubicBezTo>
                    <a:cubicBezTo>
                      <a:pt x="3932" y="40589"/>
                      <a:pt x="4008" y="40764"/>
                      <a:pt x="4186" y="40764"/>
                    </a:cubicBezTo>
                    <a:cubicBezTo>
                      <a:pt x="4216" y="40764"/>
                      <a:pt x="4250" y="40759"/>
                      <a:pt x="4286" y="40748"/>
                    </a:cubicBezTo>
                    <a:cubicBezTo>
                      <a:pt x="4562" y="40698"/>
                      <a:pt x="4537" y="40497"/>
                      <a:pt x="4487" y="40272"/>
                    </a:cubicBezTo>
                    <a:cubicBezTo>
                      <a:pt x="4261" y="39319"/>
                      <a:pt x="4186" y="38342"/>
                      <a:pt x="4261" y="37339"/>
                    </a:cubicBezTo>
                    <a:cubicBezTo>
                      <a:pt x="4286" y="36612"/>
                      <a:pt x="4337" y="35886"/>
                      <a:pt x="4387" y="35184"/>
                    </a:cubicBezTo>
                    <a:cubicBezTo>
                      <a:pt x="4587" y="32126"/>
                      <a:pt x="5364" y="29219"/>
                      <a:pt x="6592" y="26437"/>
                    </a:cubicBezTo>
                    <a:cubicBezTo>
                      <a:pt x="6617" y="26387"/>
                      <a:pt x="6642" y="26337"/>
                      <a:pt x="6692" y="26211"/>
                    </a:cubicBezTo>
                    <a:cubicBezTo>
                      <a:pt x="6793" y="26387"/>
                      <a:pt x="6868" y="26487"/>
                      <a:pt x="6893" y="26562"/>
                    </a:cubicBezTo>
                    <a:cubicBezTo>
                      <a:pt x="7294" y="27565"/>
                      <a:pt x="7820" y="28492"/>
                      <a:pt x="8447" y="29369"/>
                    </a:cubicBezTo>
                    <a:cubicBezTo>
                      <a:pt x="9249" y="30522"/>
                      <a:pt x="10076" y="31725"/>
                      <a:pt x="10953" y="32828"/>
                    </a:cubicBezTo>
                    <a:cubicBezTo>
                      <a:pt x="11447" y="33470"/>
                      <a:pt x="11984" y="33766"/>
                      <a:pt x="12613" y="33766"/>
                    </a:cubicBezTo>
                    <a:cubicBezTo>
                      <a:pt x="12943" y="33766"/>
                      <a:pt x="13298" y="33685"/>
                      <a:pt x="13685" y="33530"/>
                    </a:cubicBezTo>
                    <a:cubicBezTo>
                      <a:pt x="14111" y="33354"/>
                      <a:pt x="14562" y="33154"/>
                      <a:pt x="14938" y="32903"/>
                    </a:cubicBezTo>
                    <a:cubicBezTo>
                      <a:pt x="16317" y="31926"/>
                      <a:pt x="17670" y="30898"/>
                      <a:pt x="19023" y="29921"/>
                    </a:cubicBezTo>
                    <a:cubicBezTo>
                      <a:pt x="19224" y="29770"/>
                      <a:pt x="19474" y="29670"/>
                      <a:pt x="19725" y="29595"/>
                    </a:cubicBezTo>
                    <a:cubicBezTo>
                      <a:pt x="20402" y="29294"/>
                      <a:pt x="21104" y="29043"/>
                      <a:pt x="21780" y="28743"/>
                    </a:cubicBezTo>
                    <a:cubicBezTo>
                      <a:pt x="22281" y="28517"/>
                      <a:pt x="22708" y="28141"/>
                      <a:pt x="22933" y="27615"/>
                    </a:cubicBezTo>
                    <a:cubicBezTo>
                      <a:pt x="23184" y="27013"/>
                      <a:pt x="22883" y="26512"/>
                      <a:pt x="22206" y="26487"/>
                    </a:cubicBezTo>
                    <a:cubicBezTo>
                      <a:pt x="22174" y="26485"/>
                      <a:pt x="22142" y="26484"/>
                      <a:pt x="22110" y="26484"/>
                    </a:cubicBezTo>
                    <a:cubicBezTo>
                      <a:pt x="21694" y="26484"/>
                      <a:pt x="21304" y="26634"/>
                      <a:pt x="20978" y="26913"/>
                    </a:cubicBezTo>
                    <a:cubicBezTo>
                      <a:pt x="20477" y="27389"/>
                      <a:pt x="20001" y="27865"/>
                      <a:pt x="19525" y="28367"/>
                    </a:cubicBezTo>
                    <a:cubicBezTo>
                      <a:pt x="19424" y="28442"/>
                      <a:pt x="19324" y="28592"/>
                      <a:pt x="19299" y="28718"/>
                    </a:cubicBezTo>
                    <a:cubicBezTo>
                      <a:pt x="19249" y="28993"/>
                      <a:pt x="19048" y="29169"/>
                      <a:pt x="18848" y="29319"/>
                    </a:cubicBezTo>
                    <a:cubicBezTo>
                      <a:pt x="17795" y="30146"/>
                      <a:pt x="16768" y="30973"/>
                      <a:pt x="15690" y="31750"/>
                    </a:cubicBezTo>
                    <a:cubicBezTo>
                      <a:pt x="14963" y="32226"/>
                      <a:pt x="14186" y="32652"/>
                      <a:pt x="13409" y="33003"/>
                    </a:cubicBezTo>
                    <a:cubicBezTo>
                      <a:pt x="13131" y="33134"/>
                      <a:pt x="12878" y="33198"/>
                      <a:pt x="12641" y="33198"/>
                    </a:cubicBezTo>
                    <a:cubicBezTo>
                      <a:pt x="12194" y="33198"/>
                      <a:pt x="11806" y="32969"/>
                      <a:pt x="11429" y="32527"/>
                    </a:cubicBezTo>
                    <a:cubicBezTo>
                      <a:pt x="11103" y="32176"/>
                      <a:pt x="10828" y="31800"/>
                      <a:pt x="10552" y="31424"/>
                    </a:cubicBezTo>
                    <a:cubicBezTo>
                      <a:pt x="9926" y="30497"/>
                      <a:pt x="9249" y="29595"/>
                      <a:pt x="8647" y="28642"/>
                    </a:cubicBezTo>
                    <a:cubicBezTo>
                      <a:pt x="8096" y="27715"/>
                      <a:pt x="7645" y="26763"/>
                      <a:pt x="7144" y="25835"/>
                    </a:cubicBezTo>
                    <a:cubicBezTo>
                      <a:pt x="7018" y="25585"/>
                      <a:pt x="7018" y="25359"/>
                      <a:pt x="7144" y="25134"/>
                    </a:cubicBezTo>
                    <a:cubicBezTo>
                      <a:pt x="7319" y="24708"/>
                      <a:pt x="7494" y="24281"/>
                      <a:pt x="7670" y="23855"/>
                    </a:cubicBezTo>
                    <a:cubicBezTo>
                      <a:pt x="7770" y="23680"/>
                      <a:pt x="7870" y="23530"/>
                      <a:pt x="7946" y="23379"/>
                    </a:cubicBezTo>
                    <a:cubicBezTo>
                      <a:pt x="10373" y="24604"/>
                      <a:pt x="12735" y="25233"/>
                      <a:pt x="15037" y="25233"/>
                    </a:cubicBezTo>
                    <a:cubicBezTo>
                      <a:pt x="18059" y="25233"/>
                      <a:pt x="20979" y="24148"/>
                      <a:pt x="23810" y="21901"/>
                    </a:cubicBezTo>
                    <a:cubicBezTo>
                      <a:pt x="23911" y="21976"/>
                      <a:pt x="24011" y="22076"/>
                      <a:pt x="24111" y="22176"/>
                    </a:cubicBezTo>
                    <a:cubicBezTo>
                      <a:pt x="24186" y="22251"/>
                      <a:pt x="24261" y="22377"/>
                      <a:pt x="24287" y="22477"/>
                    </a:cubicBezTo>
                    <a:cubicBezTo>
                      <a:pt x="24863" y="23805"/>
                      <a:pt x="25515" y="25109"/>
                      <a:pt x="25941" y="26487"/>
                    </a:cubicBezTo>
                    <a:cubicBezTo>
                      <a:pt x="26918" y="29570"/>
                      <a:pt x="27645" y="32703"/>
                      <a:pt x="27921" y="35936"/>
                    </a:cubicBezTo>
                    <a:cubicBezTo>
                      <a:pt x="28046" y="37364"/>
                      <a:pt x="28071" y="38818"/>
                      <a:pt x="27870" y="40272"/>
                    </a:cubicBezTo>
                    <a:cubicBezTo>
                      <a:pt x="27845" y="40522"/>
                      <a:pt x="27845" y="40748"/>
                      <a:pt x="27845" y="40998"/>
                    </a:cubicBezTo>
                    <a:cubicBezTo>
                      <a:pt x="27845" y="41074"/>
                      <a:pt x="27946" y="41199"/>
                      <a:pt x="28021" y="41199"/>
                    </a:cubicBezTo>
                    <a:cubicBezTo>
                      <a:pt x="28121" y="41199"/>
                      <a:pt x="28246" y="41149"/>
                      <a:pt x="28322" y="41074"/>
                    </a:cubicBezTo>
                    <a:cubicBezTo>
                      <a:pt x="28372" y="40973"/>
                      <a:pt x="28397" y="40848"/>
                      <a:pt x="28397" y="40723"/>
                    </a:cubicBezTo>
                    <a:cubicBezTo>
                      <a:pt x="28472" y="40096"/>
                      <a:pt x="28547" y="39495"/>
                      <a:pt x="28572" y="38868"/>
                    </a:cubicBezTo>
                    <a:cubicBezTo>
                      <a:pt x="28647" y="36261"/>
                      <a:pt x="28347" y="33730"/>
                      <a:pt x="27745" y="31199"/>
                    </a:cubicBezTo>
                    <a:cubicBezTo>
                      <a:pt x="27169" y="28642"/>
                      <a:pt x="26642" y="26086"/>
                      <a:pt x="25490" y="23705"/>
                    </a:cubicBezTo>
                    <a:cubicBezTo>
                      <a:pt x="25464" y="23655"/>
                      <a:pt x="25490" y="23555"/>
                      <a:pt x="25464" y="23429"/>
                    </a:cubicBezTo>
                    <a:lnTo>
                      <a:pt x="25464" y="23429"/>
                    </a:lnTo>
                    <a:cubicBezTo>
                      <a:pt x="26116" y="23855"/>
                      <a:pt x="26693" y="24281"/>
                      <a:pt x="27294" y="24657"/>
                    </a:cubicBezTo>
                    <a:cubicBezTo>
                      <a:pt x="27645" y="24883"/>
                      <a:pt x="28046" y="25134"/>
                      <a:pt x="28447" y="25284"/>
                    </a:cubicBezTo>
                    <a:cubicBezTo>
                      <a:pt x="28812" y="25438"/>
                      <a:pt x="29172" y="25513"/>
                      <a:pt x="29518" y="25513"/>
                    </a:cubicBezTo>
                    <a:cubicBezTo>
                      <a:pt x="30241" y="25513"/>
                      <a:pt x="30904" y="25184"/>
                      <a:pt x="31429" y="24557"/>
                    </a:cubicBezTo>
                    <a:cubicBezTo>
                      <a:pt x="31655" y="24281"/>
                      <a:pt x="31855" y="23981"/>
                      <a:pt x="32031" y="23655"/>
                    </a:cubicBezTo>
                    <a:cubicBezTo>
                      <a:pt x="32983" y="21875"/>
                      <a:pt x="34061" y="20171"/>
                      <a:pt x="34788" y="18291"/>
                    </a:cubicBezTo>
                    <a:cubicBezTo>
                      <a:pt x="35064" y="17565"/>
                      <a:pt x="35414" y="16838"/>
                      <a:pt x="35715" y="16161"/>
                    </a:cubicBezTo>
                    <a:cubicBezTo>
                      <a:pt x="36392" y="15911"/>
                      <a:pt x="37018" y="15710"/>
                      <a:pt x="37645" y="15484"/>
                    </a:cubicBezTo>
                    <a:cubicBezTo>
                      <a:pt x="38096" y="15334"/>
                      <a:pt x="38522" y="15083"/>
                      <a:pt x="38798" y="14657"/>
                    </a:cubicBezTo>
                    <a:cubicBezTo>
                      <a:pt x="39174" y="14181"/>
                      <a:pt x="38948" y="13680"/>
                      <a:pt x="38347" y="13630"/>
                    </a:cubicBezTo>
                    <a:cubicBezTo>
                      <a:pt x="38314" y="13627"/>
                      <a:pt x="38280" y="13625"/>
                      <a:pt x="38247" y="13625"/>
                    </a:cubicBezTo>
                    <a:cubicBezTo>
                      <a:pt x="38024" y="13625"/>
                      <a:pt x="37791" y="13693"/>
                      <a:pt x="37595" y="13780"/>
                    </a:cubicBezTo>
                    <a:cubicBezTo>
                      <a:pt x="36793" y="14106"/>
                      <a:pt x="36141" y="14632"/>
                      <a:pt x="35515" y="15209"/>
                    </a:cubicBezTo>
                    <a:cubicBezTo>
                      <a:pt x="35439" y="15284"/>
                      <a:pt x="35364" y="15409"/>
                      <a:pt x="35339" y="15510"/>
                    </a:cubicBezTo>
                    <a:cubicBezTo>
                      <a:pt x="35038" y="16211"/>
                      <a:pt x="34763" y="16888"/>
                      <a:pt x="34462" y="17565"/>
                    </a:cubicBezTo>
                    <a:cubicBezTo>
                      <a:pt x="34136" y="18342"/>
                      <a:pt x="33835" y="19093"/>
                      <a:pt x="33460" y="19845"/>
                    </a:cubicBezTo>
                    <a:cubicBezTo>
                      <a:pt x="32983" y="20798"/>
                      <a:pt x="32457" y="21725"/>
                      <a:pt x="31931" y="22652"/>
                    </a:cubicBezTo>
                    <a:cubicBezTo>
                      <a:pt x="31680" y="23129"/>
                      <a:pt x="31379" y="23580"/>
                      <a:pt x="31079" y="24031"/>
                    </a:cubicBezTo>
                    <a:cubicBezTo>
                      <a:pt x="30803" y="24457"/>
                      <a:pt x="30427" y="24733"/>
                      <a:pt x="29951" y="24883"/>
                    </a:cubicBezTo>
                    <a:cubicBezTo>
                      <a:pt x="29773" y="24947"/>
                      <a:pt x="29602" y="24975"/>
                      <a:pt x="29435" y="24975"/>
                    </a:cubicBezTo>
                    <a:cubicBezTo>
                      <a:pt x="29016" y="24975"/>
                      <a:pt x="28631" y="24798"/>
                      <a:pt x="28272" y="24582"/>
                    </a:cubicBezTo>
                    <a:cubicBezTo>
                      <a:pt x="27369" y="24031"/>
                      <a:pt x="26492" y="23429"/>
                      <a:pt x="25615" y="22828"/>
                    </a:cubicBezTo>
                    <a:cubicBezTo>
                      <a:pt x="25289" y="22602"/>
                      <a:pt x="25013" y="22276"/>
                      <a:pt x="24738" y="22001"/>
                    </a:cubicBezTo>
                    <a:cubicBezTo>
                      <a:pt x="24562" y="21800"/>
                      <a:pt x="24462" y="21575"/>
                      <a:pt x="24312" y="21349"/>
                    </a:cubicBezTo>
                    <a:cubicBezTo>
                      <a:pt x="24487" y="21149"/>
                      <a:pt x="24612" y="20998"/>
                      <a:pt x="24738" y="20848"/>
                    </a:cubicBezTo>
                    <a:cubicBezTo>
                      <a:pt x="27419" y="17615"/>
                      <a:pt x="28347" y="13956"/>
                      <a:pt x="27294" y="9895"/>
                    </a:cubicBezTo>
                    <a:cubicBezTo>
                      <a:pt x="25760" y="3830"/>
                      <a:pt x="20142" y="0"/>
                      <a:pt x="1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39"/>
              <p:cNvSpPr/>
              <p:nvPr/>
            </p:nvSpPr>
            <p:spPr>
              <a:xfrm>
                <a:off x="3628600" y="2410975"/>
                <a:ext cx="245625" cy="129200"/>
              </a:xfrm>
              <a:custGeom>
                <a:avLst/>
                <a:gdLst/>
                <a:ahLst/>
                <a:cxnLst/>
                <a:rect l="l" t="t" r="r" b="b"/>
                <a:pathLst>
                  <a:path w="9825" h="5168" extrusionOk="0">
                    <a:moveTo>
                      <a:pt x="9562" y="1"/>
                    </a:moveTo>
                    <a:cubicBezTo>
                      <a:pt x="9557" y="1"/>
                      <a:pt x="9553" y="2"/>
                      <a:pt x="9549" y="4"/>
                    </a:cubicBezTo>
                    <a:cubicBezTo>
                      <a:pt x="9424" y="29"/>
                      <a:pt x="9299" y="129"/>
                      <a:pt x="9274" y="254"/>
                    </a:cubicBezTo>
                    <a:cubicBezTo>
                      <a:pt x="9223" y="455"/>
                      <a:pt x="9248" y="680"/>
                      <a:pt x="9223" y="906"/>
                    </a:cubicBezTo>
                    <a:cubicBezTo>
                      <a:pt x="9111" y="3145"/>
                      <a:pt x="7560" y="4604"/>
                      <a:pt x="5479" y="4604"/>
                    </a:cubicBezTo>
                    <a:cubicBezTo>
                      <a:pt x="5230" y="4604"/>
                      <a:pt x="4974" y="4583"/>
                      <a:pt x="4712" y="4540"/>
                    </a:cubicBezTo>
                    <a:cubicBezTo>
                      <a:pt x="3183" y="4290"/>
                      <a:pt x="1930" y="3538"/>
                      <a:pt x="827" y="2460"/>
                    </a:cubicBezTo>
                    <a:cubicBezTo>
                      <a:pt x="702" y="2335"/>
                      <a:pt x="577" y="2184"/>
                      <a:pt x="426" y="2084"/>
                    </a:cubicBezTo>
                    <a:cubicBezTo>
                      <a:pt x="389" y="2059"/>
                      <a:pt x="326" y="2046"/>
                      <a:pt x="267" y="2046"/>
                    </a:cubicBezTo>
                    <a:cubicBezTo>
                      <a:pt x="207" y="2046"/>
                      <a:pt x="151" y="2059"/>
                      <a:pt x="126" y="2084"/>
                    </a:cubicBezTo>
                    <a:cubicBezTo>
                      <a:pt x="50" y="2159"/>
                      <a:pt x="0" y="2310"/>
                      <a:pt x="50" y="2410"/>
                    </a:cubicBezTo>
                    <a:cubicBezTo>
                      <a:pt x="76" y="2535"/>
                      <a:pt x="176" y="2635"/>
                      <a:pt x="301" y="2736"/>
                    </a:cubicBezTo>
                    <a:cubicBezTo>
                      <a:pt x="727" y="3112"/>
                      <a:pt x="1153" y="3538"/>
                      <a:pt x="1629" y="3863"/>
                    </a:cubicBezTo>
                    <a:cubicBezTo>
                      <a:pt x="2731" y="4647"/>
                      <a:pt x="3953" y="5168"/>
                      <a:pt x="5341" y="5168"/>
                    </a:cubicBezTo>
                    <a:cubicBezTo>
                      <a:pt x="5374" y="5168"/>
                      <a:pt x="5406" y="5167"/>
                      <a:pt x="5439" y="5167"/>
                    </a:cubicBezTo>
                    <a:cubicBezTo>
                      <a:pt x="6817" y="5167"/>
                      <a:pt x="7920" y="4716"/>
                      <a:pt x="8722" y="3763"/>
                    </a:cubicBezTo>
                    <a:cubicBezTo>
                      <a:pt x="9524" y="2811"/>
                      <a:pt x="9825" y="1683"/>
                      <a:pt x="9825" y="455"/>
                    </a:cubicBezTo>
                    <a:cubicBezTo>
                      <a:pt x="9825" y="380"/>
                      <a:pt x="9825" y="279"/>
                      <a:pt x="9800" y="229"/>
                    </a:cubicBezTo>
                    <a:cubicBezTo>
                      <a:pt x="9730" y="137"/>
                      <a:pt x="9618" y="1"/>
                      <a:pt x="9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39"/>
              <p:cNvSpPr/>
              <p:nvPr/>
            </p:nvSpPr>
            <p:spPr>
              <a:xfrm>
                <a:off x="3827850" y="2332100"/>
                <a:ext cx="37625" cy="47975"/>
              </a:xfrm>
              <a:custGeom>
                <a:avLst/>
                <a:gdLst/>
                <a:ahLst/>
                <a:cxnLst/>
                <a:rect l="l" t="t" r="r" b="b"/>
                <a:pathLst>
                  <a:path w="1505" h="1919" extrusionOk="0">
                    <a:moveTo>
                      <a:pt x="827" y="1"/>
                    </a:moveTo>
                    <a:cubicBezTo>
                      <a:pt x="426" y="26"/>
                      <a:pt x="50" y="277"/>
                      <a:pt x="0" y="652"/>
                    </a:cubicBezTo>
                    <a:cubicBezTo>
                      <a:pt x="0" y="828"/>
                      <a:pt x="75" y="1028"/>
                      <a:pt x="151" y="1229"/>
                    </a:cubicBezTo>
                    <a:cubicBezTo>
                      <a:pt x="328" y="1672"/>
                      <a:pt x="583" y="1919"/>
                      <a:pt x="882" y="1919"/>
                    </a:cubicBezTo>
                    <a:cubicBezTo>
                      <a:pt x="921" y="1919"/>
                      <a:pt x="962" y="1914"/>
                      <a:pt x="1003" y="1906"/>
                    </a:cubicBezTo>
                    <a:cubicBezTo>
                      <a:pt x="1329" y="1830"/>
                      <a:pt x="1504" y="1505"/>
                      <a:pt x="1504" y="928"/>
                    </a:cubicBezTo>
                    <a:cubicBezTo>
                      <a:pt x="1504" y="878"/>
                      <a:pt x="1504" y="778"/>
                      <a:pt x="1479" y="678"/>
                    </a:cubicBezTo>
                    <a:cubicBezTo>
                      <a:pt x="1404" y="277"/>
                      <a:pt x="1153" y="1"/>
                      <a:pt x="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39"/>
              <p:cNvSpPr/>
              <p:nvPr/>
            </p:nvSpPr>
            <p:spPr>
              <a:xfrm>
                <a:off x="3577850" y="2378275"/>
                <a:ext cx="35100" cy="46325"/>
              </a:xfrm>
              <a:custGeom>
                <a:avLst/>
                <a:gdLst/>
                <a:ahLst/>
                <a:cxnLst/>
                <a:rect l="l" t="t" r="r" b="b"/>
                <a:pathLst>
                  <a:path w="1404" h="1853" extrusionOk="0">
                    <a:moveTo>
                      <a:pt x="676" y="1"/>
                    </a:moveTo>
                    <a:cubicBezTo>
                      <a:pt x="644" y="1"/>
                      <a:pt x="611" y="3"/>
                      <a:pt x="577" y="8"/>
                    </a:cubicBezTo>
                    <a:cubicBezTo>
                      <a:pt x="276" y="59"/>
                      <a:pt x="151" y="309"/>
                      <a:pt x="50" y="585"/>
                    </a:cubicBezTo>
                    <a:cubicBezTo>
                      <a:pt x="25" y="685"/>
                      <a:pt x="25" y="785"/>
                      <a:pt x="0" y="986"/>
                    </a:cubicBezTo>
                    <a:cubicBezTo>
                      <a:pt x="50" y="1111"/>
                      <a:pt x="100" y="1362"/>
                      <a:pt x="226" y="1562"/>
                    </a:cubicBezTo>
                    <a:cubicBezTo>
                      <a:pt x="367" y="1765"/>
                      <a:pt x="558" y="1853"/>
                      <a:pt x="785" y="1853"/>
                    </a:cubicBezTo>
                    <a:cubicBezTo>
                      <a:pt x="839" y="1853"/>
                      <a:pt x="895" y="1848"/>
                      <a:pt x="953" y="1838"/>
                    </a:cubicBezTo>
                    <a:cubicBezTo>
                      <a:pt x="1278" y="1788"/>
                      <a:pt x="1404" y="1537"/>
                      <a:pt x="1404" y="1287"/>
                    </a:cubicBezTo>
                    <a:cubicBezTo>
                      <a:pt x="1404" y="986"/>
                      <a:pt x="1354" y="685"/>
                      <a:pt x="1253" y="410"/>
                    </a:cubicBezTo>
                    <a:cubicBezTo>
                      <a:pt x="1164" y="185"/>
                      <a:pt x="953" y="1"/>
                      <a:pt x="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559" name="Shape 2559"/>
        <p:cNvGrpSpPr/>
        <p:nvPr/>
      </p:nvGrpSpPr>
      <p:grpSpPr>
        <a:xfrm>
          <a:off x="0" y="0"/>
          <a:ext cx="0" cy="0"/>
          <a:chOff x="0" y="0"/>
          <a:chExt cx="0" cy="0"/>
        </a:xfrm>
      </p:grpSpPr>
      <p:sp>
        <p:nvSpPr>
          <p:cNvPr id="2560" name="Google Shape;2560;p56"/>
          <p:cNvSpPr/>
          <p:nvPr/>
        </p:nvSpPr>
        <p:spPr>
          <a:xfrm>
            <a:off x="4203844" y="1378821"/>
            <a:ext cx="736200" cy="5562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56"/>
          <p:cNvSpPr/>
          <p:nvPr/>
        </p:nvSpPr>
        <p:spPr>
          <a:xfrm>
            <a:off x="4203844" y="2453346"/>
            <a:ext cx="736200" cy="5562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56"/>
          <p:cNvSpPr/>
          <p:nvPr/>
        </p:nvSpPr>
        <p:spPr>
          <a:xfrm>
            <a:off x="4203844" y="3527846"/>
            <a:ext cx="736200" cy="5562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56"/>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Sequence</a:t>
            </a:r>
            <a:endParaRPr lang="en-GB"/>
          </a:p>
        </p:txBody>
      </p:sp>
      <p:sp>
        <p:nvSpPr>
          <p:cNvPr id="2564" name="Google Shape;2564;p56"/>
          <p:cNvSpPr txBox="1"/>
          <p:nvPr>
            <p:ph type="subTitle" idx="4294967295"/>
          </p:nvPr>
        </p:nvSpPr>
        <p:spPr>
          <a:xfrm>
            <a:off x="1815099" y="1814290"/>
            <a:ext cx="1918500" cy="5841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1200"/>
              </a:spcAft>
              <a:buNone/>
            </a:pPr>
            <a:r>
              <a:rPr lang="en-GB"/>
              <a:t>Mars is full of iron oxide dust</a:t>
            </a:r>
            <a:endParaRPr lang="en-GB"/>
          </a:p>
        </p:txBody>
      </p:sp>
      <p:sp>
        <p:nvSpPr>
          <p:cNvPr id="2565" name="Google Shape;2565;p56"/>
          <p:cNvSpPr txBox="1"/>
          <p:nvPr>
            <p:ph type="subTitle" idx="4294967295"/>
          </p:nvPr>
        </p:nvSpPr>
        <p:spPr>
          <a:xfrm>
            <a:off x="1815099" y="1455915"/>
            <a:ext cx="1918500" cy="402000"/>
          </a:xfrm>
          <a:prstGeom prst="rect">
            <a:avLst/>
          </a:prstGeom>
          <a:solidFill>
            <a:schemeClr val="dk2"/>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2200">
                <a:latin typeface="Jua"/>
                <a:ea typeface="Jua"/>
                <a:cs typeface="Jua"/>
                <a:sym typeface="Jua"/>
              </a:rPr>
              <a:t>Mars</a:t>
            </a:r>
            <a:endParaRPr sz="2200">
              <a:latin typeface="Jua"/>
              <a:ea typeface="Jua"/>
              <a:cs typeface="Jua"/>
              <a:sym typeface="Jua"/>
            </a:endParaRPr>
          </a:p>
        </p:txBody>
      </p:sp>
      <p:sp>
        <p:nvSpPr>
          <p:cNvPr id="2566" name="Google Shape;2566;p56"/>
          <p:cNvSpPr txBox="1"/>
          <p:nvPr>
            <p:ph type="subTitle" idx="4294967295"/>
          </p:nvPr>
        </p:nvSpPr>
        <p:spPr>
          <a:xfrm>
            <a:off x="5410312" y="1814465"/>
            <a:ext cx="1918500" cy="5841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t>Venus is the second planet from the Sun</a:t>
            </a:r>
            <a:endParaRPr lang="en-GB"/>
          </a:p>
        </p:txBody>
      </p:sp>
      <p:sp>
        <p:nvSpPr>
          <p:cNvPr id="2567" name="Google Shape;2567;p56"/>
          <p:cNvSpPr txBox="1"/>
          <p:nvPr>
            <p:ph type="subTitle" idx="4294967295"/>
          </p:nvPr>
        </p:nvSpPr>
        <p:spPr>
          <a:xfrm>
            <a:off x="5410351" y="1455915"/>
            <a:ext cx="1918500" cy="402000"/>
          </a:xfrm>
          <a:prstGeom prst="rect">
            <a:avLst/>
          </a:prstGeom>
          <a:solidFill>
            <a:schemeClr val="dk2"/>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2200">
                <a:latin typeface="Jua"/>
                <a:ea typeface="Jua"/>
                <a:cs typeface="Jua"/>
                <a:sym typeface="Jua"/>
              </a:rPr>
              <a:t>Venus</a:t>
            </a:r>
            <a:endParaRPr sz="2200">
              <a:latin typeface="Jua"/>
              <a:ea typeface="Jua"/>
              <a:cs typeface="Jua"/>
              <a:sym typeface="Jua"/>
            </a:endParaRPr>
          </a:p>
        </p:txBody>
      </p:sp>
      <p:sp>
        <p:nvSpPr>
          <p:cNvPr id="2568" name="Google Shape;2568;p56"/>
          <p:cNvSpPr txBox="1"/>
          <p:nvPr>
            <p:ph type="subTitle" idx="4294967295"/>
          </p:nvPr>
        </p:nvSpPr>
        <p:spPr>
          <a:xfrm>
            <a:off x="1815115" y="2886790"/>
            <a:ext cx="1918500" cy="5841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t>It’s the farthest planet from the Sun</a:t>
            </a:r>
            <a:endParaRPr lang="en-GB"/>
          </a:p>
        </p:txBody>
      </p:sp>
      <p:sp>
        <p:nvSpPr>
          <p:cNvPr id="2569" name="Google Shape;2569;p56"/>
          <p:cNvSpPr txBox="1"/>
          <p:nvPr>
            <p:ph type="subTitle" idx="4294967295"/>
          </p:nvPr>
        </p:nvSpPr>
        <p:spPr>
          <a:xfrm>
            <a:off x="1815106" y="2529240"/>
            <a:ext cx="1918500" cy="402000"/>
          </a:xfrm>
          <a:prstGeom prst="rect">
            <a:avLst/>
          </a:prstGeom>
          <a:solidFill>
            <a:schemeClr val="dk2"/>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2200">
                <a:latin typeface="Jua"/>
                <a:ea typeface="Jua"/>
                <a:cs typeface="Jua"/>
                <a:sym typeface="Jua"/>
              </a:rPr>
              <a:t>Neptune</a:t>
            </a:r>
            <a:endParaRPr sz="2200">
              <a:latin typeface="Jua"/>
              <a:ea typeface="Jua"/>
              <a:cs typeface="Jua"/>
              <a:sym typeface="Jua"/>
            </a:endParaRPr>
          </a:p>
        </p:txBody>
      </p:sp>
      <p:sp>
        <p:nvSpPr>
          <p:cNvPr id="2570" name="Google Shape;2570;p56"/>
          <p:cNvSpPr txBox="1"/>
          <p:nvPr>
            <p:ph type="subTitle" idx="4294967295"/>
          </p:nvPr>
        </p:nvSpPr>
        <p:spPr>
          <a:xfrm>
            <a:off x="1815099" y="3959290"/>
            <a:ext cx="1918500" cy="584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t>It’s the closest planet to the Sun</a:t>
            </a:r>
            <a:endParaRPr lang="en-GB"/>
          </a:p>
        </p:txBody>
      </p:sp>
      <p:sp>
        <p:nvSpPr>
          <p:cNvPr id="2571" name="Google Shape;2571;p56"/>
          <p:cNvSpPr txBox="1"/>
          <p:nvPr>
            <p:ph type="subTitle" idx="4294967295"/>
          </p:nvPr>
        </p:nvSpPr>
        <p:spPr>
          <a:xfrm>
            <a:off x="1815099" y="3602565"/>
            <a:ext cx="1918500" cy="402000"/>
          </a:xfrm>
          <a:prstGeom prst="rect">
            <a:avLst/>
          </a:prstGeom>
          <a:solidFill>
            <a:schemeClr val="dk2"/>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2200">
                <a:latin typeface="Jua"/>
                <a:ea typeface="Jua"/>
                <a:cs typeface="Jua"/>
                <a:sym typeface="Jua"/>
              </a:rPr>
              <a:t>Mercury</a:t>
            </a:r>
            <a:endParaRPr sz="2200">
              <a:latin typeface="Jua"/>
              <a:ea typeface="Jua"/>
              <a:cs typeface="Jua"/>
              <a:sym typeface="Jua"/>
            </a:endParaRPr>
          </a:p>
        </p:txBody>
      </p:sp>
      <p:sp>
        <p:nvSpPr>
          <p:cNvPr id="2572" name="Google Shape;2572;p56"/>
          <p:cNvSpPr txBox="1"/>
          <p:nvPr>
            <p:ph type="subTitle" idx="4294967295"/>
          </p:nvPr>
        </p:nvSpPr>
        <p:spPr>
          <a:xfrm>
            <a:off x="5410312" y="3959290"/>
            <a:ext cx="1918500" cy="584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t>Saturn is a gas giant and has several rings</a:t>
            </a:r>
            <a:endParaRPr lang="en-GB"/>
          </a:p>
        </p:txBody>
      </p:sp>
      <p:sp>
        <p:nvSpPr>
          <p:cNvPr id="2573" name="Google Shape;2573;p56"/>
          <p:cNvSpPr txBox="1"/>
          <p:nvPr>
            <p:ph type="subTitle" idx="4294967295"/>
          </p:nvPr>
        </p:nvSpPr>
        <p:spPr>
          <a:xfrm>
            <a:off x="5410300" y="3603290"/>
            <a:ext cx="1918500" cy="402000"/>
          </a:xfrm>
          <a:prstGeom prst="rect">
            <a:avLst/>
          </a:prstGeom>
          <a:solidFill>
            <a:schemeClr val="dk2"/>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2200">
                <a:latin typeface="Jua"/>
                <a:ea typeface="Jua"/>
                <a:cs typeface="Jua"/>
                <a:sym typeface="Jua"/>
              </a:rPr>
              <a:t>Saturn</a:t>
            </a:r>
            <a:endParaRPr sz="2200">
              <a:latin typeface="Jua"/>
              <a:ea typeface="Jua"/>
              <a:cs typeface="Jua"/>
              <a:sym typeface="Jua"/>
            </a:endParaRPr>
          </a:p>
        </p:txBody>
      </p:sp>
      <p:sp>
        <p:nvSpPr>
          <p:cNvPr id="2574" name="Google Shape;2574;p56"/>
          <p:cNvSpPr txBox="1"/>
          <p:nvPr>
            <p:ph type="subTitle" idx="4294967295"/>
          </p:nvPr>
        </p:nvSpPr>
        <p:spPr>
          <a:xfrm>
            <a:off x="5410401" y="2885877"/>
            <a:ext cx="1918500" cy="584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t>Jupiter is the biggest planet of them all</a:t>
            </a:r>
            <a:endParaRPr lang="en-GB"/>
          </a:p>
        </p:txBody>
      </p:sp>
      <p:sp>
        <p:nvSpPr>
          <p:cNvPr id="2575" name="Google Shape;2575;p56"/>
          <p:cNvSpPr txBox="1"/>
          <p:nvPr>
            <p:ph type="subTitle" idx="4294967295"/>
          </p:nvPr>
        </p:nvSpPr>
        <p:spPr>
          <a:xfrm>
            <a:off x="5410392" y="2529155"/>
            <a:ext cx="1918500" cy="402000"/>
          </a:xfrm>
          <a:prstGeom prst="rect">
            <a:avLst/>
          </a:prstGeom>
          <a:solidFill>
            <a:schemeClr val="dk2"/>
          </a:solidFill>
          <a:ln>
            <a:noFill/>
          </a:ln>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sz="2200">
                <a:latin typeface="Jua"/>
                <a:ea typeface="Jua"/>
                <a:cs typeface="Jua"/>
                <a:sym typeface="Jua"/>
              </a:rPr>
              <a:t>Jupiter</a:t>
            </a:r>
            <a:endParaRPr sz="2200">
              <a:latin typeface="Jua"/>
              <a:ea typeface="Jua"/>
              <a:cs typeface="Jua"/>
              <a:sym typeface="Jua"/>
            </a:endParaRPr>
          </a:p>
        </p:txBody>
      </p:sp>
      <p:cxnSp>
        <p:nvCxnSpPr>
          <p:cNvPr id="2576" name="Google Shape;2576;p56"/>
          <p:cNvCxnSpPr>
            <a:stCxn id="2567" idx="3"/>
            <a:endCxn id="2575" idx="3"/>
          </p:cNvCxnSpPr>
          <p:nvPr/>
        </p:nvCxnSpPr>
        <p:spPr>
          <a:xfrm>
            <a:off x="7328851" y="1656915"/>
            <a:ext cx="600" cy="1073100"/>
          </a:xfrm>
          <a:prstGeom prst="curvedConnector3">
            <a:avLst>
              <a:gd name="adj1" fmla="val 39694273"/>
            </a:avLst>
          </a:prstGeom>
          <a:noFill/>
          <a:ln w="28575" cap="flat" cmpd="sng">
            <a:solidFill>
              <a:schemeClr val="dk1"/>
            </a:solidFill>
            <a:prstDash val="solid"/>
            <a:round/>
            <a:headEnd type="none" w="med" len="med"/>
            <a:tailEnd type="none" w="med" len="med"/>
          </a:ln>
        </p:spPr>
      </p:cxnSp>
      <p:cxnSp>
        <p:nvCxnSpPr>
          <p:cNvPr id="2577" name="Google Shape;2577;p56"/>
          <p:cNvCxnSpPr>
            <a:stCxn id="2560" idx="3"/>
            <a:endCxn id="2567" idx="1"/>
          </p:cNvCxnSpPr>
          <p:nvPr/>
        </p:nvCxnSpPr>
        <p:spPr>
          <a:xfrm>
            <a:off x="4940044" y="1656921"/>
            <a:ext cx="470400" cy="600"/>
          </a:xfrm>
          <a:prstGeom prst="curvedConnector3">
            <a:avLst>
              <a:gd name="adj1" fmla="val 49990"/>
            </a:avLst>
          </a:prstGeom>
          <a:noFill/>
          <a:ln w="28575" cap="flat" cmpd="sng">
            <a:solidFill>
              <a:schemeClr val="dk1"/>
            </a:solidFill>
            <a:prstDash val="solid"/>
            <a:round/>
            <a:headEnd type="none" w="med" len="med"/>
            <a:tailEnd type="none" w="med" len="med"/>
          </a:ln>
        </p:spPr>
      </p:cxnSp>
      <p:cxnSp>
        <p:nvCxnSpPr>
          <p:cNvPr id="2578" name="Google Shape;2578;p56"/>
          <p:cNvCxnSpPr>
            <a:stCxn id="2565" idx="3"/>
            <a:endCxn id="2560" idx="1"/>
          </p:cNvCxnSpPr>
          <p:nvPr/>
        </p:nvCxnSpPr>
        <p:spPr>
          <a:xfrm>
            <a:off x="3733599" y="1656915"/>
            <a:ext cx="470100" cy="600"/>
          </a:xfrm>
          <a:prstGeom prst="curvedConnector3">
            <a:avLst>
              <a:gd name="adj1" fmla="val 50015"/>
            </a:avLst>
          </a:prstGeom>
          <a:noFill/>
          <a:ln w="28575" cap="flat" cmpd="sng">
            <a:solidFill>
              <a:schemeClr val="dk1"/>
            </a:solidFill>
            <a:prstDash val="solid"/>
            <a:round/>
            <a:headEnd type="none" w="med" len="med"/>
            <a:tailEnd type="none" w="med" len="med"/>
          </a:ln>
        </p:spPr>
      </p:cxnSp>
      <p:cxnSp>
        <p:nvCxnSpPr>
          <p:cNvPr id="2579" name="Google Shape;2579;p56"/>
          <p:cNvCxnSpPr>
            <a:stCxn id="2575" idx="1"/>
            <a:endCxn id="2561" idx="3"/>
          </p:cNvCxnSpPr>
          <p:nvPr/>
        </p:nvCxnSpPr>
        <p:spPr>
          <a:xfrm flipH="1">
            <a:off x="4939992" y="2730155"/>
            <a:ext cx="470400" cy="1200"/>
          </a:xfrm>
          <a:prstGeom prst="curvedConnector3">
            <a:avLst>
              <a:gd name="adj1" fmla="val 49994"/>
            </a:avLst>
          </a:prstGeom>
          <a:noFill/>
          <a:ln w="28575" cap="flat" cmpd="sng">
            <a:solidFill>
              <a:schemeClr val="dk1"/>
            </a:solidFill>
            <a:prstDash val="solid"/>
            <a:round/>
            <a:headEnd type="none" w="med" len="med"/>
            <a:tailEnd type="none" w="med" len="med"/>
          </a:ln>
        </p:spPr>
      </p:cxnSp>
      <p:cxnSp>
        <p:nvCxnSpPr>
          <p:cNvPr id="2580" name="Google Shape;2580;p56"/>
          <p:cNvCxnSpPr>
            <a:stCxn id="2561" idx="1"/>
            <a:endCxn id="2569" idx="3"/>
          </p:cNvCxnSpPr>
          <p:nvPr/>
        </p:nvCxnSpPr>
        <p:spPr>
          <a:xfrm rot="10800000">
            <a:off x="3733744" y="2730246"/>
            <a:ext cx="470100" cy="1200"/>
          </a:xfrm>
          <a:prstGeom prst="curvedConnector3">
            <a:avLst>
              <a:gd name="adj1" fmla="val 50015"/>
            </a:avLst>
          </a:prstGeom>
          <a:noFill/>
          <a:ln w="28575" cap="flat" cmpd="sng">
            <a:solidFill>
              <a:schemeClr val="dk1"/>
            </a:solidFill>
            <a:prstDash val="solid"/>
            <a:round/>
            <a:headEnd type="none" w="med" len="med"/>
            <a:tailEnd type="none" w="med" len="med"/>
          </a:ln>
        </p:spPr>
      </p:cxnSp>
      <p:cxnSp>
        <p:nvCxnSpPr>
          <p:cNvPr id="2581" name="Google Shape;2581;p56"/>
          <p:cNvCxnSpPr>
            <a:stCxn id="2569" idx="1"/>
            <a:endCxn id="2571" idx="1"/>
          </p:cNvCxnSpPr>
          <p:nvPr/>
        </p:nvCxnSpPr>
        <p:spPr>
          <a:xfrm>
            <a:off x="1815106" y="2730240"/>
            <a:ext cx="600" cy="1073400"/>
          </a:xfrm>
          <a:prstGeom prst="curvedConnector3">
            <a:avLst>
              <a:gd name="adj1" fmla="val -39688687"/>
            </a:avLst>
          </a:prstGeom>
          <a:noFill/>
          <a:ln w="28575" cap="flat" cmpd="sng">
            <a:solidFill>
              <a:schemeClr val="dk1"/>
            </a:solidFill>
            <a:prstDash val="solid"/>
            <a:round/>
            <a:headEnd type="none" w="med" len="med"/>
            <a:tailEnd type="none" w="med" len="med"/>
          </a:ln>
        </p:spPr>
      </p:cxnSp>
      <p:cxnSp>
        <p:nvCxnSpPr>
          <p:cNvPr id="2582" name="Google Shape;2582;p56"/>
          <p:cNvCxnSpPr>
            <a:stCxn id="2571" idx="3"/>
            <a:endCxn id="2562" idx="1"/>
          </p:cNvCxnSpPr>
          <p:nvPr/>
        </p:nvCxnSpPr>
        <p:spPr>
          <a:xfrm>
            <a:off x="3733599" y="3803565"/>
            <a:ext cx="470100" cy="2400"/>
          </a:xfrm>
          <a:prstGeom prst="curvedConnector3">
            <a:avLst>
              <a:gd name="adj1" fmla="val 50015"/>
            </a:avLst>
          </a:prstGeom>
          <a:noFill/>
          <a:ln w="28575" cap="flat" cmpd="sng">
            <a:solidFill>
              <a:schemeClr val="dk1"/>
            </a:solidFill>
            <a:prstDash val="solid"/>
            <a:round/>
            <a:headEnd type="none" w="med" len="med"/>
            <a:tailEnd type="none" w="med" len="med"/>
          </a:ln>
        </p:spPr>
      </p:cxnSp>
      <p:cxnSp>
        <p:nvCxnSpPr>
          <p:cNvPr id="2583" name="Google Shape;2583;p56"/>
          <p:cNvCxnSpPr>
            <a:stCxn id="2562" idx="3"/>
            <a:endCxn id="2573" idx="1"/>
          </p:cNvCxnSpPr>
          <p:nvPr/>
        </p:nvCxnSpPr>
        <p:spPr>
          <a:xfrm rot="10800000" flipH="1">
            <a:off x="4940044" y="3804146"/>
            <a:ext cx="470400" cy="1800"/>
          </a:xfrm>
          <a:prstGeom prst="curvedConnector3">
            <a:avLst>
              <a:gd name="adj1" fmla="val 49985"/>
            </a:avLst>
          </a:prstGeom>
          <a:noFill/>
          <a:ln w="28575" cap="flat" cmpd="sng">
            <a:solidFill>
              <a:schemeClr val="dk1"/>
            </a:solidFill>
            <a:prstDash val="solid"/>
            <a:round/>
            <a:headEnd type="none" w="med" len="med"/>
            <a:tailEnd type="oval" w="med" len="med"/>
          </a:ln>
        </p:spPr>
      </p:cxnSp>
      <p:grpSp>
        <p:nvGrpSpPr>
          <p:cNvPr id="2584" name="Google Shape;2584;p56"/>
          <p:cNvGrpSpPr/>
          <p:nvPr/>
        </p:nvGrpSpPr>
        <p:grpSpPr>
          <a:xfrm>
            <a:off x="4380061" y="1457969"/>
            <a:ext cx="383765" cy="397902"/>
            <a:chOff x="1297654" y="1504481"/>
            <a:chExt cx="349354" cy="362223"/>
          </a:xfrm>
        </p:grpSpPr>
        <p:sp>
          <p:nvSpPr>
            <p:cNvPr id="2585" name="Google Shape;2585;p56"/>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56"/>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56"/>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88" name="Google Shape;2588;p56"/>
          <p:cNvSpPr/>
          <p:nvPr/>
        </p:nvSpPr>
        <p:spPr>
          <a:xfrm>
            <a:off x="4362581" y="2558525"/>
            <a:ext cx="418725" cy="343241"/>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89" name="Google Shape;2589;p56"/>
          <p:cNvGrpSpPr/>
          <p:nvPr/>
        </p:nvGrpSpPr>
        <p:grpSpPr>
          <a:xfrm>
            <a:off x="4406295" y="3606998"/>
            <a:ext cx="331297" cy="397904"/>
            <a:chOff x="1493849" y="2775533"/>
            <a:chExt cx="283985" cy="341080"/>
          </a:xfrm>
        </p:grpSpPr>
        <p:sp>
          <p:nvSpPr>
            <p:cNvPr id="2590" name="Google Shape;2590;p56"/>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56"/>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2595" name="Shape 2595"/>
        <p:cNvGrpSpPr/>
        <p:nvPr/>
      </p:nvGrpSpPr>
      <p:grpSpPr>
        <a:xfrm>
          <a:off x="0" y="0"/>
          <a:ext cx="0" cy="0"/>
          <a:chOff x="0" y="0"/>
          <a:chExt cx="0" cy="0"/>
        </a:xfrm>
      </p:grpSpPr>
      <p:sp>
        <p:nvSpPr>
          <p:cNvPr id="2596" name="Google Shape;2596;p57"/>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Cause and effect</a:t>
            </a:r>
            <a:endParaRPr lang="en-GB"/>
          </a:p>
        </p:txBody>
      </p:sp>
      <p:sp>
        <p:nvSpPr>
          <p:cNvPr id="2597" name="Google Shape;2597;p57"/>
          <p:cNvSpPr/>
          <p:nvPr/>
        </p:nvSpPr>
        <p:spPr>
          <a:xfrm flipH="1">
            <a:off x="1196425" y="1322200"/>
            <a:ext cx="6751200" cy="3924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Goal</a:t>
            </a:r>
            <a:endParaRPr sz="2200">
              <a:solidFill>
                <a:schemeClr val="dk1"/>
              </a:solidFill>
              <a:latin typeface="Jua"/>
              <a:ea typeface="Jua"/>
              <a:cs typeface="Jua"/>
              <a:sym typeface="Jua"/>
            </a:endParaRPr>
          </a:p>
        </p:txBody>
      </p:sp>
      <p:sp>
        <p:nvSpPr>
          <p:cNvPr id="2598" name="Google Shape;2598;p57"/>
          <p:cNvSpPr txBox="1"/>
          <p:nvPr/>
        </p:nvSpPr>
        <p:spPr>
          <a:xfrm flipH="1">
            <a:off x="1196255" y="1818006"/>
            <a:ext cx="1993800" cy="3924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GB" sz="2200">
                <a:solidFill>
                  <a:schemeClr val="dk1"/>
                </a:solidFill>
                <a:latin typeface="Jua"/>
                <a:ea typeface="Jua"/>
                <a:cs typeface="Jua"/>
                <a:sym typeface="Jua"/>
              </a:rPr>
              <a:t>Environment</a:t>
            </a:r>
            <a:endParaRPr sz="2200">
              <a:solidFill>
                <a:schemeClr val="dk1"/>
              </a:solidFill>
              <a:latin typeface="Jua"/>
              <a:ea typeface="Jua"/>
              <a:cs typeface="Jua"/>
              <a:sym typeface="Jua"/>
            </a:endParaRPr>
          </a:p>
        </p:txBody>
      </p:sp>
      <p:sp>
        <p:nvSpPr>
          <p:cNvPr id="2599" name="Google Shape;2599;p57"/>
          <p:cNvSpPr txBox="1"/>
          <p:nvPr/>
        </p:nvSpPr>
        <p:spPr>
          <a:xfrm flipH="1">
            <a:off x="1196268" y="1999206"/>
            <a:ext cx="1993800" cy="516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GB">
                <a:solidFill>
                  <a:schemeClr val="dk1"/>
                </a:solidFill>
                <a:latin typeface="Nunito"/>
                <a:ea typeface="Nunito"/>
                <a:cs typeface="Nunito"/>
                <a:sym typeface="Nunito"/>
              </a:rPr>
              <a:t>Mercury is the closest planet to the Sun</a:t>
            </a:r>
            <a:endParaRPr>
              <a:solidFill>
                <a:schemeClr val="dk1"/>
              </a:solidFill>
              <a:latin typeface="Nunito"/>
              <a:ea typeface="Nunito"/>
              <a:cs typeface="Nunito"/>
              <a:sym typeface="Nunito"/>
            </a:endParaRPr>
          </a:p>
        </p:txBody>
      </p:sp>
      <p:sp>
        <p:nvSpPr>
          <p:cNvPr id="2600" name="Google Shape;2600;p57"/>
          <p:cNvSpPr txBox="1"/>
          <p:nvPr/>
        </p:nvSpPr>
        <p:spPr>
          <a:xfrm flipH="1">
            <a:off x="5953931" y="1818006"/>
            <a:ext cx="1993800" cy="392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GB" sz="2200">
                <a:solidFill>
                  <a:schemeClr val="dk1"/>
                </a:solidFill>
                <a:latin typeface="Jua"/>
                <a:ea typeface="Jua"/>
                <a:cs typeface="Jua"/>
                <a:sym typeface="Jua"/>
              </a:rPr>
              <a:t>Materials</a:t>
            </a:r>
            <a:endParaRPr sz="2200">
              <a:solidFill>
                <a:schemeClr val="dk1"/>
              </a:solidFill>
              <a:latin typeface="Jua"/>
              <a:ea typeface="Jua"/>
              <a:cs typeface="Jua"/>
              <a:sym typeface="Jua"/>
            </a:endParaRPr>
          </a:p>
        </p:txBody>
      </p:sp>
      <p:sp>
        <p:nvSpPr>
          <p:cNvPr id="2601" name="Google Shape;2601;p57"/>
          <p:cNvSpPr txBox="1"/>
          <p:nvPr/>
        </p:nvSpPr>
        <p:spPr>
          <a:xfrm flipH="1">
            <a:off x="5953945" y="1999206"/>
            <a:ext cx="1993800" cy="516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solidFill>
                  <a:schemeClr val="dk1"/>
                </a:solidFill>
                <a:latin typeface="Nunito"/>
                <a:ea typeface="Nunito"/>
                <a:cs typeface="Nunito"/>
                <a:sym typeface="Nunito"/>
              </a:rPr>
              <a:t>Venus is the second planet from the Sun</a:t>
            </a:r>
            <a:endParaRPr>
              <a:solidFill>
                <a:schemeClr val="dk1"/>
              </a:solidFill>
              <a:latin typeface="Nunito"/>
              <a:ea typeface="Nunito"/>
              <a:cs typeface="Nunito"/>
              <a:sym typeface="Nunito"/>
            </a:endParaRPr>
          </a:p>
        </p:txBody>
      </p:sp>
      <p:sp>
        <p:nvSpPr>
          <p:cNvPr id="2602" name="Google Shape;2602;p57"/>
          <p:cNvSpPr txBox="1"/>
          <p:nvPr/>
        </p:nvSpPr>
        <p:spPr>
          <a:xfrm flipH="1">
            <a:off x="1196255" y="2750406"/>
            <a:ext cx="1993800" cy="3924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GB" sz="2200">
                <a:solidFill>
                  <a:schemeClr val="dk1"/>
                </a:solidFill>
                <a:latin typeface="Jua"/>
                <a:ea typeface="Jua"/>
                <a:cs typeface="Jua"/>
                <a:sym typeface="Jua"/>
              </a:rPr>
              <a:t>People</a:t>
            </a:r>
            <a:endParaRPr sz="2200">
              <a:solidFill>
                <a:schemeClr val="dk1"/>
              </a:solidFill>
              <a:latin typeface="Jua"/>
              <a:ea typeface="Jua"/>
              <a:cs typeface="Jua"/>
              <a:sym typeface="Jua"/>
            </a:endParaRPr>
          </a:p>
        </p:txBody>
      </p:sp>
      <p:sp>
        <p:nvSpPr>
          <p:cNvPr id="2603" name="Google Shape;2603;p57"/>
          <p:cNvSpPr txBox="1"/>
          <p:nvPr/>
        </p:nvSpPr>
        <p:spPr>
          <a:xfrm flipH="1">
            <a:off x="1196268" y="2931606"/>
            <a:ext cx="1993800" cy="516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GB">
                <a:solidFill>
                  <a:schemeClr val="dk1"/>
                </a:solidFill>
                <a:latin typeface="Nunito"/>
                <a:ea typeface="Nunito"/>
                <a:cs typeface="Nunito"/>
                <a:sym typeface="Nunito"/>
              </a:rPr>
              <a:t>Mars is actually a extremely cold place</a:t>
            </a:r>
            <a:endParaRPr>
              <a:solidFill>
                <a:schemeClr val="dk1"/>
              </a:solidFill>
              <a:latin typeface="Nunito"/>
              <a:ea typeface="Nunito"/>
              <a:cs typeface="Nunito"/>
              <a:sym typeface="Nunito"/>
            </a:endParaRPr>
          </a:p>
        </p:txBody>
      </p:sp>
      <p:sp>
        <p:nvSpPr>
          <p:cNvPr id="2604" name="Google Shape;2604;p57"/>
          <p:cNvSpPr txBox="1"/>
          <p:nvPr/>
        </p:nvSpPr>
        <p:spPr>
          <a:xfrm flipH="1">
            <a:off x="5953931" y="2750406"/>
            <a:ext cx="1993800" cy="392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GB" sz="2200">
                <a:solidFill>
                  <a:schemeClr val="dk1"/>
                </a:solidFill>
                <a:latin typeface="Jua"/>
                <a:ea typeface="Jua"/>
                <a:cs typeface="Jua"/>
                <a:sym typeface="Jua"/>
              </a:rPr>
              <a:t>Methods</a:t>
            </a:r>
            <a:endParaRPr sz="2200">
              <a:solidFill>
                <a:schemeClr val="dk1"/>
              </a:solidFill>
              <a:latin typeface="Jua"/>
              <a:ea typeface="Jua"/>
              <a:cs typeface="Jua"/>
              <a:sym typeface="Jua"/>
            </a:endParaRPr>
          </a:p>
        </p:txBody>
      </p:sp>
      <p:sp>
        <p:nvSpPr>
          <p:cNvPr id="2605" name="Google Shape;2605;p57"/>
          <p:cNvSpPr txBox="1"/>
          <p:nvPr/>
        </p:nvSpPr>
        <p:spPr>
          <a:xfrm flipH="1">
            <a:off x="5953945" y="2931606"/>
            <a:ext cx="1993800" cy="516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solidFill>
                  <a:schemeClr val="dk1"/>
                </a:solidFill>
                <a:latin typeface="Nunito"/>
                <a:ea typeface="Nunito"/>
                <a:cs typeface="Nunito"/>
                <a:sym typeface="Nunito"/>
              </a:rPr>
              <a:t>Jupiter is the biggest planet of them all</a:t>
            </a:r>
            <a:endParaRPr>
              <a:solidFill>
                <a:schemeClr val="dk1"/>
              </a:solidFill>
              <a:latin typeface="Nunito"/>
              <a:ea typeface="Nunito"/>
              <a:cs typeface="Nunito"/>
              <a:sym typeface="Nunito"/>
            </a:endParaRPr>
          </a:p>
        </p:txBody>
      </p:sp>
      <p:sp>
        <p:nvSpPr>
          <p:cNvPr id="2606" name="Google Shape;2606;p57"/>
          <p:cNvSpPr txBox="1"/>
          <p:nvPr/>
        </p:nvSpPr>
        <p:spPr>
          <a:xfrm flipH="1">
            <a:off x="1196255" y="3682806"/>
            <a:ext cx="1993800" cy="3924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GB" sz="2200">
                <a:solidFill>
                  <a:schemeClr val="dk1"/>
                </a:solidFill>
                <a:latin typeface="Jua"/>
                <a:ea typeface="Jua"/>
                <a:cs typeface="Jua"/>
                <a:sym typeface="Jua"/>
              </a:rPr>
              <a:t>Metering</a:t>
            </a:r>
            <a:endParaRPr sz="2200">
              <a:solidFill>
                <a:schemeClr val="dk1"/>
              </a:solidFill>
              <a:latin typeface="Jua"/>
              <a:ea typeface="Jua"/>
              <a:cs typeface="Jua"/>
              <a:sym typeface="Jua"/>
            </a:endParaRPr>
          </a:p>
        </p:txBody>
      </p:sp>
      <p:sp>
        <p:nvSpPr>
          <p:cNvPr id="2607" name="Google Shape;2607;p57"/>
          <p:cNvSpPr txBox="1"/>
          <p:nvPr/>
        </p:nvSpPr>
        <p:spPr>
          <a:xfrm flipH="1">
            <a:off x="1196268" y="3864006"/>
            <a:ext cx="1993800" cy="5166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GB">
                <a:solidFill>
                  <a:schemeClr val="dk1"/>
                </a:solidFill>
                <a:latin typeface="Nunito"/>
                <a:ea typeface="Nunito"/>
                <a:cs typeface="Nunito"/>
                <a:sym typeface="Nunito"/>
              </a:rPr>
              <a:t>Saturn is a gas giant and has several rings</a:t>
            </a:r>
            <a:endParaRPr>
              <a:solidFill>
                <a:schemeClr val="dk1"/>
              </a:solidFill>
              <a:latin typeface="Nunito"/>
              <a:ea typeface="Nunito"/>
              <a:cs typeface="Nunito"/>
              <a:sym typeface="Nunito"/>
            </a:endParaRPr>
          </a:p>
        </p:txBody>
      </p:sp>
      <p:sp>
        <p:nvSpPr>
          <p:cNvPr id="2608" name="Google Shape;2608;p57"/>
          <p:cNvSpPr txBox="1"/>
          <p:nvPr/>
        </p:nvSpPr>
        <p:spPr>
          <a:xfrm flipH="1">
            <a:off x="5953931" y="3682806"/>
            <a:ext cx="1993800" cy="3924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GB" sz="2200">
                <a:solidFill>
                  <a:schemeClr val="dk1"/>
                </a:solidFill>
                <a:latin typeface="Jua"/>
                <a:ea typeface="Jua"/>
                <a:cs typeface="Jua"/>
                <a:sym typeface="Jua"/>
              </a:rPr>
              <a:t>Machines</a:t>
            </a:r>
            <a:endParaRPr sz="2200">
              <a:solidFill>
                <a:schemeClr val="dk1"/>
              </a:solidFill>
              <a:latin typeface="Jua"/>
              <a:ea typeface="Jua"/>
              <a:cs typeface="Jua"/>
              <a:sym typeface="Jua"/>
            </a:endParaRPr>
          </a:p>
        </p:txBody>
      </p:sp>
      <p:sp>
        <p:nvSpPr>
          <p:cNvPr id="2609" name="Google Shape;2609;p57"/>
          <p:cNvSpPr txBox="1"/>
          <p:nvPr/>
        </p:nvSpPr>
        <p:spPr>
          <a:xfrm flipH="1">
            <a:off x="5953945" y="3864006"/>
            <a:ext cx="1993800" cy="5166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GB">
                <a:solidFill>
                  <a:schemeClr val="dk1"/>
                </a:solidFill>
                <a:latin typeface="Nunito"/>
                <a:ea typeface="Nunito"/>
                <a:cs typeface="Nunito"/>
                <a:sym typeface="Nunito"/>
              </a:rPr>
              <a:t>Neptune is far away from us</a:t>
            </a:r>
            <a:endParaRPr>
              <a:solidFill>
                <a:schemeClr val="dk1"/>
              </a:solidFill>
              <a:latin typeface="Nunito"/>
              <a:ea typeface="Nunito"/>
              <a:cs typeface="Nunito"/>
              <a:sym typeface="Nunito"/>
            </a:endParaRPr>
          </a:p>
        </p:txBody>
      </p:sp>
      <p:cxnSp>
        <p:nvCxnSpPr>
          <p:cNvPr id="2610" name="Google Shape;2610;p57"/>
          <p:cNvCxnSpPr>
            <a:stCxn id="2597" idx="2"/>
          </p:cNvCxnSpPr>
          <p:nvPr/>
        </p:nvCxnSpPr>
        <p:spPr>
          <a:xfrm>
            <a:off x="4572025" y="1714600"/>
            <a:ext cx="0" cy="2629800"/>
          </a:xfrm>
          <a:prstGeom prst="straightConnector1">
            <a:avLst/>
          </a:prstGeom>
          <a:noFill/>
          <a:ln w="28575" cap="flat" cmpd="sng">
            <a:solidFill>
              <a:schemeClr val="dk1"/>
            </a:solidFill>
            <a:prstDash val="solid"/>
            <a:round/>
            <a:headEnd type="none" w="med" len="med"/>
            <a:tailEnd type="none" w="med" len="med"/>
          </a:ln>
        </p:spPr>
      </p:cxnSp>
      <p:cxnSp>
        <p:nvCxnSpPr>
          <p:cNvPr id="2611" name="Google Shape;2611;p57"/>
          <p:cNvCxnSpPr>
            <a:stCxn id="2612" idx="1"/>
            <a:endCxn id="2613" idx="3"/>
          </p:cNvCxnSpPr>
          <p:nvPr/>
        </p:nvCxnSpPr>
        <p:spPr>
          <a:xfrm>
            <a:off x="4078625" y="2137651"/>
            <a:ext cx="986700" cy="0"/>
          </a:xfrm>
          <a:prstGeom prst="straightConnector1">
            <a:avLst/>
          </a:prstGeom>
          <a:noFill/>
          <a:ln w="28575" cap="flat" cmpd="sng">
            <a:solidFill>
              <a:schemeClr val="dk1"/>
            </a:solidFill>
            <a:prstDash val="solid"/>
            <a:round/>
            <a:headEnd type="none" w="med" len="med"/>
            <a:tailEnd type="none" w="med" len="med"/>
          </a:ln>
        </p:spPr>
      </p:cxnSp>
      <p:cxnSp>
        <p:nvCxnSpPr>
          <p:cNvPr id="2614" name="Google Shape;2614;p57"/>
          <p:cNvCxnSpPr>
            <a:stCxn id="2615" idx="1"/>
            <a:endCxn id="2616" idx="3"/>
          </p:cNvCxnSpPr>
          <p:nvPr/>
        </p:nvCxnSpPr>
        <p:spPr>
          <a:xfrm>
            <a:off x="4078625" y="3070061"/>
            <a:ext cx="986700" cy="0"/>
          </a:xfrm>
          <a:prstGeom prst="straightConnector1">
            <a:avLst/>
          </a:prstGeom>
          <a:noFill/>
          <a:ln w="28575" cap="flat" cmpd="sng">
            <a:solidFill>
              <a:schemeClr val="dk1"/>
            </a:solidFill>
            <a:prstDash val="solid"/>
            <a:round/>
            <a:headEnd type="none" w="med" len="med"/>
            <a:tailEnd type="none" w="med" len="med"/>
          </a:ln>
        </p:spPr>
      </p:cxnSp>
      <p:cxnSp>
        <p:nvCxnSpPr>
          <p:cNvPr id="2617" name="Google Shape;2617;p57"/>
          <p:cNvCxnSpPr>
            <a:stCxn id="2618" idx="1"/>
            <a:endCxn id="2619" idx="3"/>
          </p:cNvCxnSpPr>
          <p:nvPr/>
        </p:nvCxnSpPr>
        <p:spPr>
          <a:xfrm>
            <a:off x="4078625" y="4002460"/>
            <a:ext cx="986700" cy="0"/>
          </a:xfrm>
          <a:prstGeom prst="straightConnector1">
            <a:avLst/>
          </a:prstGeom>
          <a:noFill/>
          <a:ln w="28575" cap="flat" cmpd="sng">
            <a:solidFill>
              <a:schemeClr val="dk1"/>
            </a:solidFill>
            <a:prstDash val="solid"/>
            <a:round/>
            <a:headEnd type="none" w="med" len="med"/>
            <a:tailEnd type="none" w="med" len="med"/>
          </a:ln>
        </p:spPr>
      </p:cxnSp>
      <p:sp>
        <p:nvSpPr>
          <p:cNvPr id="2612" name="Google Shape;2612;p57"/>
          <p:cNvSpPr/>
          <p:nvPr/>
        </p:nvSpPr>
        <p:spPr>
          <a:xfrm flipH="1">
            <a:off x="3342425" y="1818001"/>
            <a:ext cx="736200" cy="6393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57"/>
          <p:cNvSpPr/>
          <p:nvPr/>
        </p:nvSpPr>
        <p:spPr>
          <a:xfrm flipH="1">
            <a:off x="3342425" y="2750411"/>
            <a:ext cx="736200" cy="6393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57"/>
          <p:cNvSpPr/>
          <p:nvPr/>
        </p:nvSpPr>
        <p:spPr>
          <a:xfrm flipH="1">
            <a:off x="3342425" y="3682810"/>
            <a:ext cx="736200" cy="6393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57"/>
          <p:cNvSpPr/>
          <p:nvPr/>
        </p:nvSpPr>
        <p:spPr>
          <a:xfrm flipH="1">
            <a:off x="5065375" y="1818001"/>
            <a:ext cx="736200" cy="6393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57"/>
          <p:cNvSpPr/>
          <p:nvPr/>
        </p:nvSpPr>
        <p:spPr>
          <a:xfrm flipH="1">
            <a:off x="5065375" y="2750411"/>
            <a:ext cx="736200" cy="6393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57"/>
          <p:cNvSpPr/>
          <p:nvPr/>
        </p:nvSpPr>
        <p:spPr>
          <a:xfrm flipH="1">
            <a:off x="5065375" y="3682810"/>
            <a:ext cx="736200" cy="6393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57"/>
          <p:cNvSpPr/>
          <p:nvPr/>
        </p:nvSpPr>
        <p:spPr>
          <a:xfrm>
            <a:off x="3503042" y="2880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21" name="Google Shape;2621;p57"/>
          <p:cNvGrpSpPr/>
          <p:nvPr/>
        </p:nvGrpSpPr>
        <p:grpSpPr>
          <a:xfrm>
            <a:off x="5324131" y="3827916"/>
            <a:ext cx="218687" cy="349052"/>
            <a:chOff x="4054103" y="2430191"/>
            <a:chExt cx="218687" cy="349052"/>
          </a:xfrm>
        </p:grpSpPr>
        <p:sp>
          <p:nvSpPr>
            <p:cNvPr id="2622" name="Google Shape;2622;p57"/>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57"/>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24" name="Google Shape;2624;p57"/>
          <p:cNvGrpSpPr/>
          <p:nvPr/>
        </p:nvGrpSpPr>
        <p:grpSpPr>
          <a:xfrm>
            <a:off x="3532975" y="1959912"/>
            <a:ext cx="355099" cy="355481"/>
            <a:chOff x="3539102" y="2427549"/>
            <a:chExt cx="355099" cy="355481"/>
          </a:xfrm>
        </p:grpSpPr>
        <p:sp>
          <p:nvSpPr>
            <p:cNvPr id="2625" name="Google Shape;2625;p57"/>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57"/>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27" name="Google Shape;2627;p57"/>
          <p:cNvGrpSpPr/>
          <p:nvPr/>
        </p:nvGrpSpPr>
        <p:grpSpPr>
          <a:xfrm>
            <a:off x="5253840" y="1969760"/>
            <a:ext cx="359269" cy="335780"/>
            <a:chOff x="1748582" y="3372635"/>
            <a:chExt cx="359269" cy="335780"/>
          </a:xfrm>
        </p:grpSpPr>
        <p:sp>
          <p:nvSpPr>
            <p:cNvPr id="2628" name="Google Shape;2628;p57"/>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29" name="Google Shape;2629;p57"/>
            <p:cNvGrpSpPr/>
            <p:nvPr/>
          </p:nvGrpSpPr>
          <p:grpSpPr>
            <a:xfrm>
              <a:off x="1748582" y="3372635"/>
              <a:ext cx="333520" cy="335780"/>
              <a:chOff x="1748582" y="3372635"/>
              <a:chExt cx="333520" cy="335780"/>
            </a:xfrm>
          </p:grpSpPr>
          <p:sp>
            <p:nvSpPr>
              <p:cNvPr id="2630" name="Google Shape;2630;p57"/>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57"/>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57"/>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633" name="Google Shape;2633;p57"/>
          <p:cNvSpPr/>
          <p:nvPr/>
        </p:nvSpPr>
        <p:spPr>
          <a:xfrm>
            <a:off x="3532403" y="3824691"/>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34" name="Google Shape;2634;p57"/>
          <p:cNvGrpSpPr/>
          <p:nvPr/>
        </p:nvGrpSpPr>
        <p:grpSpPr>
          <a:xfrm>
            <a:off x="5286623" y="2893068"/>
            <a:ext cx="293704" cy="353954"/>
            <a:chOff x="4019984" y="3805393"/>
            <a:chExt cx="293704" cy="353954"/>
          </a:xfrm>
        </p:grpSpPr>
        <p:sp>
          <p:nvSpPr>
            <p:cNvPr id="2635" name="Google Shape;2635;p57"/>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57"/>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640" name="Shape 2640"/>
        <p:cNvGrpSpPr/>
        <p:nvPr/>
      </p:nvGrpSpPr>
      <p:grpSpPr>
        <a:xfrm>
          <a:off x="0" y="0"/>
          <a:ext cx="0" cy="0"/>
          <a:chOff x="0" y="0"/>
          <a:chExt cx="0" cy="0"/>
        </a:xfrm>
      </p:grpSpPr>
      <p:sp>
        <p:nvSpPr>
          <p:cNvPr id="2641" name="Google Shape;2641;p58"/>
          <p:cNvSpPr/>
          <p:nvPr/>
        </p:nvSpPr>
        <p:spPr>
          <a:xfrm>
            <a:off x="6718650" y="1761975"/>
            <a:ext cx="1934700" cy="26154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58"/>
          <p:cNvSpPr txBox="1"/>
          <p:nvPr>
            <p:ph type="subTitle" idx="1"/>
          </p:nvPr>
        </p:nvSpPr>
        <p:spPr>
          <a:xfrm>
            <a:off x="2197875" y="1915775"/>
            <a:ext cx="3916500" cy="842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Is Mercury the closest planet to the Sun and the smallest one in the Solar System? Note that it’s a bit larger than the Moon</a:t>
            </a:r>
            <a:endParaRPr lang="en-GB"/>
          </a:p>
        </p:txBody>
      </p:sp>
      <p:sp>
        <p:nvSpPr>
          <p:cNvPr id="2643" name="Google Shape;2643;p58"/>
          <p:cNvSpPr txBox="1"/>
          <p:nvPr>
            <p:ph type="subTitle" idx="2"/>
          </p:nvPr>
        </p:nvSpPr>
        <p:spPr>
          <a:xfrm>
            <a:off x="2197900" y="3386725"/>
            <a:ext cx="3916500" cy="842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Venus has a beautiful name and is the second planet from the Sun. It’s hot and has a poisonous atmosphere</a:t>
            </a:r>
            <a:endParaRPr lang="en-GB"/>
          </a:p>
        </p:txBody>
      </p:sp>
      <p:sp>
        <p:nvSpPr>
          <p:cNvPr id="2644" name="Google Shape;2644;p58"/>
          <p:cNvSpPr txBox="1"/>
          <p:nvPr>
            <p:ph type="subTitle" idx="3"/>
          </p:nvPr>
        </p:nvSpPr>
        <p:spPr>
          <a:xfrm>
            <a:off x="2197895" y="1626325"/>
            <a:ext cx="3916500" cy="35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Question</a:t>
            </a:r>
            <a:endParaRPr lang="en-GB"/>
          </a:p>
        </p:txBody>
      </p:sp>
      <p:sp>
        <p:nvSpPr>
          <p:cNvPr id="2645" name="Google Shape;2645;p58"/>
          <p:cNvSpPr txBox="1"/>
          <p:nvPr>
            <p:ph type="subTitle" idx="4"/>
          </p:nvPr>
        </p:nvSpPr>
        <p:spPr>
          <a:xfrm>
            <a:off x="2197877" y="3097278"/>
            <a:ext cx="3916500" cy="35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Answer</a:t>
            </a:r>
            <a:endParaRPr lang="en-GB"/>
          </a:p>
        </p:txBody>
      </p:sp>
      <p:sp>
        <p:nvSpPr>
          <p:cNvPr id="2646" name="Google Shape;2646;p58"/>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Question and answer</a:t>
            </a:r>
            <a:endParaRPr lang="en-GB"/>
          </a:p>
        </p:txBody>
      </p:sp>
      <p:sp>
        <p:nvSpPr>
          <p:cNvPr id="2647" name="Google Shape;2647;p58"/>
          <p:cNvSpPr/>
          <p:nvPr/>
        </p:nvSpPr>
        <p:spPr>
          <a:xfrm>
            <a:off x="1096100" y="1771038"/>
            <a:ext cx="932400" cy="8424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58"/>
          <p:cNvSpPr/>
          <p:nvPr/>
        </p:nvSpPr>
        <p:spPr>
          <a:xfrm>
            <a:off x="1096100" y="3241988"/>
            <a:ext cx="932400" cy="8424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649" name="Google Shape;2649;p58"/>
          <p:cNvGrpSpPr/>
          <p:nvPr/>
        </p:nvGrpSpPr>
        <p:grpSpPr>
          <a:xfrm>
            <a:off x="6470342" y="1964340"/>
            <a:ext cx="531539" cy="2210684"/>
            <a:chOff x="975750" y="2036553"/>
            <a:chExt cx="531539" cy="2210684"/>
          </a:xfrm>
        </p:grpSpPr>
        <p:grpSp>
          <p:nvGrpSpPr>
            <p:cNvPr id="2650" name="Google Shape;2650;p58"/>
            <p:cNvGrpSpPr/>
            <p:nvPr/>
          </p:nvGrpSpPr>
          <p:grpSpPr>
            <a:xfrm>
              <a:off x="975750" y="2036553"/>
              <a:ext cx="531539" cy="155710"/>
              <a:chOff x="1780525" y="2859350"/>
              <a:chExt cx="387250" cy="113450"/>
            </a:xfrm>
          </p:grpSpPr>
          <p:sp>
            <p:nvSpPr>
              <p:cNvPr id="2651" name="Google Shape;2651;p58"/>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58"/>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58"/>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54" name="Google Shape;2654;p58"/>
            <p:cNvGrpSpPr/>
            <p:nvPr/>
          </p:nvGrpSpPr>
          <p:grpSpPr>
            <a:xfrm>
              <a:off x="975750" y="2330120"/>
              <a:ext cx="531539" cy="155710"/>
              <a:chOff x="1780525" y="2859350"/>
              <a:chExt cx="387250" cy="113450"/>
            </a:xfrm>
          </p:grpSpPr>
          <p:sp>
            <p:nvSpPr>
              <p:cNvPr id="2655" name="Google Shape;2655;p58"/>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58"/>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58"/>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58" name="Google Shape;2658;p58"/>
            <p:cNvGrpSpPr/>
            <p:nvPr/>
          </p:nvGrpSpPr>
          <p:grpSpPr>
            <a:xfrm>
              <a:off x="975750" y="2623688"/>
              <a:ext cx="531539" cy="155710"/>
              <a:chOff x="1780525" y="2859350"/>
              <a:chExt cx="387250" cy="113450"/>
            </a:xfrm>
          </p:grpSpPr>
          <p:sp>
            <p:nvSpPr>
              <p:cNvPr id="2659" name="Google Shape;2659;p58"/>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58"/>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58"/>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62" name="Google Shape;2662;p58"/>
            <p:cNvGrpSpPr/>
            <p:nvPr/>
          </p:nvGrpSpPr>
          <p:grpSpPr>
            <a:xfrm>
              <a:off x="975750" y="2917256"/>
              <a:ext cx="531539" cy="155710"/>
              <a:chOff x="1780525" y="2859350"/>
              <a:chExt cx="387250" cy="113450"/>
            </a:xfrm>
          </p:grpSpPr>
          <p:sp>
            <p:nvSpPr>
              <p:cNvPr id="2663" name="Google Shape;2663;p58"/>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58"/>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58"/>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66" name="Google Shape;2666;p58"/>
            <p:cNvGrpSpPr/>
            <p:nvPr/>
          </p:nvGrpSpPr>
          <p:grpSpPr>
            <a:xfrm>
              <a:off x="975750" y="3210824"/>
              <a:ext cx="531539" cy="155710"/>
              <a:chOff x="1780525" y="2859350"/>
              <a:chExt cx="387250" cy="113450"/>
            </a:xfrm>
          </p:grpSpPr>
          <p:sp>
            <p:nvSpPr>
              <p:cNvPr id="2667" name="Google Shape;2667;p58"/>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58"/>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58"/>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0" name="Google Shape;2670;p58"/>
            <p:cNvGrpSpPr/>
            <p:nvPr/>
          </p:nvGrpSpPr>
          <p:grpSpPr>
            <a:xfrm>
              <a:off x="975750" y="3504391"/>
              <a:ext cx="531539" cy="155710"/>
              <a:chOff x="1780525" y="2859350"/>
              <a:chExt cx="387250" cy="113450"/>
            </a:xfrm>
          </p:grpSpPr>
          <p:sp>
            <p:nvSpPr>
              <p:cNvPr id="2671" name="Google Shape;2671;p58"/>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58"/>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58"/>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4" name="Google Shape;2674;p58"/>
            <p:cNvGrpSpPr/>
            <p:nvPr/>
          </p:nvGrpSpPr>
          <p:grpSpPr>
            <a:xfrm>
              <a:off x="975750" y="3797959"/>
              <a:ext cx="531539" cy="155710"/>
              <a:chOff x="1780525" y="2859350"/>
              <a:chExt cx="387250" cy="113450"/>
            </a:xfrm>
          </p:grpSpPr>
          <p:sp>
            <p:nvSpPr>
              <p:cNvPr id="2675" name="Google Shape;2675;p58"/>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58"/>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58"/>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78" name="Google Shape;2678;p58"/>
            <p:cNvGrpSpPr/>
            <p:nvPr/>
          </p:nvGrpSpPr>
          <p:grpSpPr>
            <a:xfrm>
              <a:off x="975750" y="4091527"/>
              <a:ext cx="531539" cy="155710"/>
              <a:chOff x="1780525" y="2859350"/>
              <a:chExt cx="387250" cy="113450"/>
            </a:xfrm>
          </p:grpSpPr>
          <p:sp>
            <p:nvSpPr>
              <p:cNvPr id="2679" name="Google Shape;2679;p58"/>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58"/>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58"/>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682" name="Google Shape;2682;p58"/>
          <p:cNvGrpSpPr/>
          <p:nvPr/>
        </p:nvGrpSpPr>
        <p:grpSpPr>
          <a:xfrm>
            <a:off x="7350419" y="1986499"/>
            <a:ext cx="992691" cy="2145138"/>
            <a:chOff x="7350419" y="1986499"/>
            <a:chExt cx="992691" cy="2145138"/>
          </a:xfrm>
        </p:grpSpPr>
        <p:grpSp>
          <p:nvGrpSpPr>
            <p:cNvPr id="2683" name="Google Shape;2683;p58"/>
            <p:cNvGrpSpPr/>
            <p:nvPr/>
          </p:nvGrpSpPr>
          <p:grpSpPr>
            <a:xfrm rot="-635866">
              <a:off x="7740483" y="2008095"/>
              <a:ext cx="291164" cy="607078"/>
              <a:chOff x="5787125" y="2204100"/>
              <a:chExt cx="215575" cy="449475"/>
            </a:xfrm>
          </p:grpSpPr>
          <p:sp>
            <p:nvSpPr>
              <p:cNvPr id="2684" name="Google Shape;2684;p58"/>
              <p:cNvSpPr/>
              <p:nvPr/>
            </p:nvSpPr>
            <p:spPr>
              <a:xfrm>
                <a:off x="5787125" y="2204100"/>
                <a:ext cx="215575" cy="346150"/>
              </a:xfrm>
              <a:custGeom>
                <a:avLst/>
                <a:gdLst/>
                <a:ahLst/>
                <a:cxnLst/>
                <a:rect l="l" t="t" r="r" b="b"/>
                <a:pathLst>
                  <a:path w="8623" h="13846" extrusionOk="0">
                    <a:moveTo>
                      <a:pt x="3179" y="552"/>
                    </a:moveTo>
                    <a:cubicBezTo>
                      <a:pt x="3825" y="552"/>
                      <a:pt x="4450" y="658"/>
                      <a:pt x="5063" y="885"/>
                    </a:cubicBezTo>
                    <a:cubicBezTo>
                      <a:pt x="7043" y="1587"/>
                      <a:pt x="7920" y="3642"/>
                      <a:pt x="7118" y="5547"/>
                    </a:cubicBezTo>
                    <a:cubicBezTo>
                      <a:pt x="6717" y="6474"/>
                      <a:pt x="6091" y="7201"/>
                      <a:pt x="5289" y="7778"/>
                    </a:cubicBezTo>
                    <a:cubicBezTo>
                      <a:pt x="4888" y="8078"/>
                      <a:pt x="4487" y="8379"/>
                      <a:pt x="4036" y="8605"/>
                    </a:cubicBezTo>
                    <a:cubicBezTo>
                      <a:pt x="3434" y="8930"/>
                      <a:pt x="3184" y="9432"/>
                      <a:pt x="3108" y="10058"/>
                    </a:cubicBezTo>
                    <a:cubicBezTo>
                      <a:pt x="3033" y="10960"/>
                      <a:pt x="2983" y="11863"/>
                      <a:pt x="2933" y="12765"/>
                    </a:cubicBezTo>
                    <a:cubicBezTo>
                      <a:pt x="2908" y="12915"/>
                      <a:pt x="2933" y="13041"/>
                      <a:pt x="2933" y="13266"/>
                    </a:cubicBezTo>
                    <a:cubicBezTo>
                      <a:pt x="2632" y="13266"/>
                      <a:pt x="2432" y="13291"/>
                      <a:pt x="2131" y="13291"/>
                    </a:cubicBezTo>
                    <a:cubicBezTo>
                      <a:pt x="2131" y="13041"/>
                      <a:pt x="2106" y="12815"/>
                      <a:pt x="2131" y="12615"/>
                    </a:cubicBezTo>
                    <a:cubicBezTo>
                      <a:pt x="2206" y="11612"/>
                      <a:pt x="2306" y="10635"/>
                      <a:pt x="2407" y="9657"/>
                    </a:cubicBezTo>
                    <a:cubicBezTo>
                      <a:pt x="2482" y="8880"/>
                      <a:pt x="2808" y="8254"/>
                      <a:pt x="3484" y="7803"/>
                    </a:cubicBezTo>
                    <a:cubicBezTo>
                      <a:pt x="4011" y="7452"/>
                      <a:pt x="4512" y="7076"/>
                      <a:pt x="5038" y="6725"/>
                    </a:cubicBezTo>
                    <a:cubicBezTo>
                      <a:pt x="5540" y="6374"/>
                      <a:pt x="5890" y="5898"/>
                      <a:pt x="6141" y="5321"/>
                    </a:cubicBezTo>
                    <a:cubicBezTo>
                      <a:pt x="6692" y="4018"/>
                      <a:pt x="6316" y="2765"/>
                      <a:pt x="5139" y="1938"/>
                    </a:cubicBezTo>
                    <a:cubicBezTo>
                      <a:pt x="4461" y="1470"/>
                      <a:pt x="3752" y="1293"/>
                      <a:pt x="3019" y="1293"/>
                    </a:cubicBezTo>
                    <a:cubicBezTo>
                      <a:pt x="2613" y="1293"/>
                      <a:pt x="2200" y="1347"/>
                      <a:pt x="1780" y="1437"/>
                    </a:cubicBezTo>
                    <a:cubicBezTo>
                      <a:pt x="1479" y="1487"/>
                      <a:pt x="1179" y="1562"/>
                      <a:pt x="828" y="1637"/>
                    </a:cubicBezTo>
                    <a:cubicBezTo>
                      <a:pt x="778" y="1437"/>
                      <a:pt x="702" y="1261"/>
                      <a:pt x="627" y="1086"/>
                    </a:cubicBezTo>
                    <a:cubicBezTo>
                      <a:pt x="1179" y="735"/>
                      <a:pt x="1755" y="685"/>
                      <a:pt x="2331" y="610"/>
                    </a:cubicBezTo>
                    <a:cubicBezTo>
                      <a:pt x="2618" y="572"/>
                      <a:pt x="2901" y="552"/>
                      <a:pt x="3179" y="552"/>
                    </a:cubicBezTo>
                    <a:close/>
                    <a:moveTo>
                      <a:pt x="3202" y="0"/>
                    </a:moveTo>
                    <a:cubicBezTo>
                      <a:pt x="2789" y="0"/>
                      <a:pt x="2374" y="38"/>
                      <a:pt x="1956" y="108"/>
                    </a:cubicBezTo>
                    <a:cubicBezTo>
                      <a:pt x="1454" y="209"/>
                      <a:pt x="953" y="359"/>
                      <a:pt x="452" y="559"/>
                    </a:cubicBezTo>
                    <a:cubicBezTo>
                      <a:pt x="51" y="710"/>
                      <a:pt x="1" y="885"/>
                      <a:pt x="151" y="1311"/>
                    </a:cubicBezTo>
                    <a:cubicBezTo>
                      <a:pt x="251" y="1612"/>
                      <a:pt x="377" y="1888"/>
                      <a:pt x="527" y="2264"/>
                    </a:cubicBezTo>
                    <a:cubicBezTo>
                      <a:pt x="803" y="2214"/>
                      <a:pt x="978" y="2138"/>
                      <a:pt x="1179" y="2113"/>
                    </a:cubicBezTo>
                    <a:cubicBezTo>
                      <a:pt x="1830" y="2013"/>
                      <a:pt x="2482" y="1888"/>
                      <a:pt x="3159" y="1863"/>
                    </a:cubicBezTo>
                    <a:cubicBezTo>
                      <a:pt x="3183" y="1862"/>
                      <a:pt x="3207" y="1862"/>
                      <a:pt x="3232" y="1862"/>
                    </a:cubicBezTo>
                    <a:cubicBezTo>
                      <a:pt x="4078" y="1862"/>
                      <a:pt x="4804" y="2283"/>
                      <a:pt x="5364" y="2940"/>
                    </a:cubicBezTo>
                    <a:cubicBezTo>
                      <a:pt x="5665" y="3266"/>
                      <a:pt x="5815" y="3642"/>
                      <a:pt x="5790" y="4093"/>
                    </a:cubicBezTo>
                    <a:cubicBezTo>
                      <a:pt x="5790" y="4996"/>
                      <a:pt x="5414" y="5722"/>
                      <a:pt x="4687" y="6274"/>
                    </a:cubicBezTo>
                    <a:cubicBezTo>
                      <a:pt x="4136" y="6675"/>
                      <a:pt x="3535" y="7076"/>
                      <a:pt x="2958" y="7477"/>
                    </a:cubicBezTo>
                    <a:cubicBezTo>
                      <a:pt x="2357" y="7928"/>
                      <a:pt x="2006" y="8504"/>
                      <a:pt x="1905" y="9256"/>
                    </a:cubicBezTo>
                    <a:cubicBezTo>
                      <a:pt x="1780" y="10234"/>
                      <a:pt x="1680" y="11211"/>
                      <a:pt x="1580" y="12189"/>
                    </a:cubicBezTo>
                    <a:cubicBezTo>
                      <a:pt x="1529" y="12615"/>
                      <a:pt x="1555" y="13041"/>
                      <a:pt x="1555" y="13442"/>
                    </a:cubicBezTo>
                    <a:cubicBezTo>
                      <a:pt x="1531" y="13697"/>
                      <a:pt x="1637" y="13845"/>
                      <a:pt x="1893" y="13845"/>
                    </a:cubicBezTo>
                    <a:cubicBezTo>
                      <a:pt x="1913" y="13845"/>
                      <a:pt x="1934" y="13845"/>
                      <a:pt x="1956" y="13843"/>
                    </a:cubicBezTo>
                    <a:cubicBezTo>
                      <a:pt x="2256" y="13818"/>
                      <a:pt x="2582" y="13818"/>
                      <a:pt x="2908" y="13818"/>
                    </a:cubicBezTo>
                    <a:cubicBezTo>
                      <a:pt x="3334" y="13793"/>
                      <a:pt x="3434" y="13692"/>
                      <a:pt x="3484" y="13291"/>
                    </a:cubicBezTo>
                    <a:cubicBezTo>
                      <a:pt x="3509" y="13116"/>
                      <a:pt x="3484" y="12966"/>
                      <a:pt x="3484" y="12790"/>
                    </a:cubicBezTo>
                    <a:cubicBezTo>
                      <a:pt x="3535" y="11963"/>
                      <a:pt x="3585" y="11111"/>
                      <a:pt x="3610" y="10259"/>
                    </a:cubicBezTo>
                    <a:cubicBezTo>
                      <a:pt x="3635" y="9757"/>
                      <a:pt x="3835" y="9356"/>
                      <a:pt x="4337" y="9106"/>
                    </a:cubicBezTo>
                    <a:cubicBezTo>
                      <a:pt x="4788" y="8880"/>
                      <a:pt x="5189" y="8580"/>
                      <a:pt x="5590" y="8279"/>
                    </a:cubicBezTo>
                    <a:cubicBezTo>
                      <a:pt x="6492" y="7652"/>
                      <a:pt x="7169" y="6850"/>
                      <a:pt x="7620" y="5848"/>
                    </a:cubicBezTo>
                    <a:cubicBezTo>
                      <a:pt x="8622" y="3517"/>
                      <a:pt x="7494" y="1036"/>
                      <a:pt x="5063" y="284"/>
                    </a:cubicBezTo>
                    <a:cubicBezTo>
                      <a:pt x="4445" y="88"/>
                      <a:pt x="3826" y="0"/>
                      <a:pt x="3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58"/>
              <p:cNvSpPr/>
              <p:nvPr/>
            </p:nvSpPr>
            <p:spPr>
              <a:xfrm>
                <a:off x="5812825" y="2582100"/>
                <a:ext cx="73950" cy="71475"/>
              </a:xfrm>
              <a:custGeom>
                <a:avLst/>
                <a:gdLst/>
                <a:ahLst/>
                <a:cxnLst/>
                <a:rect l="l" t="t" r="r" b="b"/>
                <a:pathLst>
                  <a:path w="2958" h="2859" extrusionOk="0">
                    <a:moveTo>
                      <a:pt x="1514" y="551"/>
                    </a:moveTo>
                    <a:cubicBezTo>
                      <a:pt x="1527" y="551"/>
                      <a:pt x="1541" y="552"/>
                      <a:pt x="1554" y="552"/>
                    </a:cubicBezTo>
                    <a:cubicBezTo>
                      <a:pt x="2005" y="577"/>
                      <a:pt x="2381" y="953"/>
                      <a:pt x="2356" y="1429"/>
                    </a:cubicBezTo>
                    <a:cubicBezTo>
                      <a:pt x="2332" y="1892"/>
                      <a:pt x="1929" y="2308"/>
                      <a:pt x="1446" y="2308"/>
                    </a:cubicBezTo>
                    <a:cubicBezTo>
                      <a:pt x="1432" y="2308"/>
                      <a:pt x="1418" y="2307"/>
                      <a:pt x="1404" y="2307"/>
                    </a:cubicBezTo>
                    <a:cubicBezTo>
                      <a:pt x="953" y="2282"/>
                      <a:pt x="577" y="1881"/>
                      <a:pt x="577" y="1429"/>
                    </a:cubicBezTo>
                    <a:cubicBezTo>
                      <a:pt x="601" y="967"/>
                      <a:pt x="1051" y="551"/>
                      <a:pt x="1514" y="551"/>
                    </a:cubicBezTo>
                    <a:close/>
                    <a:moveTo>
                      <a:pt x="1552" y="0"/>
                    </a:moveTo>
                    <a:cubicBezTo>
                      <a:pt x="1536" y="0"/>
                      <a:pt x="1520" y="0"/>
                      <a:pt x="1504" y="1"/>
                    </a:cubicBezTo>
                    <a:cubicBezTo>
                      <a:pt x="652" y="1"/>
                      <a:pt x="0" y="653"/>
                      <a:pt x="25" y="1480"/>
                    </a:cubicBezTo>
                    <a:cubicBezTo>
                      <a:pt x="25" y="2265"/>
                      <a:pt x="627" y="2859"/>
                      <a:pt x="1406" y="2859"/>
                    </a:cubicBezTo>
                    <a:cubicBezTo>
                      <a:pt x="1422" y="2859"/>
                      <a:pt x="1438" y="2859"/>
                      <a:pt x="1454" y="2858"/>
                    </a:cubicBezTo>
                    <a:cubicBezTo>
                      <a:pt x="2281" y="2858"/>
                      <a:pt x="2958" y="2181"/>
                      <a:pt x="2933" y="1354"/>
                    </a:cubicBezTo>
                    <a:cubicBezTo>
                      <a:pt x="2933" y="593"/>
                      <a:pt x="2331" y="0"/>
                      <a:pt x="1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86" name="Google Shape;2686;p58"/>
            <p:cNvGrpSpPr/>
            <p:nvPr/>
          </p:nvGrpSpPr>
          <p:grpSpPr>
            <a:xfrm flipH="1">
              <a:off x="7350419" y="2769793"/>
              <a:ext cx="992691" cy="1361844"/>
              <a:chOff x="5002025" y="4064425"/>
              <a:chExt cx="735000" cy="1008325"/>
            </a:xfrm>
          </p:grpSpPr>
          <p:sp>
            <p:nvSpPr>
              <p:cNvPr id="2687" name="Google Shape;2687;p58"/>
              <p:cNvSpPr/>
              <p:nvPr/>
            </p:nvSpPr>
            <p:spPr>
              <a:xfrm>
                <a:off x="5085375" y="4579000"/>
                <a:ext cx="614675" cy="493750"/>
              </a:xfrm>
              <a:custGeom>
                <a:avLst/>
                <a:gdLst/>
                <a:ahLst/>
                <a:cxnLst/>
                <a:rect l="l" t="t" r="r" b="b"/>
                <a:pathLst>
                  <a:path w="24587" h="19750" extrusionOk="0">
                    <a:moveTo>
                      <a:pt x="18346" y="0"/>
                    </a:moveTo>
                    <a:cubicBezTo>
                      <a:pt x="18121" y="251"/>
                      <a:pt x="17870" y="476"/>
                      <a:pt x="17619" y="702"/>
                    </a:cubicBezTo>
                    <a:cubicBezTo>
                      <a:pt x="17519" y="752"/>
                      <a:pt x="17444" y="827"/>
                      <a:pt x="17369" y="877"/>
                    </a:cubicBezTo>
                    <a:cubicBezTo>
                      <a:pt x="17394" y="902"/>
                      <a:pt x="17419" y="927"/>
                      <a:pt x="17444" y="952"/>
                    </a:cubicBezTo>
                    <a:lnTo>
                      <a:pt x="18146" y="1454"/>
                    </a:lnTo>
                    <a:lnTo>
                      <a:pt x="18146" y="1454"/>
                    </a:lnTo>
                    <a:lnTo>
                      <a:pt x="16968" y="1178"/>
                    </a:lnTo>
                    <a:cubicBezTo>
                      <a:pt x="16517" y="1504"/>
                      <a:pt x="16015" y="1779"/>
                      <a:pt x="15539" y="2030"/>
                    </a:cubicBezTo>
                    <a:lnTo>
                      <a:pt x="16817" y="2807"/>
                    </a:lnTo>
                    <a:lnTo>
                      <a:pt x="16817" y="2807"/>
                    </a:lnTo>
                    <a:lnTo>
                      <a:pt x="14888" y="2306"/>
                    </a:lnTo>
                    <a:cubicBezTo>
                      <a:pt x="14186" y="2607"/>
                      <a:pt x="13459" y="2832"/>
                      <a:pt x="12707" y="3008"/>
                    </a:cubicBezTo>
                    <a:lnTo>
                      <a:pt x="14061" y="3609"/>
                    </a:lnTo>
                    <a:lnTo>
                      <a:pt x="12231" y="3108"/>
                    </a:lnTo>
                    <a:cubicBezTo>
                      <a:pt x="11666" y="3198"/>
                      <a:pt x="11142" y="3238"/>
                      <a:pt x="10635" y="3238"/>
                    </a:cubicBezTo>
                    <a:cubicBezTo>
                      <a:pt x="10019" y="3238"/>
                      <a:pt x="9428" y="3179"/>
                      <a:pt x="8822" y="3083"/>
                    </a:cubicBezTo>
                    <a:cubicBezTo>
                      <a:pt x="7143" y="3083"/>
                      <a:pt x="5514" y="2506"/>
                      <a:pt x="4111" y="1604"/>
                    </a:cubicBezTo>
                    <a:lnTo>
                      <a:pt x="4111" y="1604"/>
                    </a:lnTo>
                    <a:cubicBezTo>
                      <a:pt x="4111" y="1779"/>
                      <a:pt x="4236" y="1955"/>
                      <a:pt x="4436" y="2055"/>
                    </a:cubicBezTo>
                    <a:cubicBezTo>
                      <a:pt x="5815" y="2757"/>
                      <a:pt x="8371" y="3384"/>
                      <a:pt x="10126" y="4261"/>
                    </a:cubicBezTo>
                    <a:cubicBezTo>
                      <a:pt x="7469" y="3183"/>
                      <a:pt x="4487" y="2556"/>
                      <a:pt x="4311" y="2481"/>
                    </a:cubicBezTo>
                    <a:lnTo>
                      <a:pt x="4286" y="2481"/>
                    </a:lnTo>
                    <a:cubicBezTo>
                      <a:pt x="4099" y="2398"/>
                      <a:pt x="3950" y="2354"/>
                      <a:pt x="3822" y="2354"/>
                    </a:cubicBezTo>
                    <a:cubicBezTo>
                      <a:pt x="3643" y="2354"/>
                      <a:pt x="3505" y="2441"/>
                      <a:pt x="3359" y="2632"/>
                    </a:cubicBezTo>
                    <a:cubicBezTo>
                      <a:pt x="3158" y="2882"/>
                      <a:pt x="3233" y="3233"/>
                      <a:pt x="3559" y="3409"/>
                    </a:cubicBezTo>
                    <a:cubicBezTo>
                      <a:pt x="3634" y="3459"/>
                      <a:pt x="6542" y="4361"/>
                      <a:pt x="9198" y="5840"/>
                    </a:cubicBezTo>
                    <a:lnTo>
                      <a:pt x="3609" y="3885"/>
                    </a:lnTo>
                    <a:cubicBezTo>
                      <a:pt x="3513" y="3837"/>
                      <a:pt x="3406" y="3814"/>
                      <a:pt x="3299" y="3814"/>
                    </a:cubicBezTo>
                    <a:cubicBezTo>
                      <a:pt x="3072" y="3814"/>
                      <a:pt x="2843" y="3915"/>
                      <a:pt x="2707" y="4085"/>
                    </a:cubicBezTo>
                    <a:cubicBezTo>
                      <a:pt x="2532" y="4336"/>
                      <a:pt x="2607" y="4687"/>
                      <a:pt x="2908" y="4837"/>
                    </a:cubicBezTo>
                    <a:lnTo>
                      <a:pt x="12557" y="9649"/>
                    </a:lnTo>
                    <a:lnTo>
                      <a:pt x="12557" y="9649"/>
                    </a:lnTo>
                    <a:lnTo>
                      <a:pt x="2857" y="5840"/>
                    </a:lnTo>
                    <a:cubicBezTo>
                      <a:pt x="2756" y="5800"/>
                      <a:pt x="2647" y="5781"/>
                      <a:pt x="2539" y="5781"/>
                    </a:cubicBezTo>
                    <a:cubicBezTo>
                      <a:pt x="2303" y="5781"/>
                      <a:pt x="2076" y="5876"/>
                      <a:pt x="1955" y="6065"/>
                    </a:cubicBezTo>
                    <a:cubicBezTo>
                      <a:pt x="1755" y="6316"/>
                      <a:pt x="1855" y="6642"/>
                      <a:pt x="2156" y="6817"/>
                    </a:cubicBezTo>
                    <a:lnTo>
                      <a:pt x="12958" y="12231"/>
                    </a:lnTo>
                    <a:lnTo>
                      <a:pt x="2682" y="7694"/>
                    </a:lnTo>
                    <a:cubicBezTo>
                      <a:pt x="2578" y="7646"/>
                      <a:pt x="2468" y="7624"/>
                      <a:pt x="2361" y="7624"/>
                    </a:cubicBezTo>
                    <a:cubicBezTo>
                      <a:pt x="2133" y="7624"/>
                      <a:pt x="1916" y="7725"/>
                      <a:pt x="1780" y="7895"/>
                    </a:cubicBezTo>
                    <a:cubicBezTo>
                      <a:pt x="1604" y="8170"/>
                      <a:pt x="1705" y="8496"/>
                      <a:pt x="2005" y="8672"/>
                    </a:cubicBezTo>
                    <a:lnTo>
                      <a:pt x="8747" y="12356"/>
                    </a:lnTo>
                    <a:lnTo>
                      <a:pt x="2256" y="9474"/>
                    </a:lnTo>
                    <a:cubicBezTo>
                      <a:pt x="2160" y="9426"/>
                      <a:pt x="2053" y="9403"/>
                      <a:pt x="1947" y="9403"/>
                    </a:cubicBezTo>
                    <a:cubicBezTo>
                      <a:pt x="1721" y="9403"/>
                      <a:pt x="1498" y="9504"/>
                      <a:pt x="1379" y="9674"/>
                    </a:cubicBezTo>
                    <a:cubicBezTo>
                      <a:pt x="1178" y="9925"/>
                      <a:pt x="1253" y="10251"/>
                      <a:pt x="1554" y="10426"/>
                    </a:cubicBezTo>
                    <a:lnTo>
                      <a:pt x="9023" y="14837"/>
                    </a:lnTo>
                    <a:lnTo>
                      <a:pt x="9023" y="14837"/>
                    </a:lnTo>
                    <a:lnTo>
                      <a:pt x="1579" y="11654"/>
                    </a:lnTo>
                    <a:cubicBezTo>
                      <a:pt x="1477" y="11615"/>
                      <a:pt x="1371" y="11595"/>
                      <a:pt x="1266" y="11595"/>
                    </a:cubicBezTo>
                    <a:cubicBezTo>
                      <a:pt x="1036" y="11595"/>
                      <a:pt x="815" y="11690"/>
                      <a:pt x="677" y="11880"/>
                    </a:cubicBezTo>
                    <a:cubicBezTo>
                      <a:pt x="502" y="12130"/>
                      <a:pt x="577" y="12456"/>
                      <a:pt x="878" y="12632"/>
                    </a:cubicBezTo>
                    <a:lnTo>
                      <a:pt x="6091" y="15689"/>
                    </a:lnTo>
                    <a:lnTo>
                      <a:pt x="1379" y="13860"/>
                    </a:lnTo>
                    <a:cubicBezTo>
                      <a:pt x="1289" y="13822"/>
                      <a:pt x="1193" y="13805"/>
                      <a:pt x="1098" y="13805"/>
                    </a:cubicBezTo>
                    <a:cubicBezTo>
                      <a:pt x="872" y="13805"/>
                      <a:pt x="650" y="13902"/>
                      <a:pt x="527" y="14060"/>
                    </a:cubicBezTo>
                    <a:cubicBezTo>
                      <a:pt x="351" y="14311"/>
                      <a:pt x="426" y="14637"/>
                      <a:pt x="702" y="14812"/>
                    </a:cubicBezTo>
                    <a:lnTo>
                      <a:pt x="3609" y="16617"/>
                    </a:lnTo>
                    <a:lnTo>
                      <a:pt x="1028" y="15689"/>
                    </a:lnTo>
                    <a:cubicBezTo>
                      <a:pt x="940" y="15653"/>
                      <a:pt x="846" y="15635"/>
                      <a:pt x="752" y="15635"/>
                    </a:cubicBezTo>
                    <a:cubicBezTo>
                      <a:pt x="525" y="15635"/>
                      <a:pt x="300" y="15737"/>
                      <a:pt x="176" y="15915"/>
                    </a:cubicBezTo>
                    <a:cubicBezTo>
                      <a:pt x="0" y="16140"/>
                      <a:pt x="76" y="16466"/>
                      <a:pt x="326" y="16642"/>
                    </a:cubicBezTo>
                    <a:lnTo>
                      <a:pt x="1404" y="17394"/>
                    </a:lnTo>
                    <a:lnTo>
                      <a:pt x="1404" y="17394"/>
                    </a:lnTo>
                    <a:lnTo>
                      <a:pt x="1178" y="17318"/>
                    </a:lnTo>
                    <a:cubicBezTo>
                      <a:pt x="1089" y="17288"/>
                      <a:pt x="997" y="17274"/>
                      <a:pt x="907" y="17274"/>
                    </a:cubicBezTo>
                    <a:cubicBezTo>
                      <a:pt x="696" y="17274"/>
                      <a:pt x="499" y="17353"/>
                      <a:pt x="376" y="17494"/>
                    </a:cubicBezTo>
                    <a:cubicBezTo>
                      <a:pt x="201" y="17719"/>
                      <a:pt x="201" y="17995"/>
                      <a:pt x="401" y="18196"/>
                    </a:cubicBezTo>
                    <a:lnTo>
                      <a:pt x="1504" y="19323"/>
                    </a:lnTo>
                    <a:cubicBezTo>
                      <a:pt x="1634" y="19467"/>
                      <a:pt x="1829" y="19537"/>
                      <a:pt x="2029" y="19537"/>
                    </a:cubicBezTo>
                    <a:cubicBezTo>
                      <a:pt x="2177" y="19537"/>
                      <a:pt x="2328" y="19498"/>
                      <a:pt x="2456" y="19424"/>
                    </a:cubicBezTo>
                    <a:cubicBezTo>
                      <a:pt x="2607" y="19323"/>
                      <a:pt x="2682" y="19173"/>
                      <a:pt x="2707" y="19023"/>
                    </a:cubicBezTo>
                    <a:lnTo>
                      <a:pt x="4837" y="19724"/>
                    </a:lnTo>
                    <a:cubicBezTo>
                      <a:pt x="4913" y="19750"/>
                      <a:pt x="5013" y="19750"/>
                      <a:pt x="5088" y="19750"/>
                    </a:cubicBezTo>
                    <a:cubicBezTo>
                      <a:pt x="5314" y="19750"/>
                      <a:pt x="5539" y="19649"/>
                      <a:pt x="5665" y="19474"/>
                    </a:cubicBezTo>
                    <a:cubicBezTo>
                      <a:pt x="5840" y="19223"/>
                      <a:pt x="5765" y="18922"/>
                      <a:pt x="5514" y="18747"/>
                    </a:cubicBezTo>
                    <a:lnTo>
                      <a:pt x="4913" y="18346"/>
                    </a:lnTo>
                    <a:lnTo>
                      <a:pt x="4913" y="18346"/>
                    </a:lnTo>
                    <a:lnTo>
                      <a:pt x="8446" y="19624"/>
                    </a:lnTo>
                    <a:cubicBezTo>
                      <a:pt x="8542" y="19661"/>
                      <a:pt x="8641" y="19678"/>
                      <a:pt x="8738" y="19678"/>
                    </a:cubicBezTo>
                    <a:cubicBezTo>
                      <a:pt x="8975" y="19678"/>
                      <a:pt x="9199" y="19576"/>
                      <a:pt x="9324" y="19399"/>
                    </a:cubicBezTo>
                    <a:cubicBezTo>
                      <a:pt x="9474" y="19148"/>
                      <a:pt x="9399" y="18822"/>
                      <a:pt x="9123" y="18672"/>
                    </a:cubicBezTo>
                    <a:lnTo>
                      <a:pt x="6817" y="17218"/>
                    </a:lnTo>
                    <a:lnTo>
                      <a:pt x="12482" y="19424"/>
                    </a:lnTo>
                    <a:cubicBezTo>
                      <a:pt x="12577" y="19460"/>
                      <a:pt x="12676" y="19478"/>
                      <a:pt x="12774" y="19478"/>
                    </a:cubicBezTo>
                    <a:cubicBezTo>
                      <a:pt x="13010" y="19478"/>
                      <a:pt x="13235" y="19376"/>
                      <a:pt x="13359" y="19198"/>
                    </a:cubicBezTo>
                    <a:cubicBezTo>
                      <a:pt x="13534" y="18947"/>
                      <a:pt x="13459" y="18622"/>
                      <a:pt x="13158" y="18446"/>
                    </a:cubicBezTo>
                    <a:lnTo>
                      <a:pt x="9524" y="16316"/>
                    </a:lnTo>
                    <a:lnTo>
                      <a:pt x="16792" y="19424"/>
                    </a:lnTo>
                    <a:cubicBezTo>
                      <a:pt x="16896" y="19464"/>
                      <a:pt x="17005" y="19483"/>
                      <a:pt x="17111" y="19483"/>
                    </a:cubicBezTo>
                    <a:cubicBezTo>
                      <a:pt x="17338" y="19483"/>
                      <a:pt x="17550" y="19394"/>
                      <a:pt x="17670" y="19223"/>
                    </a:cubicBezTo>
                    <a:cubicBezTo>
                      <a:pt x="17870" y="18947"/>
                      <a:pt x="17770" y="18622"/>
                      <a:pt x="17494" y="18471"/>
                    </a:cubicBezTo>
                    <a:lnTo>
                      <a:pt x="11028" y="14637"/>
                    </a:lnTo>
                    <a:lnTo>
                      <a:pt x="21429" y="19248"/>
                    </a:lnTo>
                    <a:cubicBezTo>
                      <a:pt x="21533" y="19296"/>
                      <a:pt x="21643" y="19319"/>
                      <a:pt x="21750" y="19319"/>
                    </a:cubicBezTo>
                    <a:cubicBezTo>
                      <a:pt x="21978" y="19319"/>
                      <a:pt x="22195" y="19218"/>
                      <a:pt x="22331" y="19048"/>
                    </a:cubicBezTo>
                    <a:cubicBezTo>
                      <a:pt x="22507" y="18797"/>
                      <a:pt x="22406" y="18446"/>
                      <a:pt x="22106" y="18296"/>
                    </a:cubicBezTo>
                    <a:lnTo>
                      <a:pt x="15188" y="14511"/>
                    </a:lnTo>
                    <a:lnTo>
                      <a:pt x="23284" y="18095"/>
                    </a:lnTo>
                    <a:cubicBezTo>
                      <a:pt x="23378" y="18135"/>
                      <a:pt x="23481" y="18154"/>
                      <a:pt x="23585" y="18154"/>
                    </a:cubicBezTo>
                    <a:cubicBezTo>
                      <a:pt x="23813" y="18154"/>
                      <a:pt x="24040" y="18059"/>
                      <a:pt x="24161" y="17870"/>
                    </a:cubicBezTo>
                    <a:cubicBezTo>
                      <a:pt x="24361" y="17619"/>
                      <a:pt x="24261" y="17293"/>
                      <a:pt x="23960" y="17118"/>
                    </a:cubicBezTo>
                    <a:lnTo>
                      <a:pt x="15213" y="12155"/>
                    </a:lnTo>
                    <a:lnTo>
                      <a:pt x="23509" y="15915"/>
                    </a:lnTo>
                    <a:cubicBezTo>
                      <a:pt x="23611" y="15966"/>
                      <a:pt x="23725" y="15991"/>
                      <a:pt x="23838" y="15991"/>
                    </a:cubicBezTo>
                    <a:cubicBezTo>
                      <a:pt x="24056" y="15991"/>
                      <a:pt x="24271" y="15896"/>
                      <a:pt x="24386" y="15714"/>
                    </a:cubicBezTo>
                    <a:cubicBezTo>
                      <a:pt x="24587" y="15464"/>
                      <a:pt x="24512" y="15138"/>
                      <a:pt x="24211" y="14963"/>
                    </a:cubicBezTo>
                    <a:lnTo>
                      <a:pt x="15690" y="10075"/>
                    </a:lnTo>
                    <a:lnTo>
                      <a:pt x="23083" y="13459"/>
                    </a:lnTo>
                    <a:cubicBezTo>
                      <a:pt x="23180" y="13507"/>
                      <a:pt x="23286" y="13529"/>
                      <a:pt x="23393" y="13529"/>
                    </a:cubicBezTo>
                    <a:cubicBezTo>
                      <a:pt x="23620" y="13529"/>
                      <a:pt x="23849" y="13429"/>
                      <a:pt x="23985" y="13258"/>
                    </a:cubicBezTo>
                    <a:cubicBezTo>
                      <a:pt x="24161" y="12983"/>
                      <a:pt x="24061" y="12657"/>
                      <a:pt x="23760" y="12481"/>
                    </a:cubicBezTo>
                    <a:lnTo>
                      <a:pt x="13634" y="6917"/>
                    </a:lnTo>
                    <a:lnTo>
                      <a:pt x="13634" y="6917"/>
                    </a:lnTo>
                    <a:cubicBezTo>
                      <a:pt x="15464" y="7644"/>
                      <a:pt x="17645" y="8521"/>
                      <a:pt x="20276" y="9574"/>
                    </a:cubicBezTo>
                    <a:cubicBezTo>
                      <a:pt x="21630" y="10100"/>
                      <a:pt x="22532" y="10451"/>
                      <a:pt x="22582" y="10476"/>
                    </a:cubicBezTo>
                    <a:cubicBezTo>
                      <a:pt x="22684" y="10524"/>
                      <a:pt x="22795" y="10546"/>
                      <a:pt x="22903" y="10546"/>
                    </a:cubicBezTo>
                    <a:cubicBezTo>
                      <a:pt x="23138" y="10546"/>
                      <a:pt x="23364" y="10440"/>
                      <a:pt x="23484" y="10251"/>
                    </a:cubicBezTo>
                    <a:cubicBezTo>
                      <a:pt x="23710" y="9925"/>
                      <a:pt x="23609" y="9724"/>
                      <a:pt x="23183" y="9474"/>
                    </a:cubicBezTo>
                    <a:cubicBezTo>
                      <a:pt x="23183" y="9474"/>
                      <a:pt x="23158" y="9474"/>
                      <a:pt x="23133" y="9449"/>
                    </a:cubicBezTo>
                    <a:cubicBezTo>
                      <a:pt x="22958" y="9348"/>
                      <a:pt x="22757" y="9248"/>
                      <a:pt x="22507" y="9123"/>
                    </a:cubicBezTo>
                    <a:lnTo>
                      <a:pt x="20552" y="8145"/>
                    </a:lnTo>
                    <a:cubicBezTo>
                      <a:pt x="18948" y="7343"/>
                      <a:pt x="16792" y="6266"/>
                      <a:pt x="14637" y="5188"/>
                    </a:cubicBezTo>
                    <a:lnTo>
                      <a:pt x="13634" y="4687"/>
                    </a:lnTo>
                    <a:lnTo>
                      <a:pt x="13634" y="4687"/>
                    </a:lnTo>
                    <a:lnTo>
                      <a:pt x="22106" y="7444"/>
                    </a:lnTo>
                    <a:cubicBezTo>
                      <a:pt x="22182" y="7467"/>
                      <a:pt x="22261" y="7478"/>
                      <a:pt x="22340" y="7478"/>
                    </a:cubicBezTo>
                    <a:cubicBezTo>
                      <a:pt x="22595" y="7478"/>
                      <a:pt x="22843" y="7360"/>
                      <a:pt x="22958" y="7168"/>
                    </a:cubicBezTo>
                    <a:cubicBezTo>
                      <a:pt x="23108" y="6892"/>
                      <a:pt x="23008" y="6566"/>
                      <a:pt x="22707" y="6416"/>
                    </a:cubicBezTo>
                    <a:lnTo>
                      <a:pt x="18472" y="4511"/>
                    </a:lnTo>
                    <a:lnTo>
                      <a:pt x="18472" y="4511"/>
                    </a:lnTo>
                    <a:lnTo>
                      <a:pt x="21279" y="5238"/>
                    </a:lnTo>
                    <a:cubicBezTo>
                      <a:pt x="21356" y="5262"/>
                      <a:pt x="21435" y="5273"/>
                      <a:pt x="21512" y="5273"/>
                    </a:cubicBezTo>
                    <a:cubicBezTo>
                      <a:pt x="21760" y="5273"/>
                      <a:pt x="21991" y="5159"/>
                      <a:pt x="22106" y="4988"/>
                    </a:cubicBezTo>
                    <a:cubicBezTo>
                      <a:pt x="22256" y="4737"/>
                      <a:pt x="22181" y="4411"/>
                      <a:pt x="21905" y="4261"/>
                    </a:cubicBezTo>
                    <a:lnTo>
                      <a:pt x="19624" y="2882"/>
                    </a:lnTo>
                    <a:lnTo>
                      <a:pt x="21078" y="3208"/>
                    </a:lnTo>
                    <a:cubicBezTo>
                      <a:pt x="21128" y="3216"/>
                      <a:pt x="21179" y="3221"/>
                      <a:pt x="21230" y="3221"/>
                    </a:cubicBezTo>
                    <a:cubicBezTo>
                      <a:pt x="21483" y="3221"/>
                      <a:pt x="21730" y="3116"/>
                      <a:pt x="21855" y="2907"/>
                    </a:cubicBezTo>
                    <a:cubicBezTo>
                      <a:pt x="22005" y="2682"/>
                      <a:pt x="21930" y="2406"/>
                      <a:pt x="21705" y="2231"/>
                    </a:cubicBezTo>
                    <a:lnTo>
                      <a:pt x="20351" y="1253"/>
                    </a:lnTo>
                    <a:cubicBezTo>
                      <a:pt x="20552" y="1178"/>
                      <a:pt x="20702" y="1028"/>
                      <a:pt x="20727" y="827"/>
                    </a:cubicBezTo>
                    <a:cubicBezTo>
                      <a:pt x="20777" y="501"/>
                      <a:pt x="20527" y="226"/>
                      <a:pt x="20176" y="175"/>
                    </a:cubicBezTo>
                    <a:lnTo>
                      <a:pt x="183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58"/>
              <p:cNvSpPr/>
              <p:nvPr/>
            </p:nvSpPr>
            <p:spPr>
              <a:xfrm>
                <a:off x="5002025" y="4064425"/>
                <a:ext cx="735000" cy="999200"/>
              </a:xfrm>
              <a:custGeom>
                <a:avLst/>
                <a:gdLst/>
                <a:ahLst/>
                <a:cxnLst/>
                <a:rect l="l" t="t" r="r" b="b"/>
                <a:pathLst>
                  <a:path w="29400" h="39968" extrusionOk="0">
                    <a:moveTo>
                      <a:pt x="19575" y="15320"/>
                    </a:moveTo>
                    <a:lnTo>
                      <a:pt x="19575" y="15320"/>
                    </a:lnTo>
                    <a:cubicBezTo>
                      <a:pt x="20001" y="15796"/>
                      <a:pt x="20026" y="16623"/>
                      <a:pt x="19625" y="17200"/>
                    </a:cubicBezTo>
                    <a:cubicBezTo>
                      <a:pt x="19199" y="16498"/>
                      <a:pt x="19199" y="15771"/>
                      <a:pt x="19575" y="15320"/>
                    </a:cubicBezTo>
                    <a:close/>
                    <a:moveTo>
                      <a:pt x="24638" y="26598"/>
                    </a:moveTo>
                    <a:lnTo>
                      <a:pt x="24638" y="26598"/>
                    </a:lnTo>
                    <a:cubicBezTo>
                      <a:pt x="24262" y="27250"/>
                      <a:pt x="23735" y="27425"/>
                      <a:pt x="23159" y="27601"/>
                    </a:cubicBezTo>
                    <a:cubicBezTo>
                      <a:pt x="23485" y="27099"/>
                      <a:pt x="23861" y="26698"/>
                      <a:pt x="24638" y="26598"/>
                    </a:cubicBezTo>
                    <a:close/>
                    <a:moveTo>
                      <a:pt x="5966" y="24668"/>
                    </a:moveTo>
                    <a:cubicBezTo>
                      <a:pt x="5991" y="24693"/>
                      <a:pt x="6016" y="24718"/>
                      <a:pt x="6041" y="24743"/>
                    </a:cubicBezTo>
                    <a:cubicBezTo>
                      <a:pt x="5089" y="26824"/>
                      <a:pt x="4337" y="28954"/>
                      <a:pt x="3785" y="31235"/>
                    </a:cubicBezTo>
                    <a:cubicBezTo>
                      <a:pt x="3384" y="31084"/>
                      <a:pt x="3009" y="30959"/>
                      <a:pt x="2683" y="30809"/>
                    </a:cubicBezTo>
                    <a:cubicBezTo>
                      <a:pt x="2131" y="30558"/>
                      <a:pt x="1881" y="30082"/>
                      <a:pt x="1881" y="29505"/>
                    </a:cubicBezTo>
                    <a:cubicBezTo>
                      <a:pt x="1881" y="28779"/>
                      <a:pt x="2081" y="28127"/>
                      <a:pt x="2482" y="27576"/>
                    </a:cubicBezTo>
                    <a:cubicBezTo>
                      <a:pt x="2808" y="27099"/>
                      <a:pt x="3159" y="26648"/>
                      <a:pt x="3610" y="26322"/>
                    </a:cubicBezTo>
                    <a:cubicBezTo>
                      <a:pt x="4362" y="25721"/>
                      <a:pt x="5164" y="25195"/>
                      <a:pt x="5966" y="24668"/>
                    </a:cubicBezTo>
                    <a:close/>
                    <a:moveTo>
                      <a:pt x="20151" y="22137"/>
                    </a:moveTo>
                    <a:cubicBezTo>
                      <a:pt x="20552" y="24192"/>
                      <a:pt x="20928" y="26247"/>
                      <a:pt x="21354" y="28352"/>
                    </a:cubicBezTo>
                    <a:cubicBezTo>
                      <a:pt x="21179" y="28428"/>
                      <a:pt x="20979" y="28528"/>
                      <a:pt x="20753" y="28628"/>
                    </a:cubicBezTo>
                    <a:cubicBezTo>
                      <a:pt x="18497" y="29480"/>
                      <a:pt x="16166" y="30082"/>
                      <a:pt x="13786" y="30558"/>
                    </a:cubicBezTo>
                    <a:cubicBezTo>
                      <a:pt x="11630" y="30984"/>
                      <a:pt x="9475" y="31235"/>
                      <a:pt x="7269" y="31360"/>
                    </a:cubicBezTo>
                    <a:cubicBezTo>
                      <a:pt x="6975" y="31368"/>
                      <a:pt x="6683" y="31373"/>
                      <a:pt x="6391" y="31373"/>
                    </a:cubicBezTo>
                    <a:cubicBezTo>
                      <a:pt x="5739" y="31373"/>
                      <a:pt x="5087" y="31346"/>
                      <a:pt x="4412" y="31260"/>
                    </a:cubicBezTo>
                    <a:cubicBezTo>
                      <a:pt x="5039" y="28277"/>
                      <a:pt x="6292" y="25596"/>
                      <a:pt x="7470" y="22839"/>
                    </a:cubicBezTo>
                    <a:cubicBezTo>
                      <a:pt x="9393" y="23672"/>
                      <a:pt x="11291" y="24087"/>
                      <a:pt x="13169" y="24087"/>
                    </a:cubicBezTo>
                    <a:cubicBezTo>
                      <a:pt x="15525" y="24087"/>
                      <a:pt x="17850" y="23434"/>
                      <a:pt x="20151" y="22137"/>
                    </a:cubicBezTo>
                    <a:close/>
                    <a:moveTo>
                      <a:pt x="25590" y="23465"/>
                    </a:moveTo>
                    <a:cubicBezTo>
                      <a:pt x="25791" y="23766"/>
                      <a:pt x="26041" y="24042"/>
                      <a:pt x="26217" y="24342"/>
                    </a:cubicBezTo>
                    <a:cubicBezTo>
                      <a:pt x="26818" y="25395"/>
                      <a:pt x="27470" y="26448"/>
                      <a:pt x="27996" y="27550"/>
                    </a:cubicBezTo>
                    <a:cubicBezTo>
                      <a:pt x="28322" y="28177"/>
                      <a:pt x="28497" y="28879"/>
                      <a:pt x="28673" y="29556"/>
                    </a:cubicBezTo>
                    <a:cubicBezTo>
                      <a:pt x="28848" y="30383"/>
                      <a:pt x="28673" y="31210"/>
                      <a:pt x="28247" y="31936"/>
                    </a:cubicBezTo>
                    <a:cubicBezTo>
                      <a:pt x="28071" y="32212"/>
                      <a:pt x="27846" y="32438"/>
                      <a:pt x="27595" y="32663"/>
                    </a:cubicBezTo>
                    <a:cubicBezTo>
                      <a:pt x="27319" y="29505"/>
                      <a:pt x="26317" y="26523"/>
                      <a:pt x="25590" y="23465"/>
                    </a:cubicBezTo>
                    <a:close/>
                    <a:moveTo>
                      <a:pt x="23109" y="19706"/>
                    </a:moveTo>
                    <a:cubicBezTo>
                      <a:pt x="25365" y="23891"/>
                      <a:pt x="26417" y="28378"/>
                      <a:pt x="27019" y="33064"/>
                    </a:cubicBezTo>
                    <a:cubicBezTo>
                      <a:pt x="26649" y="33268"/>
                      <a:pt x="26299" y="33362"/>
                      <a:pt x="25961" y="33362"/>
                    </a:cubicBezTo>
                    <a:cubicBezTo>
                      <a:pt x="25635" y="33362"/>
                      <a:pt x="25322" y="33275"/>
                      <a:pt x="25014" y="33114"/>
                    </a:cubicBezTo>
                    <a:cubicBezTo>
                      <a:pt x="24688" y="32939"/>
                      <a:pt x="24362" y="32713"/>
                      <a:pt x="24111" y="32463"/>
                    </a:cubicBezTo>
                    <a:cubicBezTo>
                      <a:pt x="23059" y="31410"/>
                      <a:pt x="22557" y="30082"/>
                      <a:pt x="22156" y="28678"/>
                    </a:cubicBezTo>
                    <a:cubicBezTo>
                      <a:pt x="22557" y="28528"/>
                      <a:pt x="22933" y="28403"/>
                      <a:pt x="23309" y="28227"/>
                    </a:cubicBezTo>
                    <a:cubicBezTo>
                      <a:pt x="23760" y="28002"/>
                      <a:pt x="24212" y="27776"/>
                      <a:pt x="24613" y="27500"/>
                    </a:cubicBezTo>
                    <a:cubicBezTo>
                      <a:pt x="24813" y="27375"/>
                      <a:pt x="24964" y="27175"/>
                      <a:pt x="25064" y="26949"/>
                    </a:cubicBezTo>
                    <a:cubicBezTo>
                      <a:pt x="25295" y="26463"/>
                      <a:pt x="25057" y="26063"/>
                      <a:pt x="24566" y="26063"/>
                    </a:cubicBezTo>
                    <a:cubicBezTo>
                      <a:pt x="24525" y="26063"/>
                      <a:pt x="24482" y="26066"/>
                      <a:pt x="24437" y="26072"/>
                    </a:cubicBezTo>
                    <a:cubicBezTo>
                      <a:pt x="24111" y="26122"/>
                      <a:pt x="23760" y="26247"/>
                      <a:pt x="23510" y="26448"/>
                    </a:cubicBezTo>
                    <a:cubicBezTo>
                      <a:pt x="23134" y="26748"/>
                      <a:pt x="22833" y="27124"/>
                      <a:pt x="22507" y="27475"/>
                    </a:cubicBezTo>
                    <a:cubicBezTo>
                      <a:pt x="22332" y="27651"/>
                      <a:pt x="22207" y="27851"/>
                      <a:pt x="21981" y="28102"/>
                    </a:cubicBezTo>
                    <a:cubicBezTo>
                      <a:pt x="21906" y="27826"/>
                      <a:pt x="21831" y="27626"/>
                      <a:pt x="21781" y="27450"/>
                    </a:cubicBezTo>
                    <a:cubicBezTo>
                      <a:pt x="21430" y="25671"/>
                      <a:pt x="21104" y="23891"/>
                      <a:pt x="20753" y="22112"/>
                    </a:cubicBezTo>
                    <a:cubicBezTo>
                      <a:pt x="20703" y="21886"/>
                      <a:pt x="20753" y="21711"/>
                      <a:pt x="20953" y="21535"/>
                    </a:cubicBezTo>
                    <a:cubicBezTo>
                      <a:pt x="21630" y="20984"/>
                      <a:pt x="22257" y="20408"/>
                      <a:pt x="22908" y="19831"/>
                    </a:cubicBezTo>
                    <a:cubicBezTo>
                      <a:pt x="22933" y="19781"/>
                      <a:pt x="23009" y="19756"/>
                      <a:pt x="23109" y="19706"/>
                    </a:cubicBezTo>
                    <a:close/>
                    <a:moveTo>
                      <a:pt x="13977" y="0"/>
                    </a:moveTo>
                    <a:cubicBezTo>
                      <a:pt x="13923" y="0"/>
                      <a:pt x="13873" y="6"/>
                      <a:pt x="13836" y="32"/>
                    </a:cubicBezTo>
                    <a:cubicBezTo>
                      <a:pt x="13735" y="82"/>
                      <a:pt x="13585" y="207"/>
                      <a:pt x="13585" y="307"/>
                    </a:cubicBezTo>
                    <a:cubicBezTo>
                      <a:pt x="13610" y="407"/>
                      <a:pt x="13760" y="533"/>
                      <a:pt x="13861" y="558"/>
                    </a:cubicBezTo>
                    <a:cubicBezTo>
                      <a:pt x="14061" y="608"/>
                      <a:pt x="14262" y="583"/>
                      <a:pt x="14462" y="608"/>
                    </a:cubicBezTo>
                    <a:cubicBezTo>
                      <a:pt x="16693" y="758"/>
                      <a:pt x="18773" y="1410"/>
                      <a:pt x="20628" y="2688"/>
                    </a:cubicBezTo>
                    <a:cubicBezTo>
                      <a:pt x="24111" y="5169"/>
                      <a:pt x="25791" y="8553"/>
                      <a:pt x="25440" y="12814"/>
                    </a:cubicBezTo>
                    <a:cubicBezTo>
                      <a:pt x="25164" y="16197"/>
                      <a:pt x="23485" y="18879"/>
                      <a:pt x="20828" y="20934"/>
                    </a:cubicBezTo>
                    <a:cubicBezTo>
                      <a:pt x="20778" y="20959"/>
                      <a:pt x="20703" y="20984"/>
                      <a:pt x="20578" y="21034"/>
                    </a:cubicBezTo>
                    <a:cubicBezTo>
                      <a:pt x="20427" y="20182"/>
                      <a:pt x="20302" y="19355"/>
                      <a:pt x="20126" y="18578"/>
                    </a:cubicBezTo>
                    <a:cubicBezTo>
                      <a:pt x="20026" y="18152"/>
                      <a:pt x="20051" y="17801"/>
                      <a:pt x="20252" y="17425"/>
                    </a:cubicBezTo>
                    <a:cubicBezTo>
                      <a:pt x="20603" y="16723"/>
                      <a:pt x="20552" y="15971"/>
                      <a:pt x="20277" y="15245"/>
                    </a:cubicBezTo>
                    <a:cubicBezTo>
                      <a:pt x="20177" y="14944"/>
                      <a:pt x="19976" y="14718"/>
                      <a:pt x="19625" y="14718"/>
                    </a:cubicBezTo>
                    <a:cubicBezTo>
                      <a:pt x="19299" y="14718"/>
                      <a:pt x="19024" y="14894"/>
                      <a:pt x="18898" y="15245"/>
                    </a:cubicBezTo>
                    <a:cubicBezTo>
                      <a:pt x="18823" y="15420"/>
                      <a:pt x="18798" y="15596"/>
                      <a:pt x="18798" y="15771"/>
                    </a:cubicBezTo>
                    <a:cubicBezTo>
                      <a:pt x="18748" y="16398"/>
                      <a:pt x="18848" y="16999"/>
                      <a:pt x="19149" y="17525"/>
                    </a:cubicBezTo>
                    <a:cubicBezTo>
                      <a:pt x="19801" y="18753"/>
                      <a:pt x="19725" y="20157"/>
                      <a:pt x="20076" y="21460"/>
                    </a:cubicBezTo>
                    <a:cubicBezTo>
                      <a:pt x="19851" y="21586"/>
                      <a:pt x="19700" y="21711"/>
                      <a:pt x="19525" y="21811"/>
                    </a:cubicBezTo>
                    <a:cubicBezTo>
                      <a:pt x="17400" y="22951"/>
                      <a:pt x="15261" y="23542"/>
                      <a:pt x="13116" y="23542"/>
                    </a:cubicBezTo>
                    <a:cubicBezTo>
                      <a:pt x="11112" y="23542"/>
                      <a:pt x="9103" y="23027"/>
                      <a:pt x="7094" y="21961"/>
                    </a:cubicBezTo>
                    <a:cubicBezTo>
                      <a:pt x="2181" y="19330"/>
                      <a:pt x="1" y="13490"/>
                      <a:pt x="2056" y="8352"/>
                    </a:cubicBezTo>
                    <a:cubicBezTo>
                      <a:pt x="3836" y="3916"/>
                      <a:pt x="7269" y="1460"/>
                      <a:pt x="11931" y="708"/>
                    </a:cubicBezTo>
                    <a:cubicBezTo>
                      <a:pt x="12131" y="658"/>
                      <a:pt x="12332" y="658"/>
                      <a:pt x="12532" y="633"/>
                    </a:cubicBezTo>
                    <a:cubicBezTo>
                      <a:pt x="12758" y="608"/>
                      <a:pt x="12983" y="558"/>
                      <a:pt x="12958" y="282"/>
                    </a:cubicBezTo>
                    <a:cubicBezTo>
                      <a:pt x="12940" y="113"/>
                      <a:pt x="12808" y="71"/>
                      <a:pt x="12669" y="71"/>
                    </a:cubicBezTo>
                    <a:cubicBezTo>
                      <a:pt x="12623" y="71"/>
                      <a:pt x="12576" y="75"/>
                      <a:pt x="12532" y="82"/>
                    </a:cubicBezTo>
                    <a:cubicBezTo>
                      <a:pt x="12332" y="82"/>
                      <a:pt x="12106" y="82"/>
                      <a:pt x="11931" y="107"/>
                    </a:cubicBezTo>
                    <a:cubicBezTo>
                      <a:pt x="8422" y="633"/>
                      <a:pt x="5490" y="2187"/>
                      <a:pt x="3309" y="4994"/>
                    </a:cubicBezTo>
                    <a:cubicBezTo>
                      <a:pt x="1204" y="7676"/>
                      <a:pt x="327" y="10733"/>
                      <a:pt x="878" y="14117"/>
                    </a:cubicBezTo>
                    <a:cubicBezTo>
                      <a:pt x="1455" y="17651"/>
                      <a:pt x="3359" y="20307"/>
                      <a:pt x="6367" y="22212"/>
                    </a:cubicBezTo>
                    <a:cubicBezTo>
                      <a:pt x="6567" y="22337"/>
                      <a:pt x="6768" y="22463"/>
                      <a:pt x="6943" y="22563"/>
                    </a:cubicBezTo>
                    <a:cubicBezTo>
                      <a:pt x="6843" y="23164"/>
                      <a:pt x="6542" y="23565"/>
                      <a:pt x="6091" y="23891"/>
                    </a:cubicBezTo>
                    <a:cubicBezTo>
                      <a:pt x="5465" y="24317"/>
                      <a:pt x="4863" y="24718"/>
                      <a:pt x="4262" y="25144"/>
                    </a:cubicBezTo>
                    <a:cubicBezTo>
                      <a:pt x="3861" y="25420"/>
                      <a:pt x="3435" y="25696"/>
                      <a:pt x="3084" y="25997"/>
                    </a:cubicBezTo>
                    <a:cubicBezTo>
                      <a:pt x="2181" y="26774"/>
                      <a:pt x="1555" y="27726"/>
                      <a:pt x="1354" y="28904"/>
                    </a:cubicBezTo>
                    <a:cubicBezTo>
                      <a:pt x="1129" y="30207"/>
                      <a:pt x="1630" y="31084"/>
                      <a:pt x="2883" y="31535"/>
                    </a:cubicBezTo>
                    <a:cubicBezTo>
                      <a:pt x="3159" y="31636"/>
                      <a:pt x="3410" y="31711"/>
                      <a:pt x="3660" y="31786"/>
                    </a:cubicBezTo>
                    <a:cubicBezTo>
                      <a:pt x="3535" y="32989"/>
                      <a:pt x="3384" y="34142"/>
                      <a:pt x="3284" y="35320"/>
                    </a:cubicBezTo>
                    <a:cubicBezTo>
                      <a:pt x="3159" y="36698"/>
                      <a:pt x="3109" y="38102"/>
                      <a:pt x="3334" y="39480"/>
                    </a:cubicBezTo>
                    <a:cubicBezTo>
                      <a:pt x="3379" y="39683"/>
                      <a:pt x="3384" y="39968"/>
                      <a:pt x="3622" y="39968"/>
                    </a:cubicBezTo>
                    <a:cubicBezTo>
                      <a:pt x="3648" y="39968"/>
                      <a:pt x="3678" y="39964"/>
                      <a:pt x="3710" y="39957"/>
                    </a:cubicBezTo>
                    <a:cubicBezTo>
                      <a:pt x="4061" y="39906"/>
                      <a:pt x="3911" y="39581"/>
                      <a:pt x="3911" y="39355"/>
                    </a:cubicBezTo>
                    <a:cubicBezTo>
                      <a:pt x="3861" y="38528"/>
                      <a:pt x="3785" y="37676"/>
                      <a:pt x="3785" y="36824"/>
                    </a:cubicBezTo>
                    <a:cubicBezTo>
                      <a:pt x="3785" y="35896"/>
                      <a:pt x="3886" y="34994"/>
                      <a:pt x="3961" y="34067"/>
                    </a:cubicBezTo>
                    <a:cubicBezTo>
                      <a:pt x="4036" y="33340"/>
                      <a:pt x="4161" y="32638"/>
                      <a:pt x="4262" y="31886"/>
                    </a:cubicBezTo>
                    <a:cubicBezTo>
                      <a:pt x="4787" y="31906"/>
                      <a:pt x="5311" y="31916"/>
                      <a:pt x="5832" y="31916"/>
                    </a:cubicBezTo>
                    <a:cubicBezTo>
                      <a:pt x="11275" y="31916"/>
                      <a:pt x="16480" y="30852"/>
                      <a:pt x="21580" y="28954"/>
                    </a:cubicBezTo>
                    <a:cubicBezTo>
                      <a:pt x="21806" y="29505"/>
                      <a:pt x="21981" y="30032"/>
                      <a:pt x="22207" y="30558"/>
                    </a:cubicBezTo>
                    <a:cubicBezTo>
                      <a:pt x="22583" y="31510"/>
                      <a:pt x="23134" y="32388"/>
                      <a:pt x="23911" y="33064"/>
                    </a:cubicBezTo>
                    <a:cubicBezTo>
                      <a:pt x="24521" y="33618"/>
                      <a:pt x="25205" y="33939"/>
                      <a:pt x="25961" y="33939"/>
                    </a:cubicBezTo>
                    <a:cubicBezTo>
                      <a:pt x="26198" y="33939"/>
                      <a:pt x="26442" y="33907"/>
                      <a:pt x="26693" y="33841"/>
                    </a:cubicBezTo>
                    <a:cubicBezTo>
                      <a:pt x="26793" y="33816"/>
                      <a:pt x="26893" y="33816"/>
                      <a:pt x="27019" y="33816"/>
                    </a:cubicBezTo>
                    <a:cubicBezTo>
                      <a:pt x="27144" y="35696"/>
                      <a:pt x="27244" y="37525"/>
                      <a:pt x="27069" y="39380"/>
                    </a:cubicBezTo>
                    <a:cubicBezTo>
                      <a:pt x="27069" y="39480"/>
                      <a:pt x="27019" y="39606"/>
                      <a:pt x="27044" y="39681"/>
                    </a:cubicBezTo>
                    <a:cubicBezTo>
                      <a:pt x="27094" y="39781"/>
                      <a:pt x="27169" y="39957"/>
                      <a:pt x="27269" y="39957"/>
                    </a:cubicBezTo>
                    <a:cubicBezTo>
                      <a:pt x="27280" y="39959"/>
                      <a:pt x="27291" y="39960"/>
                      <a:pt x="27303" y="39960"/>
                    </a:cubicBezTo>
                    <a:cubicBezTo>
                      <a:pt x="27400" y="39960"/>
                      <a:pt x="27528" y="39871"/>
                      <a:pt x="27595" y="39781"/>
                    </a:cubicBezTo>
                    <a:cubicBezTo>
                      <a:pt x="27645" y="39681"/>
                      <a:pt x="27645" y="39556"/>
                      <a:pt x="27645" y="39430"/>
                    </a:cubicBezTo>
                    <a:cubicBezTo>
                      <a:pt x="27670" y="38754"/>
                      <a:pt x="27745" y="38102"/>
                      <a:pt x="27720" y="37425"/>
                    </a:cubicBezTo>
                    <a:cubicBezTo>
                      <a:pt x="27720" y="36247"/>
                      <a:pt x="27670" y="35069"/>
                      <a:pt x="27620" y="33866"/>
                    </a:cubicBezTo>
                    <a:cubicBezTo>
                      <a:pt x="27595" y="33591"/>
                      <a:pt x="27645" y="33390"/>
                      <a:pt x="27896" y="33215"/>
                    </a:cubicBezTo>
                    <a:cubicBezTo>
                      <a:pt x="28999" y="32287"/>
                      <a:pt x="29400" y="31059"/>
                      <a:pt x="29249" y="29656"/>
                    </a:cubicBezTo>
                    <a:cubicBezTo>
                      <a:pt x="29174" y="28829"/>
                      <a:pt x="28923" y="28027"/>
                      <a:pt x="28522" y="27300"/>
                    </a:cubicBezTo>
                    <a:cubicBezTo>
                      <a:pt x="27946" y="26222"/>
                      <a:pt x="27370" y="25119"/>
                      <a:pt x="26693" y="24092"/>
                    </a:cubicBezTo>
                    <a:cubicBezTo>
                      <a:pt x="26242" y="23390"/>
                      <a:pt x="25590" y="22789"/>
                      <a:pt x="25039" y="22112"/>
                    </a:cubicBezTo>
                    <a:cubicBezTo>
                      <a:pt x="24913" y="21961"/>
                      <a:pt x="24788" y="21811"/>
                      <a:pt x="24713" y="21636"/>
                    </a:cubicBezTo>
                    <a:cubicBezTo>
                      <a:pt x="24287" y="20859"/>
                      <a:pt x="23886" y="20057"/>
                      <a:pt x="23460" y="19205"/>
                    </a:cubicBezTo>
                    <a:cubicBezTo>
                      <a:pt x="23560" y="19054"/>
                      <a:pt x="23660" y="18904"/>
                      <a:pt x="23760" y="18779"/>
                    </a:cubicBezTo>
                    <a:cubicBezTo>
                      <a:pt x="23861" y="18628"/>
                      <a:pt x="23961" y="18478"/>
                      <a:pt x="24061" y="18327"/>
                    </a:cubicBezTo>
                    <a:cubicBezTo>
                      <a:pt x="26568" y="14292"/>
                      <a:pt x="26868" y="10157"/>
                      <a:pt x="24487" y="6022"/>
                    </a:cubicBezTo>
                    <a:cubicBezTo>
                      <a:pt x="22207" y="2112"/>
                      <a:pt x="18598" y="282"/>
                      <a:pt x="14136" y="6"/>
                    </a:cubicBezTo>
                    <a:cubicBezTo>
                      <a:pt x="14086" y="6"/>
                      <a:pt x="14030" y="0"/>
                      <a:pt x="13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58"/>
              <p:cNvSpPr/>
              <p:nvPr/>
            </p:nvSpPr>
            <p:spPr>
              <a:xfrm>
                <a:off x="5304050" y="4430625"/>
                <a:ext cx="130350" cy="63175"/>
              </a:xfrm>
              <a:custGeom>
                <a:avLst/>
                <a:gdLst/>
                <a:ahLst/>
                <a:cxnLst/>
                <a:rect l="l" t="t" r="r" b="b"/>
                <a:pathLst>
                  <a:path w="5214" h="2527" extrusionOk="0">
                    <a:moveTo>
                      <a:pt x="2450" y="0"/>
                    </a:moveTo>
                    <a:cubicBezTo>
                      <a:pt x="1580" y="0"/>
                      <a:pt x="789" y="328"/>
                      <a:pt x="75" y="922"/>
                    </a:cubicBezTo>
                    <a:cubicBezTo>
                      <a:pt x="25" y="973"/>
                      <a:pt x="0" y="1198"/>
                      <a:pt x="50" y="1248"/>
                    </a:cubicBezTo>
                    <a:cubicBezTo>
                      <a:pt x="112" y="1310"/>
                      <a:pt x="225" y="1355"/>
                      <a:pt x="333" y="1355"/>
                    </a:cubicBezTo>
                    <a:cubicBezTo>
                      <a:pt x="356" y="1355"/>
                      <a:pt x="379" y="1353"/>
                      <a:pt x="401" y="1349"/>
                    </a:cubicBezTo>
                    <a:cubicBezTo>
                      <a:pt x="527" y="1323"/>
                      <a:pt x="627" y="1198"/>
                      <a:pt x="752" y="1123"/>
                    </a:cubicBezTo>
                    <a:cubicBezTo>
                      <a:pt x="1278" y="772"/>
                      <a:pt x="1855" y="597"/>
                      <a:pt x="2431" y="572"/>
                    </a:cubicBezTo>
                    <a:cubicBezTo>
                      <a:pt x="3509" y="572"/>
                      <a:pt x="4286" y="1123"/>
                      <a:pt x="4612" y="2075"/>
                    </a:cubicBezTo>
                    <a:cubicBezTo>
                      <a:pt x="4662" y="2176"/>
                      <a:pt x="4662" y="2326"/>
                      <a:pt x="4737" y="2401"/>
                    </a:cubicBezTo>
                    <a:cubicBezTo>
                      <a:pt x="4787" y="2476"/>
                      <a:pt x="4938" y="2526"/>
                      <a:pt x="5038" y="2526"/>
                    </a:cubicBezTo>
                    <a:cubicBezTo>
                      <a:pt x="5088" y="2501"/>
                      <a:pt x="5188" y="2376"/>
                      <a:pt x="5213" y="2301"/>
                    </a:cubicBezTo>
                    <a:cubicBezTo>
                      <a:pt x="5213" y="2176"/>
                      <a:pt x="5188" y="2025"/>
                      <a:pt x="5163" y="1900"/>
                    </a:cubicBezTo>
                    <a:cubicBezTo>
                      <a:pt x="4837" y="897"/>
                      <a:pt x="4161" y="296"/>
                      <a:pt x="3158" y="70"/>
                    </a:cubicBezTo>
                    <a:cubicBezTo>
                      <a:pt x="2917" y="23"/>
                      <a:pt x="2681" y="0"/>
                      <a:pt x="2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58"/>
              <p:cNvSpPr/>
              <p:nvPr/>
            </p:nvSpPr>
            <p:spPr>
              <a:xfrm>
                <a:off x="5456300" y="4306300"/>
                <a:ext cx="33225" cy="41575"/>
              </a:xfrm>
              <a:custGeom>
                <a:avLst/>
                <a:gdLst/>
                <a:ahLst/>
                <a:cxnLst/>
                <a:rect l="l" t="t" r="r" b="b"/>
                <a:pathLst>
                  <a:path w="1329" h="1663" extrusionOk="0">
                    <a:moveTo>
                      <a:pt x="770" y="0"/>
                    </a:moveTo>
                    <a:cubicBezTo>
                      <a:pt x="516" y="0"/>
                      <a:pt x="143" y="284"/>
                      <a:pt x="51" y="632"/>
                    </a:cubicBezTo>
                    <a:cubicBezTo>
                      <a:pt x="0" y="783"/>
                      <a:pt x="0" y="933"/>
                      <a:pt x="26" y="1108"/>
                    </a:cubicBezTo>
                    <a:cubicBezTo>
                      <a:pt x="96" y="1485"/>
                      <a:pt x="321" y="1662"/>
                      <a:pt x="679" y="1662"/>
                    </a:cubicBezTo>
                    <a:cubicBezTo>
                      <a:pt x="703" y="1662"/>
                      <a:pt x="727" y="1661"/>
                      <a:pt x="752" y="1660"/>
                    </a:cubicBezTo>
                    <a:cubicBezTo>
                      <a:pt x="1103" y="1635"/>
                      <a:pt x="1329" y="1359"/>
                      <a:pt x="1329" y="958"/>
                    </a:cubicBezTo>
                    <a:cubicBezTo>
                      <a:pt x="1329" y="532"/>
                      <a:pt x="1103" y="81"/>
                      <a:pt x="828" y="6"/>
                    </a:cubicBezTo>
                    <a:cubicBezTo>
                      <a:pt x="809" y="2"/>
                      <a:pt x="790" y="0"/>
                      <a:pt x="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58"/>
              <p:cNvSpPr/>
              <p:nvPr/>
            </p:nvSpPr>
            <p:spPr>
              <a:xfrm>
                <a:off x="5223225" y="4369725"/>
                <a:ext cx="35100" cy="39475"/>
              </a:xfrm>
              <a:custGeom>
                <a:avLst/>
                <a:gdLst/>
                <a:ahLst/>
                <a:cxnLst/>
                <a:rect l="l" t="t" r="r" b="b"/>
                <a:pathLst>
                  <a:path w="1404" h="1579" extrusionOk="0">
                    <a:moveTo>
                      <a:pt x="602" y="0"/>
                    </a:moveTo>
                    <a:cubicBezTo>
                      <a:pt x="276" y="25"/>
                      <a:pt x="0" y="301"/>
                      <a:pt x="0" y="702"/>
                    </a:cubicBezTo>
                    <a:cubicBezTo>
                      <a:pt x="0" y="1178"/>
                      <a:pt x="326" y="1554"/>
                      <a:pt x="727" y="1579"/>
                    </a:cubicBezTo>
                    <a:cubicBezTo>
                      <a:pt x="1103" y="1579"/>
                      <a:pt x="1379" y="1303"/>
                      <a:pt x="1404" y="902"/>
                    </a:cubicBezTo>
                    <a:cubicBezTo>
                      <a:pt x="1404" y="426"/>
                      <a:pt x="1028" y="0"/>
                      <a:pt x="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692" name="Google Shape;2692;p58"/>
          <p:cNvGrpSpPr/>
          <p:nvPr/>
        </p:nvGrpSpPr>
        <p:grpSpPr>
          <a:xfrm>
            <a:off x="1359767" y="1989917"/>
            <a:ext cx="405065" cy="404668"/>
            <a:chOff x="3040984" y="3681059"/>
            <a:chExt cx="356164" cy="355815"/>
          </a:xfrm>
        </p:grpSpPr>
        <p:sp>
          <p:nvSpPr>
            <p:cNvPr id="2693" name="Google Shape;2693;p58"/>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58"/>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58"/>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96" name="Google Shape;2696;p58"/>
          <p:cNvGrpSpPr/>
          <p:nvPr/>
        </p:nvGrpSpPr>
        <p:grpSpPr>
          <a:xfrm>
            <a:off x="1349222" y="3450523"/>
            <a:ext cx="426157" cy="425362"/>
            <a:chOff x="1421638" y="4125629"/>
            <a:chExt cx="374709" cy="374010"/>
          </a:xfrm>
        </p:grpSpPr>
        <p:sp>
          <p:nvSpPr>
            <p:cNvPr id="2697" name="Google Shape;2697;p58"/>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58"/>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702" name="Shape 2702"/>
        <p:cNvGrpSpPr/>
        <p:nvPr/>
      </p:nvGrpSpPr>
      <p:grpSpPr>
        <a:xfrm>
          <a:off x="0" y="0"/>
          <a:ext cx="0" cy="0"/>
          <a:chOff x="0" y="0"/>
          <a:chExt cx="0" cy="0"/>
        </a:xfrm>
      </p:grpSpPr>
      <p:sp>
        <p:nvSpPr>
          <p:cNvPr id="2703" name="Google Shape;2703;p59"/>
          <p:cNvSpPr/>
          <p:nvPr/>
        </p:nvSpPr>
        <p:spPr>
          <a:xfrm>
            <a:off x="4235325" y="551700"/>
            <a:ext cx="4195500" cy="40401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04" name="Google Shape;2704;p59"/>
          <p:cNvGrpSpPr/>
          <p:nvPr/>
        </p:nvGrpSpPr>
        <p:grpSpPr>
          <a:xfrm>
            <a:off x="6533013" y="2934598"/>
            <a:ext cx="1091842" cy="1336255"/>
            <a:chOff x="3112575" y="3748373"/>
            <a:chExt cx="1091842" cy="1336255"/>
          </a:xfrm>
        </p:grpSpPr>
        <p:sp>
          <p:nvSpPr>
            <p:cNvPr id="2705" name="Google Shape;2705;p59"/>
            <p:cNvSpPr/>
            <p:nvPr/>
          </p:nvSpPr>
          <p:spPr>
            <a:xfrm>
              <a:off x="3329491" y="4445237"/>
              <a:ext cx="810154" cy="639392"/>
            </a:xfrm>
            <a:custGeom>
              <a:avLst/>
              <a:gdLst/>
              <a:ahLst/>
              <a:cxnLst/>
              <a:rect l="l" t="t" r="r" b="b"/>
              <a:pathLst>
                <a:path w="25088" h="19800" extrusionOk="0">
                  <a:moveTo>
                    <a:pt x="18647" y="0"/>
                  </a:moveTo>
                  <a:cubicBezTo>
                    <a:pt x="18421" y="276"/>
                    <a:pt x="18171" y="551"/>
                    <a:pt x="17920" y="777"/>
                  </a:cubicBezTo>
                  <a:cubicBezTo>
                    <a:pt x="17970" y="852"/>
                    <a:pt x="18020" y="927"/>
                    <a:pt x="18121" y="1003"/>
                  </a:cubicBezTo>
                  <a:lnTo>
                    <a:pt x="18822" y="1504"/>
                  </a:lnTo>
                  <a:lnTo>
                    <a:pt x="17419" y="1178"/>
                  </a:lnTo>
                  <a:cubicBezTo>
                    <a:pt x="16968" y="1529"/>
                    <a:pt x="16491" y="1805"/>
                    <a:pt x="16015" y="2005"/>
                  </a:cubicBezTo>
                  <a:cubicBezTo>
                    <a:pt x="16040" y="2005"/>
                    <a:pt x="16040" y="2005"/>
                    <a:pt x="16040" y="2030"/>
                  </a:cubicBezTo>
                  <a:lnTo>
                    <a:pt x="17444" y="2832"/>
                  </a:lnTo>
                  <a:lnTo>
                    <a:pt x="17444" y="2832"/>
                  </a:lnTo>
                  <a:lnTo>
                    <a:pt x="15238" y="2306"/>
                  </a:lnTo>
                  <a:cubicBezTo>
                    <a:pt x="14436" y="2582"/>
                    <a:pt x="13584" y="2707"/>
                    <a:pt x="12682" y="2757"/>
                  </a:cubicBezTo>
                  <a:cubicBezTo>
                    <a:pt x="12732" y="2807"/>
                    <a:pt x="12807" y="2882"/>
                    <a:pt x="12907" y="2907"/>
                  </a:cubicBezTo>
                  <a:lnTo>
                    <a:pt x="14587" y="3659"/>
                  </a:lnTo>
                  <a:lnTo>
                    <a:pt x="14587" y="3659"/>
                  </a:lnTo>
                  <a:lnTo>
                    <a:pt x="11354" y="2782"/>
                  </a:lnTo>
                  <a:lnTo>
                    <a:pt x="6993" y="2782"/>
                  </a:lnTo>
                  <a:cubicBezTo>
                    <a:pt x="6667" y="2782"/>
                    <a:pt x="6366" y="2732"/>
                    <a:pt x="6040" y="2682"/>
                  </a:cubicBezTo>
                  <a:lnTo>
                    <a:pt x="6040" y="2682"/>
                  </a:lnTo>
                  <a:cubicBezTo>
                    <a:pt x="7444" y="3158"/>
                    <a:pt x="9198" y="3684"/>
                    <a:pt x="10501" y="4311"/>
                  </a:cubicBezTo>
                  <a:cubicBezTo>
                    <a:pt x="7745" y="3233"/>
                    <a:pt x="4637" y="2607"/>
                    <a:pt x="4461" y="2506"/>
                  </a:cubicBezTo>
                  <a:lnTo>
                    <a:pt x="4436" y="2531"/>
                  </a:lnTo>
                  <a:cubicBezTo>
                    <a:pt x="4249" y="2448"/>
                    <a:pt x="4096" y="2404"/>
                    <a:pt x="3963" y="2404"/>
                  </a:cubicBezTo>
                  <a:cubicBezTo>
                    <a:pt x="3777" y="2404"/>
                    <a:pt x="3630" y="2491"/>
                    <a:pt x="3484" y="2682"/>
                  </a:cubicBezTo>
                  <a:cubicBezTo>
                    <a:pt x="3258" y="2932"/>
                    <a:pt x="3359" y="3283"/>
                    <a:pt x="3684" y="3459"/>
                  </a:cubicBezTo>
                  <a:cubicBezTo>
                    <a:pt x="3760" y="3509"/>
                    <a:pt x="6767" y="4411"/>
                    <a:pt x="9549" y="5865"/>
                  </a:cubicBezTo>
                  <a:lnTo>
                    <a:pt x="3735" y="3935"/>
                  </a:lnTo>
                  <a:cubicBezTo>
                    <a:pt x="3630" y="3887"/>
                    <a:pt x="3518" y="3864"/>
                    <a:pt x="3407" y="3864"/>
                  </a:cubicBezTo>
                  <a:cubicBezTo>
                    <a:pt x="3172" y="3864"/>
                    <a:pt x="2943" y="3965"/>
                    <a:pt x="2807" y="4135"/>
                  </a:cubicBezTo>
                  <a:cubicBezTo>
                    <a:pt x="2607" y="4386"/>
                    <a:pt x="2707" y="4712"/>
                    <a:pt x="3008" y="4887"/>
                  </a:cubicBezTo>
                  <a:lnTo>
                    <a:pt x="13033" y="9699"/>
                  </a:lnTo>
                  <a:lnTo>
                    <a:pt x="2958" y="5890"/>
                  </a:lnTo>
                  <a:cubicBezTo>
                    <a:pt x="2846" y="5850"/>
                    <a:pt x="2729" y="5830"/>
                    <a:pt x="2615" y="5830"/>
                  </a:cubicBezTo>
                  <a:cubicBezTo>
                    <a:pt x="2371" y="5830"/>
                    <a:pt x="2142" y="5920"/>
                    <a:pt x="2005" y="6090"/>
                  </a:cubicBezTo>
                  <a:cubicBezTo>
                    <a:pt x="1805" y="6366"/>
                    <a:pt x="1905" y="6692"/>
                    <a:pt x="2206" y="6867"/>
                  </a:cubicBezTo>
                  <a:lnTo>
                    <a:pt x="13459" y="12281"/>
                  </a:lnTo>
                  <a:lnTo>
                    <a:pt x="2782" y="7744"/>
                  </a:lnTo>
                  <a:cubicBezTo>
                    <a:pt x="2670" y="7696"/>
                    <a:pt x="2552" y="7674"/>
                    <a:pt x="2438" y="7674"/>
                  </a:cubicBezTo>
                  <a:cubicBezTo>
                    <a:pt x="2195" y="7674"/>
                    <a:pt x="1966" y="7775"/>
                    <a:pt x="1830" y="7945"/>
                  </a:cubicBezTo>
                  <a:cubicBezTo>
                    <a:pt x="1654" y="8196"/>
                    <a:pt x="1755" y="8547"/>
                    <a:pt x="2055" y="8697"/>
                  </a:cubicBezTo>
                  <a:lnTo>
                    <a:pt x="9073" y="12406"/>
                  </a:lnTo>
                  <a:lnTo>
                    <a:pt x="9073" y="12406"/>
                  </a:lnTo>
                  <a:lnTo>
                    <a:pt x="2331" y="9499"/>
                  </a:lnTo>
                  <a:cubicBezTo>
                    <a:pt x="2227" y="9459"/>
                    <a:pt x="2116" y="9439"/>
                    <a:pt x="2005" y="9439"/>
                  </a:cubicBezTo>
                  <a:cubicBezTo>
                    <a:pt x="1770" y="9439"/>
                    <a:pt x="1540" y="9529"/>
                    <a:pt x="1404" y="9699"/>
                  </a:cubicBezTo>
                  <a:cubicBezTo>
                    <a:pt x="1203" y="9975"/>
                    <a:pt x="1303" y="10301"/>
                    <a:pt x="1604" y="10476"/>
                  </a:cubicBezTo>
                  <a:lnTo>
                    <a:pt x="9349" y="14887"/>
                  </a:lnTo>
                  <a:lnTo>
                    <a:pt x="1629" y="11704"/>
                  </a:lnTo>
                  <a:cubicBezTo>
                    <a:pt x="1517" y="11664"/>
                    <a:pt x="1400" y="11645"/>
                    <a:pt x="1287" y="11645"/>
                  </a:cubicBezTo>
                  <a:cubicBezTo>
                    <a:pt x="1046" y="11645"/>
                    <a:pt x="821" y="11734"/>
                    <a:pt x="702" y="11905"/>
                  </a:cubicBezTo>
                  <a:cubicBezTo>
                    <a:pt x="501" y="12181"/>
                    <a:pt x="602" y="12506"/>
                    <a:pt x="902" y="12682"/>
                  </a:cubicBezTo>
                  <a:lnTo>
                    <a:pt x="6316" y="15740"/>
                  </a:lnTo>
                  <a:lnTo>
                    <a:pt x="1429" y="13885"/>
                  </a:lnTo>
                  <a:cubicBezTo>
                    <a:pt x="1336" y="13856"/>
                    <a:pt x="1236" y="13842"/>
                    <a:pt x="1138" y="13842"/>
                  </a:cubicBezTo>
                  <a:cubicBezTo>
                    <a:pt x="892" y="13842"/>
                    <a:pt x="652" y="13931"/>
                    <a:pt x="526" y="14110"/>
                  </a:cubicBezTo>
                  <a:cubicBezTo>
                    <a:pt x="326" y="14361"/>
                    <a:pt x="426" y="14687"/>
                    <a:pt x="702" y="14862"/>
                  </a:cubicBezTo>
                  <a:lnTo>
                    <a:pt x="3735" y="16667"/>
                  </a:lnTo>
                  <a:lnTo>
                    <a:pt x="1053" y="15740"/>
                  </a:lnTo>
                  <a:cubicBezTo>
                    <a:pt x="958" y="15703"/>
                    <a:pt x="858" y="15686"/>
                    <a:pt x="761" y="15686"/>
                  </a:cubicBezTo>
                  <a:cubicBezTo>
                    <a:pt x="525" y="15686"/>
                    <a:pt x="300" y="15788"/>
                    <a:pt x="176" y="15965"/>
                  </a:cubicBezTo>
                  <a:cubicBezTo>
                    <a:pt x="0" y="16191"/>
                    <a:pt x="50" y="16516"/>
                    <a:pt x="326" y="16692"/>
                  </a:cubicBezTo>
                  <a:lnTo>
                    <a:pt x="1454" y="17444"/>
                  </a:lnTo>
                  <a:lnTo>
                    <a:pt x="1203" y="17369"/>
                  </a:lnTo>
                  <a:cubicBezTo>
                    <a:pt x="1113" y="17339"/>
                    <a:pt x="1021" y="17324"/>
                    <a:pt x="931" y="17324"/>
                  </a:cubicBezTo>
                  <a:cubicBezTo>
                    <a:pt x="719" y="17324"/>
                    <a:pt x="517" y="17403"/>
                    <a:pt x="376" y="17544"/>
                  </a:cubicBezTo>
                  <a:cubicBezTo>
                    <a:pt x="201" y="17770"/>
                    <a:pt x="201" y="18045"/>
                    <a:pt x="401" y="18246"/>
                  </a:cubicBezTo>
                  <a:lnTo>
                    <a:pt x="1554" y="19374"/>
                  </a:lnTo>
                  <a:cubicBezTo>
                    <a:pt x="1679" y="19513"/>
                    <a:pt x="1874" y="19582"/>
                    <a:pt x="2074" y="19582"/>
                  </a:cubicBezTo>
                  <a:cubicBezTo>
                    <a:pt x="2234" y="19582"/>
                    <a:pt x="2398" y="19538"/>
                    <a:pt x="2531" y="19449"/>
                  </a:cubicBezTo>
                  <a:cubicBezTo>
                    <a:pt x="2682" y="19349"/>
                    <a:pt x="2782" y="19223"/>
                    <a:pt x="2782" y="19073"/>
                  </a:cubicBezTo>
                  <a:lnTo>
                    <a:pt x="5013" y="19750"/>
                  </a:lnTo>
                  <a:cubicBezTo>
                    <a:pt x="5088" y="19775"/>
                    <a:pt x="5188" y="19800"/>
                    <a:pt x="5263" y="19800"/>
                  </a:cubicBezTo>
                  <a:cubicBezTo>
                    <a:pt x="5514" y="19800"/>
                    <a:pt x="5740" y="19699"/>
                    <a:pt x="5865" y="19524"/>
                  </a:cubicBezTo>
                  <a:cubicBezTo>
                    <a:pt x="6040" y="19273"/>
                    <a:pt x="5965" y="18973"/>
                    <a:pt x="5714" y="18797"/>
                  </a:cubicBezTo>
                  <a:lnTo>
                    <a:pt x="5088" y="18396"/>
                  </a:lnTo>
                  <a:lnTo>
                    <a:pt x="8772" y="19674"/>
                  </a:lnTo>
                  <a:cubicBezTo>
                    <a:pt x="8867" y="19711"/>
                    <a:pt x="8967" y="19728"/>
                    <a:pt x="9064" y="19728"/>
                  </a:cubicBezTo>
                  <a:cubicBezTo>
                    <a:pt x="9300" y="19728"/>
                    <a:pt x="9525" y="19626"/>
                    <a:pt x="9649" y="19449"/>
                  </a:cubicBezTo>
                  <a:cubicBezTo>
                    <a:pt x="9850" y="19198"/>
                    <a:pt x="9750" y="18872"/>
                    <a:pt x="9474" y="18697"/>
                  </a:cubicBezTo>
                  <a:lnTo>
                    <a:pt x="7068" y="17268"/>
                  </a:lnTo>
                  <a:lnTo>
                    <a:pt x="7068" y="17268"/>
                  </a:lnTo>
                  <a:lnTo>
                    <a:pt x="12958" y="19474"/>
                  </a:lnTo>
                  <a:cubicBezTo>
                    <a:pt x="13053" y="19510"/>
                    <a:pt x="13154" y="19528"/>
                    <a:pt x="13255" y="19528"/>
                  </a:cubicBezTo>
                  <a:cubicBezTo>
                    <a:pt x="13498" y="19528"/>
                    <a:pt x="13736" y="19426"/>
                    <a:pt x="13860" y="19248"/>
                  </a:cubicBezTo>
                  <a:cubicBezTo>
                    <a:pt x="14060" y="18998"/>
                    <a:pt x="13960" y="18672"/>
                    <a:pt x="13659" y="18496"/>
                  </a:cubicBezTo>
                  <a:lnTo>
                    <a:pt x="9900" y="16366"/>
                  </a:lnTo>
                  <a:lnTo>
                    <a:pt x="17444" y="19474"/>
                  </a:lnTo>
                  <a:cubicBezTo>
                    <a:pt x="17546" y="19513"/>
                    <a:pt x="17655" y="19533"/>
                    <a:pt x="17762" y="19533"/>
                  </a:cubicBezTo>
                  <a:cubicBezTo>
                    <a:pt x="17998" y="19533"/>
                    <a:pt x="18226" y="19438"/>
                    <a:pt x="18346" y="19248"/>
                  </a:cubicBezTo>
                  <a:cubicBezTo>
                    <a:pt x="18547" y="18998"/>
                    <a:pt x="18471" y="18672"/>
                    <a:pt x="18171" y="18496"/>
                  </a:cubicBezTo>
                  <a:lnTo>
                    <a:pt x="11454" y="14687"/>
                  </a:lnTo>
                  <a:lnTo>
                    <a:pt x="22256" y="19298"/>
                  </a:lnTo>
                  <a:cubicBezTo>
                    <a:pt x="22360" y="19347"/>
                    <a:pt x="22473" y="19369"/>
                    <a:pt x="22583" y="19369"/>
                  </a:cubicBezTo>
                  <a:cubicBezTo>
                    <a:pt x="22818" y="19369"/>
                    <a:pt x="23047" y="19268"/>
                    <a:pt x="23183" y="19098"/>
                  </a:cubicBezTo>
                  <a:cubicBezTo>
                    <a:pt x="23384" y="18822"/>
                    <a:pt x="23283" y="18496"/>
                    <a:pt x="22958" y="18321"/>
                  </a:cubicBezTo>
                  <a:lnTo>
                    <a:pt x="15765" y="14562"/>
                  </a:lnTo>
                  <a:lnTo>
                    <a:pt x="15765" y="14562"/>
                  </a:lnTo>
                  <a:lnTo>
                    <a:pt x="24161" y="18146"/>
                  </a:lnTo>
                  <a:cubicBezTo>
                    <a:pt x="24311" y="18196"/>
                    <a:pt x="24461" y="18196"/>
                    <a:pt x="24612" y="18196"/>
                  </a:cubicBezTo>
                  <a:cubicBezTo>
                    <a:pt x="24587" y="17795"/>
                    <a:pt x="24587" y="17394"/>
                    <a:pt x="24587" y="16993"/>
                  </a:cubicBezTo>
                  <a:lnTo>
                    <a:pt x="15790" y="12206"/>
                  </a:lnTo>
                  <a:lnTo>
                    <a:pt x="15790" y="12206"/>
                  </a:lnTo>
                  <a:lnTo>
                    <a:pt x="24411" y="15965"/>
                  </a:lnTo>
                  <a:cubicBezTo>
                    <a:pt x="24461" y="15990"/>
                    <a:pt x="24512" y="16015"/>
                    <a:pt x="24587" y="16015"/>
                  </a:cubicBezTo>
                  <a:cubicBezTo>
                    <a:pt x="24612" y="15589"/>
                    <a:pt x="24662" y="15188"/>
                    <a:pt x="24737" y="14787"/>
                  </a:cubicBezTo>
                  <a:lnTo>
                    <a:pt x="16266" y="10125"/>
                  </a:lnTo>
                  <a:lnTo>
                    <a:pt x="23960" y="13509"/>
                  </a:lnTo>
                  <a:cubicBezTo>
                    <a:pt x="24065" y="13557"/>
                    <a:pt x="24179" y="13580"/>
                    <a:pt x="24293" y="13580"/>
                  </a:cubicBezTo>
                  <a:cubicBezTo>
                    <a:pt x="24533" y="13580"/>
                    <a:pt x="24768" y="13479"/>
                    <a:pt x="24888" y="13308"/>
                  </a:cubicBezTo>
                  <a:cubicBezTo>
                    <a:pt x="25088" y="13033"/>
                    <a:pt x="24988" y="12707"/>
                    <a:pt x="24687" y="12531"/>
                  </a:cubicBezTo>
                  <a:lnTo>
                    <a:pt x="14161" y="6968"/>
                  </a:lnTo>
                  <a:lnTo>
                    <a:pt x="14161" y="6968"/>
                  </a:lnTo>
                  <a:cubicBezTo>
                    <a:pt x="16065" y="7694"/>
                    <a:pt x="18321" y="8572"/>
                    <a:pt x="21053" y="9599"/>
                  </a:cubicBezTo>
                  <a:cubicBezTo>
                    <a:pt x="22456" y="10151"/>
                    <a:pt x="23384" y="10501"/>
                    <a:pt x="23459" y="10526"/>
                  </a:cubicBezTo>
                  <a:cubicBezTo>
                    <a:pt x="23556" y="10571"/>
                    <a:pt x="23661" y="10591"/>
                    <a:pt x="23766" y="10591"/>
                  </a:cubicBezTo>
                  <a:cubicBezTo>
                    <a:pt x="24016" y="10591"/>
                    <a:pt x="24263" y="10477"/>
                    <a:pt x="24386" y="10301"/>
                  </a:cubicBezTo>
                  <a:cubicBezTo>
                    <a:pt x="24612" y="9950"/>
                    <a:pt x="24512" y="9775"/>
                    <a:pt x="24086" y="9524"/>
                  </a:cubicBezTo>
                  <a:cubicBezTo>
                    <a:pt x="24086" y="9524"/>
                    <a:pt x="24060" y="9499"/>
                    <a:pt x="24010" y="9499"/>
                  </a:cubicBezTo>
                  <a:cubicBezTo>
                    <a:pt x="23835" y="9399"/>
                    <a:pt x="23634" y="9298"/>
                    <a:pt x="23359" y="9173"/>
                  </a:cubicBezTo>
                  <a:lnTo>
                    <a:pt x="21329" y="8196"/>
                  </a:lnTo>
                  <a:cubicBezTo>
                    <a:pt x="19649" y="7394"/>
                    <a:pt x="17419" y="6316"/>
                    <a:pt x="15188" y="5238"/>
                  </a:cubicBezTo>
                  <a:lnTo>
                    <a:pt x="14161" y="4737"/>
                  </a:lnTo>
                  <a:lnTo>
                    <a:pt x="22958" y="7469"/>
                  </a:lnTo>
                  <a:cubicBezTo>
                    <a:pt x="23045" y="7502"/>
                    <a:pt x="23138" y="7518"/>
                    <a:pt x="23230" y="7518"/>
                  </a:cubicBezTo>
                  <a:cubicBezTo>
                    <a:pt x="23480" y="7518"/>
                    <a:pt x="23725" y="7402"/>
                    <a:pt x="23835" y="7218"/>
                  </a:cubicBezTo>
                  <a:cubicBezTo>
                    <a:pt x="24010" y="6942"/>
                    <a:pt x="23885" y="6617"/>
                    <a:pt x="23584" y="6466"/>
                  </a:cubicBezTo>
                  <a:lnTo>
                    <a:pt x="19173" y="4562"/>
                  </a:lnTo>
                  <a:lnTo>
                    <a:pt x="22106" y="5288"/>
                  </a:lnTo>
                  <a:cubicBezTo>
                    <a:pt x="22182" y="5312"/>
                    <a:pt x="22260" y="5323"/>
                    <a:pt x="22336" y="5323"/>
                  </a:cubicBezTo>
                  <a:cubicBezTo>
                    <a:pt x="22586" y="5323"/>
                    <a:pt x="22823" y="5205"/>
                    <a:pt x="22958" y="5013"/>
                  </a:cubicBezTo>
                  <a:cubicBezTo>
                    <a:pt x="23108" y="4762"/>
                    <a:pt x="23033" y="4461"/>
                    <a:pt x="22757" y="4311"/>
                  </a:cubicBezTo>
                  <a:lnTo>
                    <a:pt x="20376" y="2907"/>
                  </a:lnTo>
                  <a:lnTo>
                    <a:pt x="21880" y="3233"/>
                  </a:lnTo>
                  <a:cubicBezTo>
                    <a:pt x="21951" y="3250"/>
                    <a:pt x="22022" y="3258"/>
                    <a:pt x="22091" y="3258"/>
                  </a:cubicBezTo>
                  <a:cubicBezTo>
                    <a:pt x="22339" y="3258"/>
                    <a:pt x="22564" y="3154"/>
                    <a:pt x="22682" y="2958"/>
                  </a:cubicBezTo>
                  <a:cubicBezTo>
                    <a:pt x="22832" y="2732"/>
                    <a:pt x="22782" y="2431"/>
                    <a:pt x="22532" y="2281"/>
                  </a:cubicBezTo>
                  <a:lnTo>
                    <a:pt x="21128" y="1303"/>
                  </a:lnTo>
                  <a:cubicBezTo>
                    <a:pt x="21329" y="1228"/>
                    <a:pt x="21504" y="1053"/>
                    <a:pt x="21529" y="852"/>
                  </a:cubicBezTo>
                  <a:cubicBezTo>
                    <a:pt x="21579" y="551"/>
                    <a:pt x="21329" y="276"/>
                    <a:pt x="20928" y="226"/>
                  </a:cubicBezTo>
                  <a:lnTo>
                    <a:pt x="186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59"/>
            <p:cNvSpPr/>
            <p:nvPr/>
          </p:nvSpPr>
          <p:spPr>
            <a:xfrm>
              <a:off x="3112575" y="3748373"/>
              <a:ext cx="1091842" cy="1292540"/>
            </a:xfrm>
            <a:custGeom>
              <a:avLst/>
              <a:gdLst/>
              <a:ahLst/>
              <a:cxnLst/>
              <a:rect l="l" t="t" r="r" b="b"/>
              <a:pathLst>
                <a:path w="33811" h="40026" extrusionOk="0">
                  <a:moveTo>
                    <a:pt x="32181" y="3835"/>
                  </a:moveTo>
                  <a:lnTo>
                    <a:pt x="32181" y="3835"/>
                  </a:lnTo>
                  <a:cubicBezTo>
                    <a:pt x="32808" y="4361"/>
                    <a:pt x="32432" y="5063"/>
                    <a:pt x="32482" y="5664"/>
                  </a:cubicBezTo>
                  <a:cubicBezTo>
                    <a:pt x="31830" y="5088"/>
                    <a:pt x="31705" y="4361"/>
                    <a:pt x="32181" y="3835"/>
                  </a:cubicBezTo>
                  <a:close/>
                  <a:moveTo>
                    <a:pt x="1604" y="3308"/>
                  </a:moveTo>
                  <a:lnTo>
                    <a:pt x="1604" y="3308"/>
                  </a:lnTo>
                  <a:cubicBezTo>
                    <a:pt x="1880" y="4186"/>
                    <a:pt x="1604" y="5063"/>
                    <a:pt x="702" y="6015"/>
                  </a:cubicBezTo>
                  <a:cubicBezTo>
                    <a:pt x="677" y="5188"/>
                    <a:pt x="827" y="4461"/>
                    <a:pt x="1128" y="3785"/>
                  </a:cubicBezTo>
                  <a:cubicBezTo>
                    <a:pt x="1228" y="3559"/>
                    <a:pt x="1329" y="3333"/>
                    <a:pt x="1604" y="3308"/>
                  </a:cubicBezTo>
                  <a:close/>
                  <a:moveTo>
                    <a:pt x="17053" y="579"/>
                  </a:moveTo>
                  <a:cubicBezTo>
                    <a:pt x="20009" y="579"/>
                    <a:pt x="22969" y="1570"/>
                    <a:pt x="25339" y="3534"/>
                  </a:cubicBezTo>
                  <a:cubicBezTo>
                    <a:pt x="31304" y="8521"/>
                    <a:pt x="31003" y="17519"/>
                    <a:pt x="24637" y="21980"/>
                  </a:cubicBezTo>
                  <a:cubicBezTo>
                    <a:pt x="22291" y="23623"/>
                    <a:pt x="19816" y="24441"/>
                    <a:pt x="17267" y="24441"/>
                  </a:cubicBezTo>
                  <a:cubicBezTo>
                    <a:pt x="15460" y="24441"/>
                    <a:pt x="13616" y="24030"/>
                    <a:pt x="11755" y="23208"/>
                  </a:cubicBezTo>
                  <a:cubicBezTo>
                    <a:pt x="8246" y="21679"/>
                    <a:pt x="5915" y="19048"/>
                    <a:pt x="4938" y="15313"/>
                  </a:cubicBezTo>
                  <a:cubicBezTo>
                    <a:pt x="4687" y="14386"/>
                    <a:pt x="4612" y="13434"/>
                    <a:pt x="4512" y="12857"/>
                  </a:cubicBezTo>
                  <a:cubicBezTo>
                    <a:pt x="4637" y="8772"/>
                    <a:pt x="6091" y="5739"/>
                    <a:pt x="8948" y="3434"/>
                  </a:cubicBezTo>
                  <a:cubicBezTo>
                    <a:pt x="11277" y="1526"/>
                    <a:pt x="14164" y="579"/>
                    <a:pt x="17053" y="579"/>
                  </a:cubicBezTo>
                  <a:close/>
                  <a:moveTo>
                    <a:pt x="17029" y="0"/>
                  </a:moveTo>
                  <a:cubicBezTo>
                    <a:pt x="13620" y="0"/>
                    <a:pt x="10190" y="1264"/>
                    <a:pt x="7569" y="3885"/>
                  </a:cubicBezTo>
                  <a:cubicBezTo>
                    <a:pt x="4512" y="6967"/>
                    <a:pt x="3359" y="10752"/>
                    <a:pt x="4261" y="15013"/>
                  </a:cubicBezTo>
                  <a:cubicBezTo>
                    <a:pt x="4988" y="18471"/>
                    <a:pt x="6993" y="21078"/>
                    <a:pt x="9950" y="22958"/>
                  </a:cubicBezTo>
                  <a:cubicBezTo>
                    <a:pt x="10126" y="23058"/>
                    <a:pt x="10326" y="23183"/>
                    <a:pt x="10477" y="23283"/>
                  </a:cubicBezTo>
                  <a:cubicBezTo>
                    <a:pt x="10025" y="24336"/>
                    <a:pt x="9574" y="25364"/>
                    <a:pt x="9073" y="26491"/>
                  </a:cubicBezTo>
                  <a:cubicBezTo>
                    <a:pt x="8296" y="25614"/>
                    <a:pt x="7494" y="24862"/>
                    <a:pt x="6842" y="24010"/>
                  </a:cubicBezTo>
                  <a:cubicBezTo>
                    <a:pt x="5865" y="22732"/>
                    <a:pt x="4963" y="21404"/>
                    <a:pt x="4136" y="20025"/>
                  </a:cubicBezTo>
                  <a:cubicBezTo>
                    <a:pt x="1830" y="16191"/>
                    <a:pt x="727" y="12030"/>
                    <a:pt x="777" y="7594"/>
                  </a:cubicBezTo>
                  <a:cubicBezTo>
                    <a:pt x="777" y="7143"/>
                    <a:pt x="903" y="6767"/>
                    <a:pt x="1178" y="6416"/>
                  </a:cubicBezTo>
                  <a:cubicBezTo>
                    <a:pt x="1404" y="6115"/>
                    <a:pt x="1629" y="5815"/>
                    <a:pt x="1830" y="5489"/>
                  </a:cubicBezTo>
                  <a:cubicBezTo>
                    <a:pt x="2231" y="4862"/>
                    <a:pt x="2356" y="4186"/>
                    <a:pt x="2306" y="3459"/>
                  </a:cubicBezTo>
                  <a:cubicBezTo>
                    <a:pt x="2281" y="3133"/>
                    <a:pt x="2156" y="2857"/>
                    <a:pt x="1830" y="2732"/>
                  </a:cubicBezTo>
                  <a:cubicBezTo>
                    <a:pt x="1747" y="2700"/>
                    <a:pt x="1670" y="2686"/>
                    <a:pt x="1596" y="2686"/>
                  </a:cubicBezTo>
                  <a:cubicBezTo>
                    <a:pt x="1379" y="2686"/>
                    <a:pt x="1196" y="2808"/>
                    <a:pt x="1028" y="2957"/>
                  </a:cubicBezTo>
                  <a:cubicBezTo>
                    <a:pt x="878" y="3108"/>
                    <a:pt x="752" y="3283"/>
                    <a:pt x="677" y="3459"/>
                  </a:cubicBezTo>
                  <a:cubicBezTo>
                    <a:pt x="251" y="4461"/>
                    <a:pt x="0" y="5489"/>
                    <a:pt x="226" y="6566"/>
                  </a:cubicBezTo>
                  <a:cubicBezTo>
                    <a:pt x="251" y="6717"/>
                    <a:pt x="226" y="6892"/>
                    <a:pt x="226" y="7043"/>
                  </a:cubicBezTo>
                  <a:cubicBezTo>
                    <a:pt x="151" y="9248"/>
                    <a:pt x="301" y="11454"/>
                    <a:pt x="852" y="13584"/>
                  </a:cubicBezTo>
                  <a:cubicBezTo>
                    <a:pt x="2131" y="18496"/>
                    <a:pt x="4612" y="22732"/>
                    <a:pt x="8196" y="26291"/>
                  </a:cubicBezTo>
                  <a:cubicBezTo>
                    <a:pt x="8772" y="26842"/>
                    <a:pt x="8898" y="27293"/>
                    <a:pt x="8647" y="28045"/>
                  </a:cubicBezTo>
                  <a:cubicBezTo>
                    <a:pt x="7670" y="31228"/>
                    <a:pt x="6918" y="34461"/>
                    <a:pt x="6717" y="37795"/>
                  </a:cubicBezTo>
                  <a:cubicBezTo>
                    <a:pt x="6667" y="38421"/>
                    <a:pt x="6742" y="39048"/>
                    <a:pt x="6767" y="39649"/>
                  </a:cubicBezTo>
                  <a:cubicBezTo>
                    <a:pt x="6767" y="39725"/>
                    <a:pt x="6767" y="39800"/>
                    <a:pt x="6817" y="39825"/>
                  </a:cubicBezTo>
                  <a:cubicBezTo>
                    <a:pt x="6943" y="39900"/>
                    <a:pt x="7068" y="39975"/>
                    <a:pt x="7193" y="40025"/>
                  </a:cubicBezTo>
                  <a:cubicBezTo>
                    <a:pt x="7269" y="39925"/>
                    <a:pt x="7369" y="39800"/>
                    <a:pt x="7369" y="39699"/>
                  </a:cubicBezTo>
                  <a:cubicBezTo>
                    <a:pt x="7143" y="38547"/>
                    <a:pt x="7294" y="37419"/>
                    <a:pt x="7419" y="36266"/>
                  </a:cubicBezTo>
                  <a:cubicBezTo>
                    <a:pt x="7644" y="33910"/>
                    <a:pt x="8246" y="31629"/>
                    <a:pt x="8847" y="29349"/>
                  </a:cubicBezTo>
                  <a:cubicBezTo>
                    <a:pt x="9299" y="27745"/>
                    <a:pt x="9800" y="26166"/>
                    <a:pt x="10477" y="24612"/>
                  </a:cubicBezTo>
                  <a:cubicBezTo>
                    <a:pt x="10627" y="24261"/>
                    <a:pt x="10827" y="23910"/>
                    <a:pt x="10978" y="23584"/>
                  </a:cubicBezTo>
                  <a:cubicBezTo>
                    <a:pt x="13179" y="24491"/>
                    <a:pt x="15289" y="24953"/>
                    <a:pt x="17312" y="24953"/>
                  </a:cubicBezTo>
                  <a:cubicBezTo>
                    <a:pt x="20771" y="24953"/>
                    <a:pt x="23979" y="23601"/>
                    <a:pt x="26968" y="20802"/>
                  </a:cubicBezTo>
                  <a:cubicBezTo>
                    <a:pt x="27294" y="21479"/>
                    <a:pt x="27620" y="22105"/>
                    <a:pt x="27945" y="22732"/>
                  </a:cubicBezTo>
                  <a:cubicBezTo>
                    <a:pt x="29198" y="25188"/>
                    <a:pt x="30000" y="27795"/>
                    <a:pt x="30452" y="30501"/>
                  </a:cubicBezTo>
                  <a:cubicBezTo>
                    <a:pt x="30828" y="32632"/>
                    <a:pt x="30978" y="34787"/>
                    <a:pt x="31204" y="36918"/>
                  </a:cubicBezTo>
                  <a:cubicBezTo>
                    <a:pt x="31254" y="37519"/>
                    <a:pt x="31229" y="38121"/>
                    <a:pt x="31229" y="38722"/>
                  </a:cubicBezTo>
                  <a:cubicBezTo>
                    <a:pt x="31229" y="39023"/>
                    <a:pt x="31229" y="39324"/>
                    <a:pt x="31254" y="39624"/>
                  </a:cubicBezTo>
                  <a:cubicBezTo>
                    <a:pt x="31254" y="39813"/>
                    <a:pt x="31298" y="40002"/>
                    <a:pt x="31513" y="40002"/>
                  </a:cubicBezTo>
                  <a:cubicBezTo>
                    <a:pt x="31526" y="40002"/>
                    <a:pt x="31540" y="40002"/>
                    <a:pt x="31554" y="40000"/>
                  </a:cubicBezTo>
                  <a:cubicBezTo>
                    <a:pt x="31805" y="40000"/>
                    <a:pt x="31830" y="39800"/>
                    <a:pt x="31830" y="39624"/>
                  </a:cubicBezTo>
                  <a:cubicBezTo>
                    <a:pt x="31830" y="38822"/>
                    <a:pt x="31855" y="37995"/>
                    <a:pt x="31805" y="37193"/>
                  </a:cubicBezTo>
                  <a:cubicBezTo>
                    <a:pt x="31680" y="35790"/>
                    <a:pt x="31554" y="34361"/>
                    <a:pt x="31379" y="32933"/>
                  </a:cubicBezTo>
                  <a:cubicBezTo>
                    <a:pt x="31229" y="31730"/>
                    <a:pt x="31053" y="30501"/>
                    <a:pt x="30828" y="29298"/>
                  </a:cubicBezTo>
                  <a:cubicBezTo>
                    <a:pt x="30652" y="28371"/>
                    <a:pt x="30326" y="27469"/>
                    <a:pt x="30076" y="26567"/>
                  </a:cubicBezTo>
                  <a:cubicBezTo>
                    <a:pt x="29975" y="26291"/>
                    <a:pt x="30000" y="26065"/>
                    <a:pt x="30151" y="25840"/>
                  </a:cubicBezTo>
                  <a:cubicBezTo>
                    <a:pt x="30953" y="24537"/>
                    <a:pt x="31554" y="23158"/>
                    <a:pt x="32056" y="21729"/>
                  </a:cubicBezTo>
                  <a:cubicBezTo>
                    <a:pt x="33033" y="18897"/>
                    <a:pt x="33559" y="16015"/>
                    <a:pt x="33710" y="13033"/>
                  </a:cubicBezTo>
                  <a:cubicBezTo>
                    <a:pt x="33810" y="11078"/>
                    <a:pt x="33710" y="9123"/>
                    <a:pt x="33183" y="7218"/>
                  </a:cubicBezTo>
                  <a:cubicBezTo>
                    <a:pt x="33033" y="6717"/>
                    <a:pt x="32983" y="6216"/>
                    <a:pt x="33083" y="5689"/>
                  </a:cubicBezTo>
                  <a:cubicBezTo>
                    <a:pt x="33158" y="5263"/>
                    <a:pt x="33133" y="4837"/>
                    <a:pt x="33108" y="4411"/>
                  </a:cubicBezTo>
                  <a:cubicBezTo>
                    <a:pt x="33083" y="4211"/>
                    <a:pt x="33008" y="3985"/>
                    <a:pt x="32908" y="3785"/>
                  </a:cubicBezTo>
                  <a:cubicBezTo>
                    <a:pt x="32749" y="3512"/>
                    <a:pt x="32508" y="3301"/>
                    <a:pt x="32184" y="3301"/>
                  </a:cubicBezTo>
                  <a:cubicBezTo>
                    <a:pt x="32151" y="3301"/>
                    <a:pt x="32116" y="3304"/>
                    <a:pt x="32081" y="3308"/>
                  </a:cubicBezTo>
                  <a:cubicBezTo>
                    <a:pt x="31705" y="3358"/>
                    <a:pt x="31454" y="3634"/>
                    <a:pt x="31404" y="3985"/>
                  </a:cubicBezTo>
                  <a:cubicBezTo>
                    <a:pt x="31329" y="4286"/>
                    <a:pt x="31304" y="4612"/>
                    <a:pt x="31404" y="4862"/>
                  </a:cubicBezTo>
                  <a:cubicBezTo>
                    <a:pt x="31554" y="5313"/>
                    <a:pt x="31830" y="5739"/>
                    <a:pt x="32056" y="6140"/>
                  </a:cubicBezTo>
                  <a:cubicBezTo>
                    <a:pt x="32181" y="6416"/>
                    <a:pt x="32407" y="6642"/>
                    <a:pt x="32482" y="6917"/>
                  </a:cubicBezTo>
                  <a:cubicBezTo>
                    <a:pt x="32858" y="8020"/>
                    <a:pt x="33033" y="9198"/>
                    <a:pt x="33108" y="10351"/>
                  </a:cubicBezTo>
                  <a:cubicBezTo>
                    <a:pt x="33284" y="12983"/>
                    <a:pt x="33008" y="15589"/>
                    <a:pt x="32457" y="18145"/>
                  </a:cubicBezTo>
                  <a:cubicBezTo>
                    <a:pt x="31955" y="20476"/>
                    <a:pt x="31204" y="22707"/>
                    <a:pt x="30101" y="24787"/>
                  </a:cubicBezTo>
                  <a:cubicBezTo>
                    <a:pt x="30000" y="24988"/>
                    <a:pt x="29875" y="25138"/>
                    <a:pt x="29775" y="25313"/>
                  </a:cubicBezTo>
                  <a:cubicBezTo>
                    <a:pt x="28948" y="23609"/>
                    <a:pt x="28146" y="21980"/>
                    <a:pt x="27344" y="20301"/>
                  </a:cubicBezTo>
                  <a:cubicBezTo>
                    <a:pt x="27469" y="20151"/>
                    <a:pt x="27569" y="20000"/>
                    <a:pt x="27695" y="19825"/>
                  </a:cubicBezTo>
                  <a:cubicBezTo>
                    <a:pt x="31003" y="15489"/>
                    <a:pt x="31053" y="9649"/>
                    <a:pt x="27770" y="5288"/>
                  </a:cubicBezTo>
                  <a:cubicBezTo>
                    <a:pt x="25173" y="1817"/>
                    <a:pt x="21116" y="0"/>
                    <a:pt x="17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59"/>
            <p:cNvSpPr/>
            <p:nvPr/>
          </p:nvSpPr>
          <p:spPr>
            <a:xfrm>
              <a:off x="3489731" y="4017120"/>
              <a:ext cx="365842" cy="177221"/>
            </a:xfrm>
            <a:custGeom>
              <a:avLst/>
              <a:gdLst/>
              <a:ahLst/>
              <a:cxnLst/>
              <a:rect l="l" t="t" r="r" b="b"/>
              <a:pathLst>
                <a:path w="11329" h="5488" extrusionOk="0">
                  <a:moveTo>
                    <a:pt x="10727" y="801"/>
                  </a:moveTo>
                  <a:lnTo>
                    <a:pt x="10727" y="801"/>
                  </a:lnTo>
                  <a:cubicBezTo>
                    <a:pt x="10677" y="1077"/>
                    <a:pt x="10677" y="1227"/>
                    <a:pt x="10627" y="1377"/>
                  </a:cubicBezTo>
                  <a:cubicBezTo>
                    <a:pt x="10079" y="3508"/>
                    <a:pt x="8252" y="4858"/>
                    <a:pt x="6103" y="4858"/>
                  </a:cubicBezTo>
                  <a:cubicBezTo>
                    <a:pt x="5699" y="4858"/>
                    <a:pt x="5283" y="4810"/>
                    <a:pt x="4863" y="4711"/>
                  </a:cubicBezTo>
                  <a:cubicBezTo>
                    <a:pt x="3033" y="4260"/>
                    <a:pt x="1730" y="3132"/>
                    <a:pt x="878" y="1453"/>
                  </a:cubicBezTo>
                  <a:cubicBezTo>
                    <a:pt x="853" y="1402"/>
                    <a:pt x="853" y="1327"/>
                    <a:pt x="828" y="1277"/>
                  </a:cubicBezTo>
                  <a:cubicBezTo>
                    <a:pt x="828" y="1277"/>
                    <a:pt x="853" y="1252"/>
                    <a:pt x="878" y="1177"/>
                  </a:cubicBezTo>
                  <a:cubicBezTo>
                    <a:pt x="2233" y="1832"/>
                    <a:pt x="3664" y="2069"/>
                    <a:pt x="5137" y="2069"/>
                  </a:cubicBezTo>
                  <a:cubicBezTo>
                    <a:pt x="5354" y="2069"/>
                    <a:pt x="5572" y="2064"/>
                    <a:pt x="5790" y="2054"/>
                  </a:cubicBezTo>
                  <a:cubicBezTo>
                    <a:pt x="7469" y="2004"/>
                    <a:pt x="9098" y="1653"/>
                    <a:pt x="10727" y="801"/>
                  </a:cubicBezTo>
                  <a:close/>
                  <a:moveTo>
                    <a:pt x="11069" y="1"/>
                  </a:moveTo>
                  <a:cubicBezTo>
                    <a:pt x="10948" y="1"/>
                    <a:pt x="10765" y="90"/>
                    <a:pt x="10627" y="149"/>
                  </a:cubicBezTo>
                  <a:cubicBezTo>
                    <a:pt x="10076" y="400"/>
                    <a:pt x="9550" y="726"/>
                    <a:pt x="8998" y="926"/>
                  </a:cubicBezTo>
                  <a:cubicBezTo>
                    <a:pt x="7820" y="1337"/>
                    <a:pt x="6617" y="1506"/>
                    <a:pt x="5407" y="1506"/>
                  </a:cubicBezTo>
                  <a:cubicBezTo>
                    <a:pt x="4917" y="1506"/>
                    <a:pt x="4426" y="1478"/>
                    <a:pt x="3935" y="1427"/>
                  </a:cubicBezTo>
                  <a:cubicBezTo>
                    <a:pt x="2833" y="1327"/>
                    <a:pt x="1780" y="1077"/>
                    <a:pt x="853" y="450"/>
                  </a:cubicBezTo>
                  <a:cubicBezTo>
                    <a:pt x="731" y="374"/>
                    <a:pt x="619" y="316"/>
                    <a:pt x="499" y="316"/>
                  </a:cubicBezTo>
                  <a:cubicBezTo>
                    <a:pt x="421" y="316"/>
                    <a:pt x="340" y="341"/>
                    <a:pt x="251" y="400"/>
                  </a:cubicBezTo>
                  <a:cubicBezTo>
                    <a:pt x="1" y="600"/>
                    <a:pt x="26" y="801"/>
                    <a:pt x="101" y="1052"/>
                  </a:cubicBezTo>
                  <a:cubicBezTo>
                    <a:pt x="878" y="3533"/>
                    <a:pt x="3484" y="5438"/>
                    <a:pt x="6116" y="5488"/>
                  </a:cubicBezTo>
                  <a:cubicBezTo>
                    <a:pt x="6667" y="5387"/>
                    <a:pt x="7219" y="5337"/>
                    <a:pt x="7745" y="5162"/>
                  </a:cubicBezTo>
                  <a:cubicBezTo>
                    <a:pt x="9775" y="4560"/>
                    <a:pt x="11304" y="2555"/>
                    <a:pt x="11329" y="550"/>
                  </a:cubicBezTo>
                  <a:cubicBezTo>
                    <a:pt x="11329" y="375"/>
                    <a:pt x="11279" y="99"/>
                    <a:pt x="11154" y="24"/>
                  </a:cubicBezTo>
                  <a:cubicBezTo>
                    <a:pt x="11132" y="8"/>
                    <a:pt x="11103" y="1"/>
                    <a:pt x="1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59"/>
            <p:cNvSpPr/>
            <p:nvPr/>
          </p:nvSpPr>
          <p:spPr>
            <a:xfrm>
              <a:off x="3458180" y="3934481"/>
              <a:ext cx="49375" cy="60774"/>
            </a:xfrm>
            <a:custGeom>
              <a:avLst/>
              <a:gdLst/>
              <a:ahLst/>
              <a:cxnLst/>
              <a:rect l="l" t="t" r="r" b="b"/>
              <a:pathLst>
                <a:path w="1529" h="1882" extrusionOk="0">
                  <a:moveTo>
                    <a:pt x="715" y="0"/>
                  </a:moveTo>
                  <a:cubicBezTo>
                    <a:pt x="702" y="0"/>
                    <a:pt x="690" y="1"/>
                    <a:pt x="677" y="1"/>
                  </a:cubicBezTo>
                  <a:cubicBezTo>
                    <a:pt x="301" y="27"/>
                    <a:pt x="0" y="428"/>
                    <a:pt x="0" y="929"/>
                  </a:cubicBezTo>
                  <a:cubicBezTo>
                    <a:pt x="25" y="1480"/>
                    <a:pt x="376" y="1881"/>
                    <a:pt x="827" y="1881"/>
                  </a:cubicBezTo>
                  <a:cubicBezTo>
                    <a:pt x="1253" y="1881"/>
                    <a:pt x="1529" y="1480"/>
                    <a:pt x="1529" y="929"/>
                  </a:cubicBezTo>
                  <a:cubicBezTo>
                    <a:pt x="1505" y="417"/>
                    <a:pt x="1149"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59"/>
            <p:cNvSpPr/>
            <p:nvPr/>
          </p:nvSpPr>
          <p:spPr>
            <a:xfrm>
              <a:off x="3825615" y="3920659"/>
              <a:ext cx="43756" cy="57642"/>
            </a:xfrm>
            <a:custGeom>
              <a:avLst/>
              <a:gdLst/>
              <a:ahLst/>
              <a:cxnLst/>
              <a:rect l="l" t="t" r="r" b="b"/>
              <a:pathLst>
                <a:path w="1355" h="1785" extrusionOk="0">
                  <a:moveTo>
                    <a:pt x="636" y="1"/>
                  </a:moveTo>
                  <a:cubicBezTo>
                    <a:pt x="617" y="1"/>
                    <a:pt x="597" y="2"/>
                    <a:pt x="577" y="3"/>
                  </a:cubicBezTo>
                  <a:cubicBezTo>
                    <a:pt x="276" y="54"/>
                    <a:pt x="76" y="204"/>
                    <a:pt x="26" y="505"/>
                  </a:cubicBezTo>
                  <a:cubicBezTo>
                    <a:pt x="1" y="780"/>
                    <a:pt x="1" y="1056"/>
                    <a:pt x="51" y="1307"/>
                  </a:cubicBezTo>
                  <a:cubicBezTo>
                    <a:pt x="99" y="1546"/>
                    <a:pt x="215" y="1785"/>
                    <a:pt x="486" y="1785"/>
                  </a:cubicBezTo>
                  <a:cubicBezTo>
                    <a:pt x="499" y="1785"/>
                    <a:pt x="513" y="1784"/>
                    <a:pt x="527" y="1783"/>
                  </a:cubicBezTo>
                  <a:cubicBezTo>
                    <a:pt x="828" y="1783"/>
                    <a:pt x="1078" y="1683"/>
                    <a:pt x="1229" y="1382"/>
                  </a:cubicBezTo>
                  <a:cubicBezTo>
                    <a:pt x="1304" y="1257"/>
                    <a:pt x="1304" y="1081"/>
                    <a:pt x="1354" y="906"/>
                  </a:cubicBezTo>
                  <a:cubicBezTo>
                    <a:pt x="1279" y="730"/>
                    <a:pt x="1254" y="530"/>
                    <a:pt x="1154" y="354"/>
                  </a:cubicBezTo>
                  <a:cubicBezTo>
                    <a:pt x="1037" y="145"/>
                    <a:pt x="878" y="1"/>
                    <a:pt x="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10" name="Google Shape;2710;p59"/>
          <p:cNvGrpSpPr/>
          <p:nvPr/>
        </p:nvGrpSpPr>
        <p:grpSpPr>
          <a:xfrm>
            <a:off x="4715375" y="1968375"/>
            <a:ext cx="1594462" cy="1972542"/>
            <a:chOff x="966125" y="3068625"/>
            <a:chExt cx="1594462" cy="1972542"/>
          </a:xfrm>
        </p:grpSpPr>
        <p:sp>
          <p:nvSpPr>
            <p:cNvPr id="2711" name="Google Shape;2711;p59"/>
            <p:cNvSpPr/>
            <p:nvPr/>
          </p:nvSpPr>
          <p:spPr>
            <a:xfrm>
              <a:off x="1119907" y="4373093"/>
              <a:ext cx="810994" cy="639521"/>
            </a:xfrm>
            <a:custGeom>
              <a:avLst/>
              <a:gdLst/>
              <a:ahLst/>
              <a:cxnLst/>
              <a:rect l="l" t="t" r="r" b="b"/>
              <a:pathLst>
                <a:path w="25114" h="19804" extrusionOk="0">
                  <a:moveTo>
                    <a:pt x="18596" y="0"/>
                  </a:moveTo>
                  <a:cubicBezTo>
                    <a:pt x="18322" y="0"/>
                    <a:pt x="18060" y="123"/>
                    <a:pt x="17946" y="329"/>
                  </a:cubicBezTo>
                  <a:cubicBezTo>
                    <a:pt x="17820" y="555"/>
                    <a:pt x="17896" y="831"/>
                    <a:pt x="18121" y="981"/>
                  </a:cubicBezTo>
                  <a:lnTo>
                    <a:pt x="18848" y="1482"/>
                  </a:lnTo>
                  <a:lnTo>
                    <a:pt x="16642" y="1006"/>
                  </a:lnTo>
                  <a:cubicBezTo>
                    <a:pt x="16579" y="991"/>
                    <a:pt x="16516" y="984"/>
                    <a:pt x="16454" y="984"/>
                  </a:cubicBezTo>
                  <a:cubicBezTo>
                    <a:pt x="16196" y="984"/>
                    <a:pt x="15962" y="1105"/>
                    <a:pt x="15840" y="1307"/>
                  </a:cubicBezTo>
                  <a:cubicBezTo>
                    <a:pt x="15690" y="1557"/>
                    <a:pt x="15790" y="1858"/>
                    <a:pt x="16066" y="2009"/>
                  </a:cubicBezTo>
                  <a:lnTo>
                    <a:pt x="17469" y="2836"/>
                  </a:lnTo>
                  <a:lnTo>
                    <a:pt x="13510" y="1883"/>
                  </a:lnTo>
                  <a:cubicBezTo>
                    <a:pt x="13434" y="1860"/>
                    <a:pt x="13355" y="1849"/>
                    <a:pt x="13276" y="1849"/>
                  </a:cubicBezTo>
                  <a:cubicBezTo>
                    <a:pt x="13012" y="1849"/>
                    <a:pt x="12748" y="1972"/>
                    <a:pt x="12632" y="2184"/>
                  </a:cubicBezTo>
                  <a:cubicBezTo>
                    <a:pt x="12482" y="2435"/>
                    <a:pt x="12607" y="2760"/>
                    <a:pt x="12908" y="2911"/>
                  </a:cubicBezTo>
                  <a:lnTo>
                    <a:pt x="14612" y="3663"/>
                  </a:lnTo>
                  <a:lnTo>
                    <a:pt x="14612" y="3663"/>
                  </a:lnTo>
                  <a:lnTo>
                    <a:pt x="5214" y="1081"/>
                  </a:lnTo>
                  <a:cubicBezTo>
                    <a:pt x="5137" y="1058"/>
                    <a:pt x="5057" y="1047"/>
                    <a:pt x="4976" y="1047"/>
                  </a:cubicBezTo>
                  <a:cubicBezTo>
                    <a:pt x="4714" y="1047"/>
                    <a:pt x="4452" y="1165"/>
                    <a:pt x="4337" y="1357"/>
                  </a:cubicBezTo>
                  <a:cubicBezTo>
                    <a:pt x="4161" y="1633"/>
                    <a:pt x="4286" y="1958"/>
                    <a:pt x="4612" y="2109"/>
                  </a:cubicBezTo>
                  <a:cubicBezTo>
                    <a:pt x="6041" y="2785"/>
                    <a:pt x="8698" y="3412"/>
                    <a:pt x="10527" y="4289"/>
                  </a:cubicBezTo>
                  <a:cubicBezTo>
                    <a:pt x="7770" y="3237"/>
                    <a:pt x="4662" y="2585"/>
                    <a:pt x="4462" y="2510"/>
                  </a:cubicBezTo>
                  <a:lnTo>
                    <a:pt x="4462" y="2535"/>
                  </a:lnTo>
                  <a:cubicBezTo>
                    <a:pt x="4260" y="2450"/>
                    <a:pt x="4103" y="2405"/>
                    <a:pt x="3968" y="2405"/>
                  </a:cubicBezTo>
                  <a:cubicBezTo>
                    <a:pt x="3785" y="2405"/>
                    <a:pt x="3643" y="2487"/>
                    <a:pt x="3484" y="2660"/>
                  </a:cubicBezTo>
                  <a:cubicBezTo>
                    <a:pt x="3284" y="2936"/>
                    <a:pt x="3359" y="3287"/>
                    <a:pt x="3685" y="3462"/>
                  </a:cubicBezTo>
                  <a:cubicBezTo>
                    <a:pt x="3760" y="3487"/>
                    <a:pt x="6793" y="4389"/>
                    <a:pt x="9575" y="5868"/>
                  </a:cubicBezTo>
                  <a:lnTo>
                    <a:pt x="3760" y="3913"/>
                  </a:lnTo>
                  <a:cubicBezTo>
                    <a:pt x="3656" y="3873"/>
                    <a:pt x="3542" y="3854"/>
                    <a:pt x="3429" y="3854"/>
                  </a:cubicBezTo>
                  <a:cubicBezTo>
                    <a:pt x="3188" y="3854"/>
                    <a:pt x="2952" y="3943"/>
                    <a:pt x="2833" y="4114"/>
                  </a:cubicBezTo>
                  <a:cubicBezTo>
                    <a:pt x="2632" y="4389"/>
                    <a:pt x="2708" y="4715"/>
                    <a:pt x="3033" y="4891"/>
                  </a:cubicBezTo>
                  <a:lnTo>
                    <a:pt x="13058" y="9703"/>
                  </a:lnTo>
                  <a:lnTo>
                    <a:pt x="2958" y="5893"/>
                  </a:lnTo>
                  <a:cubicBezTo>
                    <a:pt x="2854" y="5845"/>
                    <a:pt x="2742" y="5823"/>
                    <a:pt x="2631" y="5823"/>
                  </a:cubicBezTo>
                  <a:cubicBezTo>
                    <a:pt x="2396" y="5823"/>
                    <a:pt x="2167" y="5923"/>
                    <a:pt x="2031" y="6094"/>
                  </a:cubicBezTo>
                  <a:cubicBezTo>
                    <a:pt x="1830" y="6344"/>
                    <a:pt x="1931" y="6695"/>
                    <a:pt x="2231" y="6846"/>
                  </a:cubicBezTo>
                  <a:lnTo>
                    <a:pt x="13459" y="12284"/>
                  </a:lnTo>
                  <a:lnTo>
                    <a:pt x="2783" y="7723"/>
                  </a:lnTo>
                  <a:cubicBezTo>
                    <a:pt x="2681" y="7684"/>
                    <a:pt x="2572" y="7664"/>
                    <a:pt x="2464" y="7664"/>
                  </a:cubicBezTo>
                  <a:cubicBezTo>
                    <a:pt x="2226" y="7664"/>
                    <a:pt x="1993" y="7759"/>
                    <a:pt x="1855" y="7948"/>
                  </a:cubicBezTo>
                  <a:cubicBezTo>
                    <a:pt x="1655" y="8199"/>
                    <a:pt x="1755" y="8525"/>
                    <a:pt x="2081" y="8700"/>
                  </a:cubicBezTo>
                  <a:lnTo>
                    <a:pt x="9099" y="12385"/>
                  </a:lnTo>
                  <a:lnTo>
                    <a:pt x="9099" y="12385"/>
                  </a:lnTo>
                  <a:lnTo>
                    <a:pt x="2357" y="9502"/>
                  </a:lnTo>
                  <a:cubicBezTo>
                    <a:pt x="2252" y="9454"/>
                    <a:pt x="2137" y="9432"/>
                    <a:pt x="2024" y="9432"/>
                  </a:cubicBezTo>
                  <a:cubicBezTo>
                    <a:pt x="1783" y="9432"/>
                    <a:pt x="1549" y="9533"/>
                    <a:pt x="1429" y="9703"/>
                  </a:cubicBezTo>
                  <a:cubicBezTo>
                    <a:pt x="1229" y="9953"/>
                    <a:pt x="1304" y="10279"/>
                    <a:pt x="1605" y="10455"/>
                  </a:cubicBezTo>
                  <a:lnTo>
                    <a:pt x="9374" y="14866"/>
                  </a:lnTo>
                  <a:lnTo>
                    <a:pt x="9374" y="14866"/>
                  </a:lnTo>
                  <a:lnTo>
                    <a:pt x="1630" y="11708"/>
                  </a:lnTo>
                  <a:cubicBezTo>
                    <a:pt x="1525" y="11660"/>
                    <a:pt x="1413" y="11637"/>
                    <a:pt x="1302" y="11637"/>
                  </a:cubicBezTo>
                  <a:cubicBezTo>
                    <a:pt x="1068" y="11637"/>
                    <a:pt x="839" y="11738"/>
                    <a:pt x="702" y="11908"/>
                  </a:cubicBezTo>
                  <a:cubicBezTo>
                    <a:pt x="527" y="12159"/>
                    <a:pt x="602" y="12485"/>
                    <a:pt x="903" y="12660"/>
                  </a:cubicBezTo>
                  <a:lnTo>
                    <a:pt x="6342" y="15718"/>
                  </a:lnTo>
                  <a:lnTo>
                    <a:pt x="6342" y="15718"/>
                  </a:lnTo>
                  <a:lnTo>
                    <a:pt x="1429" y="13888"/>
                  </a:lnTo>
                  <a:cubicBezTo>
                    <a:pt x="1334" y="13852"/>
                    <a:pt x="1235" y="13834"/>
                    <a:pt x="1137" y="13834"/>
                  </a:cubicBezTo>
                  <a:cubicBezTo>
                    <a:pt x="899" y="13834"/>
                    <a:pt x="669" y="13936"/>
                    <a:pt x="527" y="14114"/>
                  </a:cubicBezTo>
                  <a:cubicBezTo>
                    <a:pt x="352" y="14364"/>
                    <a:pt x="427" y="14690"/>
                    <a:pt x="728" y="14866"/>
                  </a:cubicBezTo>
                  <a:lnTo>
                    <a:pt x="3735" y="16670"/>
                  </a:lnTo>
                  <a:lnTo>
                    <a:pt x="1078" y="15718"/>
                  </a:lnTo>
                  <a:cubicBezTo>
                    <a:pt x="993" y="15692"/>
                    <a:pt x="904" y="15679"/>
                    <a:pt x="815" y="15679"/>
                  </a:cubicBezTo>
                  <a:cubicBezTo>
                    <a:pt x="567" y="15679"/>
                    <a:pt x="324" y="15777"/>
                    <a:pt x="176" y="15943"/>
                  </a:cubicBezTo>
                  <a:cubicBezTo>
                    <a:pt x="1" y="16194"/>
                    <a:pt x="76" y="16495"/>
                    <a:pt x="352" y="16670"/>
                  </a:cubicBezTo>
                  <a:lnTo>
                    <a:pt x="1454" y="17422"/>
                  </a:lnTo>
                  <a:lnTo>
                    <a:pt x="1204" y="17347"/>
                  </a:lnTo>
                  <a:cubicBezTo>
                    <a:pt x="1130" y="17320"/>
                    <a:pt x="1051" y="17308"/>
                    <a:pt x="971" y="17308"/>
                  </a:cubicBezTo>
                  <a:cubicBezTo>
                    <a:pt x="753" y="17308"/>
                    <a:pt x="530" y="17401"/>
                    <a:pt x="402" y="17547"/>
                  </a:cubicBezTo>
                  <a:cubicBezTo>
                    <a:pt x="201" y="17748"/>
                    <a:pt x="226" y="18024"/>
                    <a:pt x="427" y="18224"/>
                  </a:cubicBezTo>
                  <a:lnTo>
                    <a:pt x="1555" y="19377"/>
                  </a:lnTo>
                  <a:cubicBezTo>
                    <a:pt x="1698" y="19506"/>
                    <a:pt x="1907" y="19578"/>
                    <a:pt x="2116" y="19578"/>
                  </a:cubicBezTo>
                  <a:cubicBezTo>
                    <a:pt x="2273" y="19578"/>
                    <a:pt x="2429" y="19538"/>
                    <a:pt x="2557" y="19452"/>
                  </a:cubicBezTo>
                  <a:cubicBezTo>
                    <a:pt x="2708" y="19352"/>
                    <a:pt x="2783" y="19202"/>
                    <a:pt x="2808" y="19051"/>
                  </a:cubicBezTo>
                  <a:lnTo>
                    <a:pt x="5013" y="19753"/>
                  </a:lnTo>
                  <a:cubicBezTo>
                    <a:pt x="5114" y="19778"/>
                    <a:pt x="5189" y="19803"/>
                    <a:pt x="5289" y="19803"/>
                  </a:cubicBezTo>
                  <a:cubicBezTo>
                    <a:pt x="5515" y="19803"/>
                    <a:pt x="5765" y="19678"/>
                    <a:pt x="5890" y="19502"/>
                  </a:cubicBezTo>
                  <a:cubicBezTo>
                    <a:pt x="6066" y="19277"/>
                    <a:pt x="5991" y="18976"/>
                    <a:pt x="5715" y="18801"/>
                  </a:cubicBezTo>
                  <a:lnTo>
                    <a:pt x="5114" y="18375"/>
                  </a:lnTo>
                  <a:lnTo>
                    <a:pt x="8798" y="19678"/>
                  </a:lnTo>
                  <a:cubicBezTo>
                    <a:pt x="8882" y="19704"/>
                    <a:pt x="8969" y="19716"/>
                    <a:pt x="9056" y="19716"/>
                  </a:cubicBezTo>
                  <a:cubicBezTo>
                    <a:pt x="9304" y="19716"/>
                    <a:pt x="9545" y="19613"/>
                    <a:pt x="9675" y="19427"/>
                  </a:cubicBezTo>
                  <a:cubicBezTo>
                    <a:pt x="9850" y="19202"/>
                    <a:pt x="9775" y="18876"/>
                    <a:pt x="9500" y="18700"/>
                  </a:cubicBezTo>
                  <a:lnTo>
                    <a:pt x="7068" y="17247"/>
                  </a:lnTo>
                  <a:lnTo>
                    <a:pt x="12983" y="19477"/>
                  </a:lnTo>
                  <a:cubicBezTo>
                    <a:pt x="13078" y="19514"/>
                    <a:pt x="13180" y="19531"/>
                    <a:pt x="13280" y="19531"/>
                  </a:cubicBezTo>
                  <a:cubicBezTo>
                    <a:pt x="13524" y="19531"/>
                    <a:pt x="13761" y="19429"/>
                    <a:pt x="13886" y="19252"/>
                  </a:cubicBezTo>
                  <a:cubicBezTo>
                    <a:pt x="14061" y="19001"/>
                    <a:pt x="13986" y="18675"/>
                    <a:pt x="13685" y="18500"/>
                  </a:cubicBezTo>
                  <a:lnTo>
                    <a:pt x="9901" y="16370"/>
                  </a:lnTo>
                  <a:lnTo>
                    <a:pt x="9901" y="16370"/>
                  </a:lnTo>
                  <a:lnTo>
                    <a:pt x="17444" y="19452"/>
                  </a:lnTo>
                  <a:cubicBezTo>
                    <a:pt x="17549" y="19500"/>
                    <a:pt x="17661" y="19523"/>
                    <a:pt x="17772" y="19523"/>
                  </a:cubicBezTo>
                  <a:cubicBezTo>
                    <a:pt x="18007" y="19523"/>
                    <a:pt x="18236" y="19422"/>
                    <a:pt x="18372" y="19252"/>
                  </a:cubicBezTo>
                  <a:cubicBezTo>
                    <a:pt x="18572" y="19001"/>
                    <a:pt x="18472" y="18675"/>
                    <a:pt x="18171" y="18500"/>
                  </a:cubicBezTo>
                  <a:lnTo>
                    <a:pt x="11454" y="14690"/>
                  </a:lnTo>
                  <a:lnTo>
                    <a:pt x="22256" y="19302"/>
                  </a:lnTo>
                  <a:cubicBezTo>
                    <a:pt x="22367" y="19349"/>
                    <a:pt x="22482" y="19372"/>
                    <a:pt x="22595" y="19372"/>
                  </a:cubicBezTo>
                  <a:cubicBezTo>
                    <a:pt x="22840" y="19372"/>
                    <a:pt x="23072" y="19265"/>
                    <a:pt x="23209" y="19076"/>
                  </a:cubicBezTo>
                  <a:cubicBezTo>
                    <a:pt x="23384" y="18826"/>
                    <a:pt x="23284" y="18500"/>
                    <a:pt x="22983" y="18324"/>
                  </a:cubicBezTo>
                  <a:lnTo>
                    <a:pt x="15765" y="14540"/>
                  </a:lnTo>
                  <a:lnTo>
                    <a:pt x="15765" y="14540"/>
                  </a:lnTo>
                  <a:lnTo>
                    <a:pt x="24186" y="18124"/>
                  </a:lnTo>
                  <a:cubicBezTo>
                    <a:pt x="24266" y="18172"/>
                    <a:pt x="24365" y="18189"/>
                    <a:pt x="24466" y="18189"/>
                  </a:cubicBezTo>
                  <a:cubicBezTo>
                    <a:pt x="24524" y="18189"/>
                    <a:pt x="24582" y="18183"/>
                    <a:pt x="24637" y="18174"/>
                  </a:cubicBezTo>
                  <a:cubicBezTo>
                    <a:pt x="24612" y="17773"/>
                    <a:pt x="24587" y="17397"/>
                    <a:pt x="24587" y="16996"/>
                  </a:cubicBezTo>
                  <a:lnTo>
                    <a:pt x="15815" y="12184"/>
                  </a:lnTo>
                  <a:lnTo>
                    <a:pt x="15815" y="12184"/>
                  </a:lnTo>
                  <a:lnTo>
                    <a:pt x="24412" y="15969"/>
                  </a:lnTo>
                  <a:cubicBezTo>
                    <a:pt x="24462" y="15994"/>
                    <a:pt x="24537" y="15994"/>
                    <a:pt x="24587" y="16019"/>
                  </a:cubicBezTo>
                  <a:cubicBezTo>
                    <a:pt x="24612" y="15593"/>
                    <a:pt x="24663" y="15192"/>
                    <a:pt x="24738" y="14765"/>
                  </a:cubicBezTo>
                  <a:lnTo>
                    <a:pt x="16292" y="10104"/>
                  </a:lnTo>
                  <a:lnTo>
                    <a:pt x="16292" y="10104"/>
                  </a:lnTo>
                  <a:lnTo>
                    <a:pt x="23986" y="13487"/>
                  </a:lnTo>
                  <a:cubicBezTo>
                    <a:pt x="24090" y="13535"/>
                    <a:pt x="24202" y="13558"/>
                    <a:pt x="24313" y="13558"/>
                  </a:cubicBezTo>
                  <a:cubicBezTo>
                    <a:pt x="24548" y="13558"/>
                    <a:pt x="24777" y="13457"/>
                    <a:pt x="24913" y="13287"/>
                  </a:cubicBezTo>
                  <a:cubicBezTo>
                    <a:pt x="25114" y="13036"/>
                    <a:pt x="25013" y="12685"/>
                    <a:pt x="24688" y="12535"/>
                  </a:cubicBezTo>
                  <a:lnTo>
                    <a:pt x="14186" y="6946"/>
                  </a:lnTo>
                  <a:lnTo>
                    <a:pt x="14186" y="6946"/>
                  </a:lnTo>
                  <a:cubicBezTo>
                    <a:pt x="16066" y="7673"/>
                    <a:pt x="18347" y="8550"/>
                    <a:pt x="21079" y="9603"/>
                  </a:cubicBezTo>
                  <a:cubicBezTo>
                    <a:pt x="22482" y="10154"/>
                    <a:pt x="23409" y="10505"/>
                    <a:pt x="23460" y="10530"/>
                  </a:cubicBezTo>
                  <a:cubicBezTo>
                    <a:pt x="23560" y="10566"/>
                    <a:pt x="23665" y="10583"/>
                    <a:pt x="23768" y="10583"/>
                  </a:cubicBezTo>
                  <a:cubicBezTo>
                    <a:pt x="24024" y="10583"/>
                    <a:pt x="24269" y="10476"/>
                    <a:pt x="24412" y="10279"/>
                  </a:cubicBezTo>
                  <a:cubicBezTo>
                    <a:pt x="24637" y="9953"/>
                    <a:pt x="24537" y="9778"/>
                    <a:pt x="24086" y="9527"/>
                  </a:cubicBezTo>
                  <a:lnTo>
                    <a:pt x="24086" y="9502"/>
                  </a:lnTo>
                  <a:cubicBezTo>
                    <a:pt x="24086" y="9502"/>
                    <a:pt x="24061" y="9502"/>
                    <a:pt x="24036" y="9477"/>
                  </a:cubicBezTo>
                  <a:cubicBezTo>
                    <a:pt x="23861" y="9402"/>
                    <a:pt x="23635" y="9277"/>
                    <a:pt x="23384" y="9151"/>
                  </a:cubicBezTo>
                  <a:lnTo>
                    <a:pt x="21354" y="8174"/>
                  </a:lnTo>
                  <a:cubicBezTo>
                    <a:pt x="19675" y="7372"/>
                    <a:pt x="17444" y="6294"/>
                    <a:pt x="15214" y="5217"/>
                  </a:cubicBezTo>
                  <a:lnTo>
                    <a:pt x="14186" y="4740"/>
                  </a:lnTo>
                  <a:lnTo>
                    <a:pt x="22958" y="7472"/>
                  </a:lnTo>
                  <a:cubicBezTo>
                    <a:pt x="23051" y="7505"/>
                    <a:pt x="23145" y="7521"/>
                    <a:pt x="23237" y="7521"/>
                  </a:cubicBezTo>
                  <a:cubicBezTo>
                    <a:pt x="23494" y="7521"/>
                    <a:pt x="23731" y="7399"/>
                    <a:pt x="23861" y="7197"/>
                  </a:cubicBezTo>
                  <a:cubicBezTo>
                    <a:pt x="24011" y="6946"/>
                    <a:pt x="23911" y="6620"/>
                    <a:pt x="23585" y="6470"/>
                  </a:cubicBezTo>
                  <a:lnTo>
                    <a:pt x="19199" y="4540"/>
                  </a:lnTo>
                  <a:lnTo>
                    <a:pt x="22106" y="5292"/>
                  </a:lnTo>
                  <a:cubicBezTo>
                    <a:pt x="22177" y="5308"/>
                    <a:pt x="22250" y="5316"/>
                    <a:pt x="22323" y="5316"/>
                  </a:cubicBezTo>
                  <a:cubicBezTo>
                    <a:pt x="22585" y="5316"/>
                    <a:pt x="22841" y="5212"/>
                    <a:pt x="22958" y="5016"/>
                  </a:cubicBezTo>
                  <a:cubicBezTo>
                    <a:pt x="23134" y="4765"/>
                    <a:pt x="23033" y="4465"/>
                    <a:pt x="22758" y="4289"/>
                  </a:cubicBezTo>
                  <a:lnTo>
                    <a:pt x="20402" y="2911"/>
                  </a:lnTo>
                  <a:lnTo>
                    <a:pt x="21906" y="3237"/>
                  </a:lnTo>
                  <a:cubicBezTo>
                    <a:pt x="21965" y="3251"/>
                    <a:pt x="22026" y="3258"/>
                    <a:pt x="22087" y="3258"/>
                  </a:cubicBezTo>
                  <a:cubicBezTo>
                    <a:pt x="22337" y="3258"/>
                    <a:pt x="22587" y="3142"/>
                    <a:pt x="22708" y="2961"/>
                  </a:cubicBezTo>
                  <a:cubicBezTo>
                    <a:pt x="22858" y="2710"/>
                    <a:pt x="22783" y="2435"/>
                    <a:pt x="22532" y="2259"/>
                  </a:cubicBezTo>
                  <a:lnTo>
                    <a:pt x="21129" y="1282"/>
                  </a:lnTo>
                  <a:cubicBezTo>
                    <a:pt x="21354" y="1207"/>
                    <a:pt x="21505" y="1056"/>
                    <a:pt x="21555" y="856"/>
                  </a:cubicBezTo>
                  <a:cubicBezTo>
                    <a:pt x="21605" y="555"/>
                    <a:pt x="21329" y="254"/>
                    <a:pt x="20953" y="204"/>
                  </a:cubicBezTo>
                  <a:lnTo>
                    <a:pt x="18673" y="4"/>
                  </a:lnTo>
                  <a:cubicBezTo>
                    <a:pt x="18647" y="1"/>
                    <a:pt x="18622" y="0"/>
                    <a:pt x="185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59"/>
            <p:cNvSpPr/>
            <p:nvPr/>
          </p:nvSpPr>
          <p:spPr>
            <a:xfrm>
              <a:off x="966125" y="3639996"/>
              <a:ext cx="1062714" cy="1401172"/>
            </a:xfrm>
            <a:custGeom>
              <a:avLst/>
              <a:gdLst/>
              <a:ahLst/>
              <a:cxnLst/>
              <a:rect l="l" t="t" r="r" b="b"/>
              <a:pathLst>
                <a:path w="32909" h="43390" extrusionOk="0">
                  <a:moveTo>
                    <a:pt x="32257" y="8168"/>
                  </a:moveTo>
                  <a:cubicBezTo>
                    <a:pt x="32432" y="8995"/>
                    <a:pt x="32031" y="9547"/>
                    <a:pt x="31730" y="10173"/>
                  </a:cubicBezTo>
                  <a:cubicBezTo>
                    <a:pt x="31505" y="9622"/>
                    <a:pt x="31705" y="8770"/>
                    <a:pt x="32257" y="8168"/>
                  </a:cubicBezTo>
                  <a:close/>
                  <a:moveTo>
                    <a:pt x="15833" y="572"/>
                  </a:moveTo>
                  <a:cubicBezTo>
                    <a:pt x="15910" y="572"/>
                    <a:pt x="15988" y="573"/>
                    <a:pt x="16066" y="574"/>
                  </a:cubicBezTo>
                  <a:cubicBezTo>
                    <a:pt x="22307" y="699"/>
                    <a:pt x="28046" y="5712"/>
                    <a:pt x="27996" y="12805"/>
                  </a:cubicBezTo>
                  <a:cubicBezTo>
                    <a:pt x="27947" y="19796"/>
                    <a:pt x="22296" y="24888"/>
                    <a:pt x="15894" y="24888"/>
                  </a:cubicBezTo>
                  <a:cubicBezTo>
                    <a:pt x="15801" y="24888"/>
                    <a:pt x="15708" y="24887"/>
                    <a:pt x="15615" y="24885"/>
                  </a:cubicBezTo>
                  <a:cubicBezTo>
                    <a:pt x="9048" y="24735"/>
                    <a:pt x="3710" y="19446"/>
                    <a:pt x="3685" y="12679"/>
                  </a:cubicBezTo>
                  <a:cubicBezTo>
                    <a:pt x="3809" y="5477"/>
                    <a:pt x="9652" y="572"/>
                    <a:pt x="15833" y="572"/>
                  </a:cubicBezTo>
                  <a:close/>
                  <a:moveTo>
                    <a:pt x="1053" y="41176"/>
                  </a:moveTo>
                  <a:lnTo>
                    <a:pt x="1053" y="41176"/>
                  </a:lnTo>
                  <a:cubicBezTo>
                    <a:pt x="1354" y="41852"/>
                    <a:pt x="1279" y="42354"/>
                    <a:pt x="853" y="42780"/>
                  </a:cubicBezTo>
                  <a:cubicBezTo>
                    <a:pt x="527" y="42304"/>
                    <a:pt x="602" y="41802"/>
                    <a:pt x="1053" y="41176"/>
                  </a:cubicBezTo>
                  <a:close/>
                  <a:moveTo>
                    <a:pt x="15829" y="1"/>
                  </a:moveTo>
                  <a:cubicBezTo>
                    <a:pt x="12353" y="1"/>
                    <a:pt x="8907" y="1416"/>
                    <a:pt x="6417" y="4183"/>
                  </a:cubicBezTo>
                  <a:cubicBezTo>
                    <a:pt x="4161" y="6689"/>
                    <a:pt x="3033" y="9647"/>
                    <a:pt x="3134" y="13030"/>
                  </a:cubicBezTo>
                  <a:cubicBezTo>
                    <a:pt x="3284" y="17416"/>
                    <a:pt x="5264" y="20825"/>
                    <a:pt x="8848" y="23381"/>
                  </a:cubicBezTo>
                  <a:cubicBezTo>
                    <a:pt x="8723" y="23532"/>
                    <a:pt x="8673" y="23657"/>
                    <a:pt x="8572" y="23757"/>
                  </a:cubicBezTo>
                  <a:cubicBezTo>
                    <a:pt x="8096" y="24309"/>
                    <a:pt x="7570" y="24810"/>
                    <a:pt x="7144" y="25386"/>
                  </a:cubicBezTo>
                  <a:cubicBezTo>
                    <a:pt x="5715" y="27366"/>
                    <a:pt x="4462" y="29446"/>
                    <a:pt x="3510" y="31702"/>
                  </a:cubicBezTo>
                  <a:cubicBezTo>
                    <a:pt x="2482" y="34208"/>
                    <a:pt x="1830" y="36840"/>
                    <a:pt x="1229" y="39472"/>
                  </a:cubicBezTo>
                  <a:cubicBezTo>
                    <a:pt x="1129" y="39898"/>
                    <a:pt x="1028" y="40274"/>
                    <a:pt x="703" y="40649"/>
                  </a:cubicBezTo>
                  <a:cubicBezTo>
                    <a:pt x="201" y="41201"/>
                    <a:pt x="1" y="41903"/>
                    <a:pt x="126" y="42654"/>
                  </a:cubicBezTo>
                  <a:cubicBezTo>
                    <a:pt x="176" y="43081"/>
                    <a:pt x="402" y="43331"/>
                    <a:pt x="753" y="43381"/>
                  </a:cubicBezTo>
                  <a:cubicBezTo>
                    <a:pt x="789" y="43387"/>
                    <a:pt x="825" y="43390"/>
                    <a:pt x="861" y="43390"/>
                  </a:cubicBezTo>
                  <a:cubicBezTo>
                    <a:pt x="1144" y="43390"/>
                    <a:pt x="1399" y="43214"/>
                    <a:pt x="1555" y="42880"/>
                  </a:cubicBezTo>
                  <a:cubicBezTo>
                    <a:pt x="1755" y="42529"/>
                    <a:pt x="1855" y="42128"/>
                    <a:pt x="1805" y="41727"/>
                  </a:cubicBezTo>
                  <a:cubicBezTo>
                    <a:pt x="1755" y="41401"/>
                    <a:pt x="1705" y="41101"/>
                    <a:pt x="1655" y="40775"/>
                  </a:cubicBezTo>
                  <a:cubicBezTo>
                    <a:pt x="1630" y="40624"/>
                    <a:pt x="1605" y="40449"/>
                    <a:pt x="1655" y="40299"/>
                  </a:cubicBezTo>
                  <a:cubicBezTo>
                    <a:pt x="1906" y="39171"/>
                    <a:pt x="2181" y="38018"/>
                    <a:pt x="2432" y="36890"/>
                  </a:cubicBezTo>
                  <a:cubicBezTo>
                    <a:pt x="3359" y="33005"/>
                    <a:pt x="4988" y="29421"/>
                    <a:pt x="7269" y="26163"/>
                  </a:cubicBezTo>
                  <a:cubicBezTo>
                    <a:pt x="7495" y="25812"/>
                    <a:pt x="7745" y="25486"/>
                    <a:pt x="7996" y="25136"/>
                  </a:cubicBezTo>
                  <a:lnTo>
                    <a:pt x="7996" y="25136"/>
                  </a:lnTo>
                  <a:cubicBezTo>
                    <a:pt x="7996" y="25486"/>
                    <a:pt x="7921" y="25762"/>
                    <a:pt x="7820" y="26038"/>
                  </a:cubicBezTo>
                  <a:cubicBezTo>
                    <a:pt x="7570" y="26790"/>
                    <a:pt x="7319" y="27542"/>
                    <a:pt x="7094" y="28294"/>
                  </a:cubicBezTo>
                  <a:cubicBezTo>
                    <a:pt x="6141" y="31451"/>
                    <a:pt x="5314" y="34659"/>
                    <a:pt x="5139" y="37968"/>
                  </a:cubicBezTo>
                  <a:cubicBezTo>
                    <a:pt x="5089" y="38970"/>
                    <a:pt x="5139" y="39948"/>
                    <a:pt x="5139" y="40925"/>
                  </a:cubicBezTo>
                  <a:cubicBezTo>
                    <a:pt x="5139" y="41142"/>
                    <a:pt x="5162" y="41453"/>
                    <a:pt x="5455" y="41453"/>
                  </a:cubicBezTo>
                  <a:cubicBezTo>
                    <a:pt x="5466" y="41453"/>
                    <a:pt x="5478" y="41452"/>
                    <a:pt x="5490" y="41451"/>
                  </a:cubicBezTo>
                  <a:cubicBezTo>
                    <a:pt x="5815" y="41401"/>
                    <a:pt x="5715" y="41101"/>
                    <a:pt x="5715" y="40900"/>
                  </a:cubicBezTo>
                  <a:cubicBezTo>
                    <a:pt x="5715" y="39973"/>
                    <a:pt x="5690" y="39045"/>
                    <a:pt x="5715" y="38118"/>
                  </a:cubicBezTo>
                  <a:cubicBezTo>
                    <a:pt x="5765" y="35963"/>
                    <a:pt x="6166" y="33832"/>
                    <a:pt x="6718" y="31752"/>
                  </a:cubicBezTo>
                  <a:cubicBezTo>
                    <a:pt x="7369" y="29346"/>
                    <a:pt x="8146" y="26965"/>
                    <a:pt x="8898" y="24584"/>
                  </a:cubicBezTo>
                  <a:cubicBezTo>
                    <a:pt x="8973" y="24283"/>
                    <a:pt x="9124" y="24008"/>
                    <a:pt x="9274" y="23657"/>
                  </a:cubicBezTo>
                  <a:cubicBezTo>
                    <a:pt x="11265" y="24831"/>
                    <a:pt x="13561" y="25444"/>
                    <a:pt x="15877" y="25444"/>
                  </a:cubicBezTo>
                  <a:cubicBezTo>
                    <a:pt x="19244" y="25444"/>
                    <a:pt x="22655" y="24149"/>
                    <a:pt x="25239" y="21401"/>
                  </a:cubicBezTo>
                  <a:cubicBezTo>
                    <a:pt x="25314" y="21527"/>
                    <a:pt x="25389" y="21652"/>
                    <a:pt x="25465" y="21777"/>
                  </a:cubicBezTo>
                  <a:cubicBezTo>
                    <a:pt x="26718" y="24384"/>
                    <a:pt x="27695" y="27090"/>
                    <a:pt x="28297" y="29898"/>
                  </a:cubicBezTo>
                  <a:cubicBezTo>
                    <a:pt x="28723" y="31877"/>
                    <a:pt x="28973" y="33883"/>
                    <a:pt x="29124" y="35888"/>
                  </a:cubicBezTo>
                  <a:cubicBezTo>
                    <a:pt x="29224" y="37316"/>
                    <a:pt x="29249" y="38745"/>
                    <a:pt x="29049" y="40173"/>
                  </a:cubicBezTo>
                  <a:cubicBezTo>
                    <a:pt x="28998" y="40474"/>
                    <a:pt x="28923" y="40800"/>
                    <a:pt x="28898" y="41126"/>
                  </a:cubicBezTo>
                  <a:cubicBezTo>
                    <a:pt x="28898" y="41226"/>
                    <a:pt x="29049" y="41401"/>
                    <a:pt x="29174" y="41451"/>
                  </a:cubicBezTo>
                  <a:cubicBezTo>
                    <a:pt x="29178" y="41454"/>
                    <a:pt x="29184" y="41455"/>
                    <a:pt x="29190" y="41455"/>
                  </a:cubicBezTo>
                  <a:cubicBezTo>
                    <a:pt x="29254" y="41455"/>
                    <a:pt x="29406" y="41342"/>
                    <a:pt x="29475" y="41251"/>
                  </a:cubicBezTo>
                  <a:cubicBezTo>
                    <a:pt x="29525" y="41126"/>
                    <a:pt x="29525" y="40975"/>
                    <a:pt x="29550" y="40825"/>
                  </a:cubicBezTo>
                  <a:cubicBezTo>
                    <a:pt x="29826" y="38970"/>
                    <a:pt x="29800" y="37116"/>
                    <a:pt x="29650" y="35236"/>
                  </a:cubicBezTo>
                  <a:cubicBezTo>
                    <a:pt x="29324" y="31527"/>
                    <a:pt x="28648" y="27943"/>
                    <a:pt x="27244" y="24484"/>
                  </a:cubicBezTo>
                  <a:cubicBezTo>
                    <a:pt x="27194" y="24359"/>
                    <a:pt x="27169" y="24208"/>
                    <a:pt x="27094" y="23958"/>
                  </a:cubicBezTo>
                  <a:lnTo>
                    <a:pt x="27094" y="23958"/>
                  </a:lnTo>
                  <a:cubicBezTo>
                    <a:pt x="27294" y="24133"/>
                    <a:pt x="27394" y="24233"/>
                    <a:pt x="27520" y="24309"/>
                  </a:cubicBezTo>
                  <a:cubicBezTo>
                    <a:pt x="27996" y="24760"/>
                    <a:pt x="28572" y="25035"/>
                    <a:pt x="29199" y="25211"/>
                  </a:cubicBezTo>
                  <a:cubicBezTo>
                    <a:pt x="29394" y="25259"/>
                    <a:pt x="29575" y="25284"/>
                    <a:pt x="29744" y="25284"/>
                  </a:cubicBezTo>
                  <a:cubicBezTo>
                    <a:pt x="30272" y="25284"/>
                    <a:pt x="30681" y="25041"/>
                    <a:pt x="31003" y="24509"/>
                  </a:cubicBezTo>
                  <a:cubicBezTo>
                    <a:pt x="31254" y="24083"/>
                    <a:pt x="31430" y="23632"/>
                    <a:pt x="31555" y="23181"/>
                  </a:cubicBezTo>
                  <a:cubicBezTo>
                    <a:pt x="32232" y="20775"/>
                    <a:pt x="32232" y="18319"/>
                    <a:pt x="32106" y="15862"/>
                  </a:cubicBezTo>
                  <a:cubicBezTo>
                    <a:pt x="32056" y="14459"/>
                    <a:pt x="31931" y="13080"/>
                    <a:pt x="31831" y="11702"/>
                  </a:cubicBezTo>
                  <a:cubicBezTo>
                    <a:pt x="31805" y="11351"/>
                    <a:pt x="31881" y="11075"/>
                    <a:pt x="32056" y="10775"/>
                  </a:cubicBezTo>
                  <a:cubicBezTo>
                    <a:pt x="32357" y="10223"/>
                    <a:pt x="32607" y="9672"/>
                    <a:pt x="32808" y="9070"/>
                  </a:cubicBezTo>
                  <a:cubicBezTo>
                    <a:pt x="32908" y="8795"/>
                    <a:pt x="32908" y="8419"/>
                    <a:pt x="32833" y="8143"/>
                  </a:cubicBezTo>
                  <a:cubicBezTo>
                    <a:pt x="32730" y="7790"/>
                    <a:pt x="32507" y="7601"/>
                    <a:pt x="32259" y="7601"/>
                  </a:cubicBezTo>
                  <a:cubicBezTo>
                    <a:pt x="32083" y="7601"/>
                    <a:pt x="31896" y="7695"/>
                    <a:pt x="31730" y="7892"/>
                  </a:cubicBezTo>
                  <a:cubicBezTo>
                    <a:pt x="31505" y="8168"/>
                    <a:pt x="31354" y="8544"/>
                    <a:pt x="31229" y="8895"/>
                  </a:cubicBezTo>
                  <a:cubicBezTo>
                    <a:pt x="31003" y="9572"/>
                    <a:pt x="31129" y="10248"/>
                    <a:pt x="31204" y="10925"/>
                  </a:cubicBezTo>
                  <a:cubicBezTo>
                    <a:pt x="31354" y="12303"/>
                    <a:pt x="31430" y="13707"/>
                    <a:pt x="31505" y="15085"/>
                  </a:cubicBezTo>
                  <a:cubicBezTo>
                    <a:pt x="31630" y="17266"/>
                    <a:pt x="31680" y="19446"/>
                    <a:pt x="31329" y="21602"/>
                  </a:cubicBezTo>
                  <a:cubicBezTo>
                    <a:pt x="31179" y="22379"/>
                    <a:pt x="30953" y="23181"/>
                    <a:pt x="30678" y="23908"/>
                  </a:cubicBezTo>
                  <a:cubicBezTo>
                    <a:pt x="30479" y="24468"/>
                    <a:pt x="30162" y="24716"/>
                    <a:pt x="29709" y="24716"/>
                  </a:cubicBezTo>
                  <a:cubicBezTo>
                    <a:pt x="29535" y="24716"/>
                    <a:pt x="29340" y="24679"/>
                    <a:pt x="29124" y="24609"/>
                  </a:cubicBezTo>
                  <a:cubicBezTo>
                    <a:pt x="28597" y="24434"/>
                    <a:pt x="28121" y="24183"/>
                    <a:pt x="27720" y="23782"/>
                  </a:cubicBezTo>
                  <a:cubicBezTo>
                    <a:pt x="27319" y="23356"/>
                    <a:pt x="26943" y="22930"/>
                    <a:pt x="26542" y="22504"/>
                  </a:cubicBezTo>
                  <a:cubicBezTo>
                    <a:pt x="26091" y="22053"/>
                    <a:pt x="25916" y="21426"/>
                    <a:pt x="25640" y="20925"/>
                  </a:cubicBezTo>
                  <a:cubicBezTo>
                    <a:pt x="30352" y="15060"/>
                    <a:pt x="29149" y="7065"/>
                    <a:pt x="23861" y="2830"/>
                  </a:cubicBezTo>
                  <a:cubicBezTo>
                    <a:pt x="21492" y="932"/>
                    <a:pt x="18650" y="1"/>
                    <a:pt x="15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59"/>
            <p:cNvSpPr/>
            <p:nvPr/>
          </p:nvSpPr>
          <p:spPr>
            <a:xfrm>
              <a:off x="1615256" y="3068625"/>
              <a:ext cx="945331" cy="802921"/>
            </a:xfrm>
            <a:custGeom>
              <a:avLst/>
              <a:gdLst/>
              <a:ahLst/>
              <a:cxnLst/>
              <a:rect l="l" t="t" r="r" b="b"/>
              <a:pathLst>
                <a:path w="29274" h="24864" extrusionOk="0">
                  <a:moveTo>
                    <a:pt x="14681" y="581"/>
                  </a:moveTo>
                  <a:cubicBezTo>
                    <a:pt x="16493" y="581"/>
                    <a:pt x="18274" y="849"/>
                    <a:pt x="20025" y="1375"/>
                  </a:cubicBezTo>
                  <a:cubicBezTo>
                    <a:pt x="20251" y="1450"/>
                    <a:pt x="20502" y="1425"/>
                    <a:pt x="20702" y="1525"/>
                  </a:cubicBezTo>
                  <a:cubicBezTo>
                    <a:pt x="22431" y="2352"/>
                    <a:pt x="24211" y="3129"/>
                    <a:pt x="25589" y="4558"/>
                  </a:cubicBezTo>
                  <a:cubicBezTo>
                    <a:pt x="26141" y="5159"/>
                    <a:pt x="26667" y="5761"/>
                    <a:pt x="27093" y="6437"/>
                  </a:cubicBezTo>
                  <a:cubicBezTo>
                    <a:pt x="28622" y="9019"/>
                    <a:pt x="28622" y="11600"/>
                    <a:pt x="27068" y="14157"/>
                  </a:cubicBezTo>
                  <a:cubicBezTo>
                    <a:pt x="26141" y="15711"/>
                    <a:pt x="24837" y="16864"/>
                    <a:pt x="23283" y="17716"/>
                  </a:cubicBezTo>
                  <a:cubicBezTo>
                    <a:pt x="22707" y="18041"/>
                    <a:pt x="22406" y="18392"/>
                    <a:pt x="22406" y="19094"/>
                  </a:cubicBezTo>
                  <a:cubicBezTo>
                    <a:pt x="22406" y="19495"/>
                    <a:pt x="22256" y="19921"/>
                    <a:pt x="22080" y="20297"/>
                  </a:cubicBezTo>
                  <a:cubicBezTo>
                    <a:pt x="21429" y="21926"/>
                    <a:pt x="20276" y="23129"/>
                    <a:pt x="18697" y="24032"/>
                  </a:cubicBezTo>
                  <a:cubicBezTo>
                    <a:pt x="18998" y="23154"/>
                    <a:pt x="19299" y="22427"/>
                    <a:pt x="19474" y="21651"/>
                  </a:cubicBezTo>
                  <a:cubicBezTo>
                    <a:pt x="19599" y="21149"/>
                    <a:pt x="19599" y="20598"/>
                    <a:pt x="19549" y="20097"/>
                  </a:cubicBezTo>
                  <a:cubicBezTo>
                    <a:pt x="19492" y="19641"/>
                    <a:pt x="19363" y="19473"/>
                    <a:pt x="19053" y="19473"/>
                  </a:cubicBezTo>
                  <a:cubicBezTo>
                    <a:pt x="18954" y="19473"/>
                    <a:pt x="18836" y="19490"/>
                    <a:pt x="18697" y="19520"/>
                  </a:cubicBezTo>
                  <a:cubicBezTo>
                    <a:pt x="17312" y="19813"/>
                    <a:pt x="15935" y="19965"/>
                    <a:pt x="14569" y="19965"/>
                  </a:cubicBezTo>
                  <a:cubicBezTo>
                    <a:pt x="12423" y="19965"/>
                    <a:pt x="10303" y="19590"/>
                    <a:pt x="8221" y="18793"/>
                  </a:cubicBezTo>
                  <a:cubicBezTo>
                    <a:pt x="6115" y="17991"/>
                    <a:pt x="4261" y="16838"/>
                    <a:pt x="2832" y="15059"/>
                  </a:cubicBezTo>
                  <a:cubicBezTo>
                    <a:pt x="1604" y="13530"/>
                    <a:pt x="927" y="11801"/>
                    <a:pt x="1053" y="9796"/>
                  </a:cubicBezTo>
                  <a:cubicBezTo>
                    <a:pt x="1128" y="8442"/>
                    <a:pt x="1604" y="7214"/>
                    <a:pt x="2356" y="6087"/>
                  </a:cubicBezTo>
                  <a:cubicBezTo>
                    <a:pt x="3283" y="4683"/>
                    <a:pt x="4537" y="3630"/>
                    <a:pt x="5990" y="2778"/>
                  </a:cubicBezTo>
                  <a:cubicBezTo>
                    <a:pt x="8196" y="1500"/>
                    <a:pt x="10577" y="848"/>
                    <a:pt x="13108" y="648"/>
                  </a:cubicBezTo>
                  <a:cubicBezTo>
                    <a:pt x="13635" y="603"/>
                    <a:pt x="14159" y="581"/>
                    <a:pt x="14681" y="581"/>
                  </a:cubicBezTo>
                  <a:close/>
                  <a:moveTo>
                    <a:pt x="14656" y="1"/>
                  </a:moveTo>
                  <a:cubicBezTo>
                    <a:pt x="13727" y="1"/>
                    <a:pt x="12792" y="68"/>
                    <a:pt x="11855" y="197"/>
                  </a:cubicBezTo>
                  <a:cubicBezTo>
                    <a:pt x="9549" y="523"/>
                    <a:pt x="7394" y="1224"/>
                    <a:pt x="5414" y="2452"/>
                  </a:cubicBezTo>
                  <a:cubicBezTo>
                    <a:pt x="3935" y="3355"/>
                    <a:pt x="2682" y="4483"/>
                    <a:pt x="1755" y="5936"/>
                  </a:cubicBezTo>
                  <a:cubicBezTo>
                    <a:pt x="0" y="8793"/>
                    <a:pt x="0" y="11676"/>
                    <a:pt x="1755" y="14558"/>
                  </a:cubicBezTo>
                  <a:cubicBezTo>
                    <a:pt x="2732" y="16112"/>
                    <a:pt x="4060" y="17290"/>
                    <a:pt x="5639" y="18192"/>
                  </a:cubicBezTo>
                  <a:cubicBezTo>
                    <a:pt x="8444" y="19821"/>
                    <a:pt x="11452" y="20517"/>
                    <a:pt x="14594" y="20517"/>
                  </a:cubicBezTo>
                  <a:cubicBezTo>
                    <a:pt x="15271" y="20517"/>
                    <a:pt x="15954" y="20485"/>
                    <a:pt x="16642" y="20422"/>
                  </a:cubicBezTo>
                  <a:cubicBezTo>
                    <a:pt x="17419" y="20347"/>
                    <a:pt x="18196" y="20197"/>
                    <a:pt x="18973" y="20097"/>
                  </a:cubicBezTo>
                  <a:cubicBezTo>
                    <a:pt x="19123" y="20498"/>
                    <a:pt x="19098" y="20899"/>
                    <a:pt x="19023" y="21300"/>
                  </a:cubicBezTo>
                  <a:cubicBezTo>
                    <a:pt x="18772" y="22327"/>
                    <a:pt x="18446" y="23305"/>
                    <a:pt x="17795" y="24157"/>
                  </a:cubicBezTo>
                  <a:cubicBezTo>
                    <a:pt x="17644" y="24307"/>
                    <a:pt x="17544" y="24508"/>
                    <a:pt x="17669" y="24708"/>
                  </a:cubicBezTo>
                  <a:cubicBezTo>
                    <a:pt x="17755" y="24823"/>
                    <a:pt x="17858" y="24864"/>
                    <a:pt x="17967" y="24864"/>
                  </a:cubicBezTo>
                  <a:cubicBezTo>
                    <a:pt x="18049" y="24864"/>
                    <a:pt x="18135" y="24841"/>
                    <a:pt x="18221" y="24808"/>
                  </a:cubicBezTo>
                  <a:cubicBezTo>
                    <a:pt x="18421" y="24758"/>
                    <a:pt x="18622" y="24708"/>
                    <a:pt x="18772" y="24583"/>
                  </a:cubicBezTo>
                  <a:cubicBezTo>
                    <a:pt x="19299" y="24257"/>
                    <a:pt x="19875" y="23956"/>
                    <a:pt x="20351" y="23555"/>
                  </a:cubicBezTo>
                  <a:cubicBezTo>
                    <a:pt x="21880" y="22277"/>
                    <a:pt x="22933" y="20698"/>
                    <a:pt x="23033" y="18593"/>
                  </a:cubicBezTo>
                  <a:cubicBezTo>
                    <a:pt x="23058" y="18568"/>
                    <a:pt x="23058" y="18543"/>
                    <a:pt x="23083" y="18543"/>
                  </a:cubicBezTo>
                  <a:cubicBezTo>
                    <a:pt x="23258" y="18443"/>
                    <a:pt x="23434" y="18317"/>
                    <a:pt x="23584" y="18217"/>
                  </a:cubicBezTo>
                  <a:cubicBezTo>
                    <a:pt x="25088" y="17340"/>
                    <a:pt x="26366" y="16237"/>
                    <a:pt x="27344" y="14783"/>
                  </a:cubicBezTo>
                  <a:cubicBezTo>
                    <a:pt x="29248" y="11976"/>
                    <a:pt x="29274" y="8643"/>
                    <a:pt x="27394" y="5811"/>
                  </a:cubicBezTo>
                  <a:cubicBezTo>
                    <a:pt x="26717" y="4833"/>
                    <a:pt x="25915" y="3956"/>
                    <a:pt x="24938" y="3254"/>
                  </a:cubicBezTo>
                  <a:cubicBezTo>
                    <a:pt x="23659" y="2327"/>
                    <a:pt x="22356" y="1400"/>
                    <a:pt x="20727" y="1149"/>
                  </a:cubicBezTo>
                  <a:cubicBezTo>
                    <a:pt x="20702" y="1149"/>
                    <a:pt x="20677" y="1099"/>
                    <a:pt x="20627" y="1074"/>
                  </a:cubicBezTo>
                  <a:cubicBezTo>
                    <a:pt x="20401" y="974"/>
                    <a:pt x="20176" y="848"/>
                    <a:pt x="19925" y="773"/>
                  </a:cubicBezTo>
                  <a:cubicBezTo>
                    <a:pt x="18196" y="246"/>
                    <a:pt x="16435" y="1"/>
                    <a:pt x="14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59"/>
            <p:cNvSpPr/>
            <p:nvPr/>
          </p:nvSpPr>
          <p:spPr>
            <a:xfrm>
              <a:off x="1429084" y="4000877"/>
              <a:ext cx="267931" cy="162722"/>
            </a:xfrm>
            <a:custGeom>
              <a:avLst/>
              <a:gdLst/>
              <a:ahLst/>
              <a:cxnLst/>
              <a:rect l="l" t="t" r="r" b="b"/>
              <a:pathLst>
                <a:path w="8297" h="5039" extrusionOk="0">
                  <a:moveTo>
                    <a:pt x="8071" y="1"/>
                  </a:moveTo>
                  <a:cubicBezTo>
                    <a:pt x="7971" y="1"/>
                    <a:pt x="7820" y="176"/>
                    <a:pt x="7770" y="301"/>
                  </a:cubicBezTo>
                  <a:cubicBezTo>
                    <a:pt x="7695" y="427"/>
                    <a:pt x="7695" y="602"/>
                    <a:pt x="7670" y="778"/>
                  </a:cubicBezTo>
                  <a:cubicBezTo>
                    <a:pt x="7469" y="1705"/>
                    <a:pt x="7169" y="2582"/>
                    <a:pt x="6567" y="3359"/>
                  </a:cubicBezTo>
                  <a:cubicBezTo>
                    <a:pt x="5998" y="4047"/>
                    <a:pt x="5293" y="4466"/>
                    <a:pt x="4369" y="4466"/>
                  </a:cubicBezTo>
                  <a:cubicBezTo>
                    <a:pt x="4317" y="4466"/>
                    <a:pt x="4265" y="4464"/>
                    <a:pt x="4211" y="4462"/>
                  </a:cubicBezTo>
                  <a:cubicBezTo>
                    <a:pt x="3660" y="4437"/>
                    <a:pt x="3159" y="4261"/>
                    <a:pt x="2682" y="4011"/>
                  </a:cubicBezTo>
                  <a:cubicBezTo>
                    <a:pt x="1905" y="3585"/>
                    <a:pt x="1304" y="3008"/>
                    <a:pt x="753" y="2357"/>
                  </a:cubicBezTo>
                  <a:cubicBezTo>
                    <a:pt x="652" y="2231"/>
                    <a:pt x="577" y="2081"/>
                    <a:pt x="452" y="2006"/>
                  </a:cubicBezTo>
                  <a:cubicBezTo>
                    <a:pt x="402" y="1981"/>
                    <a:pt x="333" y="1968"/>
                    <a:pt x="264" y="1968"/>
                  </a:cubicBezTo>
                  <a:cubicBezTo>
                    <a:pt x="195" y="1968"/>
                    <a:pt x="126" y="1981"/>
                    <a:pt x="76" y="2006"/>
                  </a:cubicBezTo>
                  <a:cubicBezTo>
                    <a:pt x="26" y="2031"/>
                    <a:pt x="1" y="2206"/>
                    <a:pt x="26" y="2306"/>
                  </a:cubicBezTo>
                  <a:cubicBezTo>
                    <a:pt x="26" y="2382"/>
                    <a:pt x="101" y="2457"/>
                    <a:pt x="151" y="2507"/>
                  </a:cubicBezTo>
                  <a:cubicBezTo>
                    <a:pt x="803" y="3359"/>
                    <a:pt x="1580" y="4086"/>
                    <a:pt x="2557" y="4587"/>
                  </a:cubicBezTo>
                  <a:cubicBezTo>
                    <a:pt x="3109" y="4888"/>
                    <a:pt x="3710" y="5038"/>
                    <a:pt x="4462" y="5038"/>
                  </a:cubicBezTo>
                  <a:cubicBezTo>
                    <a:pt x="5489" y="5038"/>
                    <a:pt x="6392" y="4512"/>
                    <a:pt x="7068" y="3635"/>
                  </a:cubicBezTo>
                  <a:cubicBezTo>
                    <a:pt x="7770" y="2707"/>
                    <a:pt x="8121" y="1655"/>
                    <a:pt x="8297" y="527"/>
                  </a:cubicBezTo>
                  <a:cubicBezTo>
                    <a:pt x="8297" y="477"/>
                    <a:pt x="8297" y="452"/>
                    <a:pt x="8297" y="402"/>
                  </a:cubicBezTo>
                  <a:cubicBezTo>
                    <a:pt x="8297" y="226"/>
                    <a:pt x="8297" y="1"/>
                    <a:pt x="8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59"/>
            <p:cNvSpPr/>
            <p:nvPr/>
          </p:nvSpPr>
          <p:spPr>
            <a:xfrm>
              <a:off x="1337629" y="3952016"/>
              <a:ext cx="42917" cy="58611"/>
            </a:xfrm>
            <a:custGeom>
              <a:avLst/>
              <a:gdLst/>
              <a:ahLst/>
              <a:cxnLst/>
              <a:rect l="l" t="t" r="r" b="b"/>
              <a:pathLst>
                <a:path w="1329" h="1815" extrusionOk="0">
                  <a:moveTo>
                    <a:pt x="681" y="0"/>
                  </a:moveTo>
                  <a:cubicBezTo>
                    <a:pt x="459" y="0"/>
                    <a:pt x="235" y="148"/>
                    <a:pt x="126" y="411"/>
                  </a:cubicBezTo>
                  <a:cubicBezTo>
                    <a:pt x="51" y="561"/>
                    <a:pt x="26" y="712"/>
                    <a:pt x="1" y="862"/>
                  </a:cubicBezTo>
                  <a:cubicBezTo>
                    <a:pt x="1" y="1338"/>
                    <a:pt x="352" y="1814"/>
                    <a:pt x="702" y="1814"/>
                  </a:cubicBezTo>
                  <a:cubicBezTo>
                    <a:pt x="1003" y="1814"/>
                    <a:pt x="1329" y="1363"/>
                    <a:pt x="1329" y="837"/>
                  </a:cubicBezTo>
                  <a:cubicBezTo>
                    <a:pt x="1329" y="787"/>
                    <a:pt x="1329" y="661"/>
                    <a:pt x="1279" y="536"/>
                  </a:cubicBezTo>
                  <a:cubicBezTo>
                    <a:pt x="1204" y="286"/>
                    <a:pt x="1078" y="60"/>
                    <a:pt x="778" y="10"/>
                  </a:cubicBezTo>
                  <a:cubicBezTo>
                    <a:pt x="746" y="3"/>
                    <a:pt x="713" y="0"/>
                    <a:pt x="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59"/>
            <p:cNvSpPr/>
            <p:nvPr/>
          </p:nvSpPr>
          <p:spPr>
            <a:xfrm>
              <a:off x="1657335" y="3896439"/>
              <a:ext cx="42917" cy="48633"/>
            </a:xfrm>
            <a:custGeom>
              <a:avLst/>
              <a:gdLst/>
              <a:ahLst/>
              <a:cxnLst/>
              <a:rect l="l" t="t" r="r" b="b"/>
              <a:pathLst>
                <a:path w="1329" h="1506" extrusionOk="0">
                  <a:moveTo>
                    <a:pt x="637" y="0"/>
                  </a:moveTo>
                  <a:cubicBezTo>
                    <a:pt x="280" y="0"/>
                    <a:pt x="0" y="319"/>
                    <a:pt x="0" y="778"/>
                  </a:cubicBezTo>
                  <a:cubicBezTo>
                    <a:pt x="0" y="1230"/>
                    <a:pt x="226" y="1505"/>
                    <a:pt x="602" y="1505"/>
                  </a:cubicBezTo>
                  <a:cubicBezTo>
                    <a:pt x="978" y="1505"/>
                    <a:pt x="1304" y="1154"/>
                    <a:pt x="1304" y="753"/>
                  </a:cubicBezTo>
                  <a:cubicBezTo>
                    <a:pt x="1329" y="377"/>
                    <a:pt x="1003" y="27"/>
                    <a:pt x="677" y="2"/>
                  </a:cubicBezTo>
                  <a:cubicBezTo>
                    <a:pt x="664" y="1"/>
                    <a:pt x="650"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17" name="Google Shape;2717;p59"/>
          <p:cNvGrpSpPr/>
          <p:nvPr/>
        </p:nvGrpSpPr>
        <p:grpSpPr>
          <a:xfrm rot="-847270">
            <a:off x="6336670" y="1000621"/>
            <a:ext cx="1293039" cy="1395459"/>
            <a:chOff x="2781235" y="1588475"/>
            <a:chExt cx="1490865" cy="1608953"/>
          </a:xfrm>
        </p:grpSpPr>
        <p:sp>
          <p:nvSpPr>
            <p:cNvPr id="2718" name="Google Shape;2718;p59"/>
            <p:cNvSpPr/>
            <p:nvPr/>
          </p:nvSpPr>
          <p:spPr>
            <a:xfrm flipH="1">
              <a:off x="3177073" y="2444841"/>
              <a:ext cx="971989" cy="752587"/>
            </a:xfrm>
            <a:custGeom>
              <a:avLst/>
              <a:gdLst/>
              <a:ahLst/>
              <a:cxnLst/>
              <a:rect l="l" t="t" r="r" b="b"/>
              <a:pathLst>
                <a:path w="25540" h="19775" extrusionOk="0">
                  <a:moveTo>
                    <a:pt x="18647" y="0"/>
                  </a:moveTo>
                  <a:cubicBezTo>
                    <a:pt x="18547" y="75"/>
                    <a:pt x="18422" y="150"/>
                    <a:pt x="18297" y="226"/>
                  </a:cubicBezTo>
                  <a:cubicBezTo>
                    <a:pt x="18221" y="301"/>
                    <a:pt x="18146" y="351"/>
                    <a:pt x="18096" y="426"/>
                  </a:cubicBezTo>
                  <a:cubicBezTo>
                    <a:pt x="18021" y="476"/>
                    <a:pt x="17946" y="526"/>
                    <a:pt x="17896" y="576"/>
                  </a:cubicBezTo>
                  <a:cubicBezTo>
                    <a:pt x="17896" y="727"/>
                    <a:pt x="17971" y="877"/>
                    <a:pt x="18121" y="977"/>
                  </a:cubicBezTo>
                  <a:lnTo>
                    <a:pt x="18848" y="1479"/>
                  </a:lnTo>
                  <a:lnTo>
                    <a:pt x="17094" y="1103"/>
                  </a:lnTo>
                  <a:cubicBezTo>
                    <a:pt x="16693" y="1353"/>
                    <a:pt x="16241" y="1554"/>
                    <a:pt x="15790" y="1704"/>
                  </a:cubicBezTo>
                  <a:cubicBezTo>
                    <a:pt x="15840" y="1830"/>
                    <a:pt x="15916" y="1930"/>
                    <a:pt x="16041" y="2005"/>
                  </a:cubicBezTo>
                  <a:lnTo>
                    <a:pt x="17444" y="2832"/>
                  </a:lnTo>
                  <a:lnTo>
                    <a:pt x="14387" y="2080"/>
                  </a:lnTo>
                  <a:cubicBezTo>
                    <a:pt x="14337" y="2105"/>
                    <a:pt x="14312" y="2105"/>
                    <a:pt x="14287" y="2105"/>
                  </a:cubicBezTo>
                  <a:lnTo>
                    <a:pt x="12632" y="2155"/>
                  </a:lnTo>
                  <a:cubicBezTo>
                    <a:pt x="12482" y="2431"/>
                    <a:pt x="12607" y="2757"/>
                    <a:pt x="12908" y="2882"/>
                  </a:cubicBezTo>
                  <a:lnTo>
                    <a:pt x="14587" y="3634"/>
                  </a:lnTo>
                  <a:lnTo>
                    <a:pt x="5214" y="1078"/>
                  </a:lnTo>
                  <a:cubicBezTo>
                    <a:pt x="5131" y="1052"/>
                    <a:pt x="5043" y="1040"/>
                    <a:pt x="4956" y="1040"/>
                  </a:cubicBezTo>
                  <a:cubicBezTo>
                    <a:pt x="4700" y="1040"/>
                    <a:pt x="4449" y="1148"/>
                    <a:pt x="4337" y="1353"/>
                  </a:cubicBezTo>
                  <a:cubicBezTo>
                    <a:pt x="4161" y="1604"/>
                    <a:pt x="4287" y="1930"/>
                    <a:pt x="4587" y="2080"/>
                  </a:cubicBezTo>
                  <a:cubicBezTo>
                    <a:pt x="6016" y="2782"/>
                    <a:pt x="8698" y="3409"/>
                    <a:pt x="10527" y="4286"/>
                  </a:cubicBezTo>
                  <a:cubicBezTo>
                    <a:pt x="7745" y="3208"/>
                    <a:pt x="4662" y="2581"/>
                    <a:pt x="4462" y="2506"/>
                  </a:cubicBezTo>
                  <a:lnTo>
                    <a:pt x="4437" y="2506"/>
                  </a:lnTo>
                  <a:cubicBezTo>
                    <a:pt x="4249" y="2423"/>
                    <a:pt x="4097" y="2379"/>
                    <a:pt x="3964" y="2379"/>
                  </a:cubicBezTo>
                  <a:cubicBezTo>
                    <a:pt x="3777" y="2379"/>
                    <a:pt x="3631" y="2466"/>
                    <a:pt x="3485" y="2657"/>
                  </a:cubicBezTo>
                  <a:cubicBezTo>
                    <a:pt x="3259" y="2907"/>
                    <a:pt x="3359" y="3258"/>
                    <a:pt x="3685" y="3434"/>
                  </a:cubicBezTo>
                  <a:cubicBezTo>
                    <a:pt x="3760" y="3484"/>
                    <a:pt x="6793" y="4386"/>
                    <a:pt x="9550" y="5865"/>
                  </a:cubicBezTo>
                  <a:lnTo>
                    <a:pt x="3760" y="3910"/>
                  </a:lnTo>
                  <a:cubicBezTo>
                    <a:pt x="3648" y="3862"/>
                    <a:pt x="3530" y="3839"/>
                    <a:pt x="3416" y="3839"/>
                  </a:cubicBezTo>
                  <a:cubicBezTo>
                    <a:pt x="3173" y="3839"/>
                    <a:pt x="2944" y="3940"/>
                    <a:pt x="2808" y="4110"/>
                  </a:cubicBezTo>
                  <a:cubicBezTo>
                    <a:pt x="2607" y="4361"/>
                    <a:pt x="2708" y="4712"/>
                    <a:pt x="3008" y="4862"/>
                  </a:cubicBezTo>
                  <a:lnTo>
                    <a:pt x="13033" y="9674"/>
                  </a:lnTo>
                  <a:lnTo>
                    <a:pt x="13033" y="9674"/>
                  </a:lnTo>
                  <a:lnTo>
                    <a:pt x="2958" y="5890"/>
                  </a:lnTo>
                  <a:cubicBezTo>
                    <a:pt x="2847" y="5839"/>
                    <a:pt x="2725" y="5814"/>
                    <a:pt x="2605" y="5814"/>
                  </a:cubicBezTo>
                  <a:cubicBezTo>
                    <a:pt x="2372" y="5814"/>
                    <a:pt x="2147" y="5908"/>
                    <a:pt x="2031" y="6090"/>
                  </a:cubicBezTo>
                  <a:cubicBezTo>
                    <a:pt x="1830" y="6341"/>
                    <a:pt x="1906" y="6667"/>
                    <a:pt x="2231" y="6842"/>
                  </a:cubicBezTo>
                  <a:lnTo>
                    <a:pt x="13459" y="12256"/>
                  </a:lnTo>
                  <a:lnTo>
                    <a:pt x="13459" y="12256"/>
                  </a:lnTo>
                  <a:lnTo>
                    <a:pt x="2783" y="7719"/>
                  </a:lnTo>
                  <a:cubicBezTo>
                    <a:pt x="2678" y="7671"/>
                    <a:pt x="2564" y="7649"/>
                    <a:pt x="2450" y="7649"/>
                  </a:cubicBezTo>
                  <a:cubicBezTo>
                    <a:pt x="2210" y="7649"/>
                    <a:pt x="1975" y="7750"/>
                    <a:pt x="1855" y="7920"/>
                  </a:cubicBezTo>
                  <a:cubicBezTo>
                    <a:pt x="1655" y="8196"/>
                    <a:pt x="1755" y="8521"/>
                    <a:pt x="2081" y="8697"/>
                  </a:cubicBezTo>
                  <a:lnTo>
                    <a:pt x="9099" y="12381"/>
                  </a:lnTo>
                  <a:lnTo>
                    <a:pt x="9099" y="12381"/>
                  </a:lnTo>
                  <a:lnTo>
                    <a:pt x="2332" y="9499"/>
                  </a:lnTo>
                  <a:cubicBezTo>
                    <a:pt x="2227" y="9451"/>
                    <a:pt x="2115" y="9428"/>
                    <a:pt x="2004" y="9428"/>
                  </a:cubicBezTo>
                  <a:cubicBezTo>
                    <a:pt x="1769" y="9428"/>
                    <a:pt x="1541" y="9529"/>
                    <a:pt x="1404" y="9699"/>
                  </a:cubicBezTo>
                  <a:cubicBezTo>
                    <a:pt x="1229" y="9950"/>
                    <a:pt x="1304" y="10276"/>
                    <a:pt x="1605" y="10451"/>
                  </a:cubicBezTo>
                  <a:lnTo>
                    <a:pt x="9374" y="14862"/>
                  </a:lnTo>
                  <a:lnTo>
                    <a:pt x="1630" y="11679"/>
                  </a:lnTo>
                  <a:cubicBezTo>
                    <a:pt x="1535" y="11643"/>
                    <a:pt x="1433" y="11625"/>
                    <a:pt x="1332" y="11625"/>
                  </a:cubicBezTo>
                  <a:cubicBezTo>
                    <a:pt x="1087" y="11625"/>
                    <a:pt x="844" y="11727"/>
                    <a:pt x="703" y="11905"/>
                  </a:cubicBezTo>
                  <a:cubicBezTo>
                    <a:pt x="527" y="12155"/>
                    <a:pt x="602" y="12481"/>
                    <a:pt x="903" y="12657"/>
                  </a:cubicBezTo>
                  <a:lnTo>
                    <a:pt x="6317" y="15714"/>
                  </a:lnTo>
                  <a:lnTo>
                    <a:pt x="1429" y="13885"/>
                  </a:lnTo>
                  <a:cubicBezTo>
                    <a:pt x="1334" y="13848"/>
                    <a:pt x="1233" y="13831"/>
                    <a:pt x="1132" y="13831"/>
                  </a:cubicBezTo>
                  <a:cubicBezTo>
                    <a:pt x="889" y="13831"/>
                    <a:pt x="651" y="13933"/>
                    <a:pt x="527" y="14110"/>
                  </a:cubicBezTo>
                  <a:cubicBezTo>
                    <a:pt x="352" y="14336"/>
                    <a:pt x="427" y="14662"/>
                    <a:pt x="703" y="14837"/>
                  </a:cubicBezTo>
                  <a:lnTo>
                    <a:pt x="3735" y="16667"/>
                  </a:lnTo>
                  <a:lnTo>
                    <a:pt x="1053" y="15714"/>
                  </a:lnTo>
                  <a:cubicBezTo>
                    <a:pt x="960" y="15686"/>
                    <a:pt x="863" y="15671"/>
                    <a:pt x="768" y="15671"/>
                  </a:cubicBezTo>
                  <a:cubicBezTo>
                    <a:pt x="529" y="15671"/>
                    <a:pt x="302" y="15761"/>
                    <a:pt x="176" y="15940"/>
                  </a:cubicBezTo>
                  <a:cubicBezTo>
                    <a:pt x="1" y="16166"/>
                    <a:pt x="51" y="16491"/>
                    <a:pt x="327" y="16667"/>
                  </a:cubicBezTo>
                  <a:lnTo>
                    <a:pt x="1454" y="17419"/>
                  </a:lnTo>
                  <a:lnTo>
                    <a:pt x="1204" y="17343"/>
                  </a:lnTo>
                  <a:cubicBezTo>
                    <a:pt x="1116" y="17314"/>
                    <a:pt x="1026" y="17300"/>
                    <a:pt x="938" y="17300"/>
                  </a:cubicBezTo>
                  <a:cubicBezTo>
                    <a:pt x="724" y="17300"/>
                    <a:pt x="519" y="17384"/>
                    <a:pt x="377" y="17544"/>
                  </a:cubicBezTo>
                  <a:cubicBezTo>
                    <a:pt x="201" y="17744"/>
                    <a:pt x="201" y="18020"/>
                    <a:pt x="402" y="18221"/>
                  </a:cubicBezTo>
                  <a:lnTo>
                    <a:pt x="1555" y="19349"/>
                  </a:lnTo>
                  <a:cubicBezTo>
                    <a:pt x="1701" y="19495"/>
                    <a:pt x="1906" y="19572"/>
                    <a:pt x="2112" y="19572"/>
                  </a:cubicBezTo>
                  <a:cubicBezTo>
                    <a:pt x="2259" y="19572"/>
                    <a:pt x="2407" y="19532"/>
                    <a:pt x="2532" y="19449"/>
                  </a:cubicBezTo>
                  <a:cubicBezTo>
                    <a:pt x="2708" y="19349"/>
                    <a:pt x="2783" y="19198"/>
                    <a:pt x="2808" y="19048"/>
                  </a:cubicBezTo>
                  <a:lnTo>
                    <a:pt x="5013" y="19750"/>
                  </a:lnTo>
                  <a:cubicBezTo>
                    <a:pt x="5114" y="19775"/>
                    <a:pt x="5189" y="19775"/>
                    <a:pt x="5264" y="19775"/>
                  </a:cubicBezTo>
                  <a:cubicBezTo>
                    <a:pt x="5515" y="19775"/>
                    <a:pt x="5740" y="19674"/>
                    <a:pt x="5891" y="19499"/>
                  </a:cubicBezTo>
                  <a:cubicBezTo>
                    <a:pt x="6041" y="19248"/>
                    <a:pt x="5991" y="18947"/>
                    <a:pt x="5715" y="18772"/>
                  </a:cubicBezTo>
                  <a:lnTo>
                    <a:pt x="5114" y="18371"/>
                  </a:lnTo>
                  <a:lnTo>
                    <a:pt x="8773" y="19649"/>
                  </a:lnTo>
                  <a:cubicBezTo>
                    <a:pt x="8868" y="19686"/>
                    <a:pt x="8969" y="19703"/>
                    <a:pt x="9070" y="19703"/>
                  </a:cubicBezTo>
                  <a:cubicBezTo>
                    <a:pt x="9314" y="19703"/>
                    <a:pt x="9551" y="19601"/>
                    <a:pt x="9675" y="19424"/>
                  </a:cubicBezTo>
                  <a:cubicBezTo>
                    <a:pt x="9850" y="19173"/>
                    <a:pt x="9775" y="18872"/>
                    <a:pt x="9475" y="18697"/>
                  </a:cubicBezTo>
                  <a:lnTo>
                    <a:pt x="7068" y="17243"/>
                  </a:lnTo>
                  <a:lnTo>
                    <a:pt x="12983" y="19449"/>
                  </a:lnTo>
                  <a:cubicBezTo>
                    <a:pt x="13078" y="19485"/>
                    <a:pt x="13178" y="19503"/>
                    <a:pt x="13276" y="19503"/>
                  </a:cubicBezTo>
                  <a:cubicBezTo>
                    <a:pt x="13514" y="19503"/>
                    <a:pt x="13744" y="19401"/>
                    <a:pt x="13886" y="19223"/>
                  </a:cubicBezTo>
                  <a:cubicBezTo>
                    <a:pt x="14061" y="18973"/>
                    <a:pt x="13961" y="18647"/>
                    <a:pt x="13660" y="18496"/>
                  </a:cubicBezTo>
                  <a:lnTo>
                    <a:pt x="9901" y="16341"/>
                  </a:lnTo>
                  <a:lnTo>
                    <a:pt x="17444" y="19449"/>
                  </a:lnTo>
                  <a:cubicBezTo>
                    <a:pt x="17548" y="19489"/>
                    <a:pt x="17660" y="19508"/>
                    <a:pt x="17770" y="19508"/>
                  </a:cubicBezTo>
                  <a:cubicBezTo>
                    <a:pt x="18006" y="19508"/>
                    <a:pt x="18235" y="19419"/>
                    <a:pt x="18372" y="19248"/>
                  </a:cubicBezTo>
                  <a:cubicBezTo>
                    <a:pt x="18547" y="18998"/>
                    <a:pt x="18472" y="18647"/>
                    <a:pt x="18171" y="18496"/>
                  </a:cubicBezTo>
                  <a:lnTo>
                    <a:pt x="11454" y="14662"/>
                  </a:lnTo>
                  <a:lnTo>
                    <a:pt x="22257" y="19298"/>
                  </a:lnTo>
                  <a:cubicBezTo>
                    <a:pt x="22352" y="19335"/>
                    <a:pt x="22455" y="19352"/>
                    <a:pt x="22559" y="19352"/>
                  </a:cubicBezTo>
                  <a:cubicBezTo>
                    <a:pt x="22810" y="19352"/>
                    <a:pt x="23060" y="19250"/>
                    <a:pt x="23184" y="19073"/>
                  </a:cubicBezTo>
                  <a:cubicBezTo>
                    <a:pt x="23384" y="18822"/>
                    <a:pt x="23284" y="18471"/>
                    <a:pt x="22958" y="18321"/>
                  </a:cubicBezTo>
                  <a:lnTo>
                    <a:pt x="15765" y="14536"/>
                  </a:lnTo>
                  <a:lnTo>
                    <a:pt x="24161" y="18120"/>
                  </a:lnTo>
                  <a:cubicBezTo>
                    <a:pt x="24273" y="18160"/>
                    <a:pt x="24390" y="18180"/>
                    <a:pt x="24504" y="18180"/>
                  </a:cubicBezTo>
                  <a:cubicBezTo>
                    <a:pt x="24748" y="18180"/>
                    <a:pt x="24977" y="18091"/>
                    <a:pt x="25114" y="17920"/>
                  </a:cubicBezTo>
                  <a:cubicBezTo>
                    <a:pt x="25289" y="17644"/>
                    <a:pt x="25214" y="17318"/>
                    <a:pt x="24888" y="17143"/>
                  </a:cubicBezTo>
                  <a:lnTo>
                    <a:pt x="15790" y="12181"/>
                  </a:lnTo>
                  <a:lnTo>
                    <a:pt x="24412" y="15940"/>
                  </a:lnTo>
                  <a:cubicBezTo>
                    <a:pt x="24523" y="15991"/>
                    <a:pt x="24642" y="16016"/>
                    <a:pt x="24759" y="16016"/>
                  </a:cubicBezTo>
                  <a:cubicBezTo>
                    <a:pt x="24987" y="16016"/>
                    <a:pt x="25207" y="15921"/>
                    <a:pt x="25339" y="15739"/>
                  </a:cubicBezTo>
                  <a:cubicBezTo>
                    <a:pt x="25540" y="15489"/>
                    <a:pt x="25440" y="15163"/>
                    <a:pt x="25139" y="14988"/>
                  </a:cubicBezTo>
                  <a:lnTo>
                    <a:pt x="16292" y="10100"/>
                  </a:lnTo>
                  <a:lnTo>
                    <a:pt x="23961" y="13484"/>
                  </a:lnTo>
                  <a:cubicBezTo>
                    <a:pt x="24065" y="13532"/>
                    <a:pt x="24180" y="13554"/>
                    <a:pt x="24294" y="13554"/>
                  </a:cubicBezTo>
                  <a:cubicBezTo>
                    <a:pt x="24537" y="13554"/>
                    <a:pt x="24777" y="13454"/>
                    <a:pt x="24913" y="13283"/>
                  </a:cubicBezTo>
                  <a:cubicBezTo>
                    <a:pt x="25089" y="13008"/>
                    <a:pt x="25013" y="12682"/>
                    <a:pt x="24688" y="12506"/>
                  </a:cubicBezTo>
                  <a:lnTo>
                    <a:pt x="14161" y="6942"/>
                  </a:lnTo>
                  <a:lnTo>
                    <a:pt x="14161" y="6942"/>
                  </a:lnTo>
                  <a:cubicBezTo>
                    <a:pt x="16066" y="7669"/>
                    <a:pt x="18347" y="8546"/>
                    <a:pt x="21054" y="9599"/>
                  </a:cubicBezTo>
                  <a:cubicBezTo>
                    <a:pt x="22482" y="10125"/>
                    <a:pt x="23409" y="10476"/>
                    <a:pt x="23460" y="10501"/>
                  </a:cubicBezTo>
                  <a:cubicBezTo>
                    <a:pt x="23570" y="10549"/>
                    <a:pt x="23685" y="10571"/>
                    <a:pt x="23797" y="10571"/>
                  </a:cubicBezTo>
                  <a:cubicBezTo>
                    <a:pt x="24041" y="10571"/>
                    <a:pt x="24267" y="10465"/>
                    <a:pt x="24387" y="10276"/>
                  </a:cubicBezTo>
                  <a:cubicBezTo>
                    <a:pt x="24612" y="9950"/>
                    <a:pt x="24512" y="9749"/>
                    <a:pt x="24086" y="9499"/>
                  </a:cubicBezTo>
                  <a:cubicBezTo>
                    <a:pt x="24086" y="9499"/>
                    <a:pt x="24061" y="9499"/>
                    <a:pt x="24011" y="9474"/>
                  </a:cubicBezTo>
                  <a:cubicBezTo>
                    <a:pt x="23861" y="9374"/>
                    <a:pt x="23635" y="9273"/>
                    <a:pt x="23359" y="9148"/>
                  </a:cubicBezTo>
                  <a:lnTo>
                    <a:pt x="21354" y="8170"/>
                  </a:lnTo>
                  <a:cubicBezTo>
                    <a:pt x="19675" y="7368"/>
                    <a:pt x="17419" y="6291"/>
                    <a:pt x="15189" y="5213"/>
                  </a:cubicBezTo>
                  <a:lnTo>
                    <a:pt x="14161" y="4712"/>
                  </a:lnTo>
                  <a:lnTo>
                    <a:pt x="14161" y="4712"/>
                  </a:lnTo>
                  <a:lnTo>
                    <a:pt x="22958" y="7469"/>
                  </a:lnTo>
                  <a:cubicBezTo>
                    <a:pt x="23041" y="7492"/>
                    <a:pt x="23124" y="7503"/>
                    <a:pt x="23206" y="7503"/>
                  </a:cubicBezTo>
                  <a:cubicBezTo>
                    <a:pt x="23474" y="7503"/>
                    <a:pt x="23726" y="7385"/>
                    <a:pt x="23861" y="7193"/>
                  </a:cubicBezTo>
                  <a:cubicBezTo>
                    <a:pt x="24011" y="6917"/>
                    <a:pt x="23911" y="6592"/>
                    <a:pt x="23585" y="6441"/>
                  </a:cubicBezTo>
                  <a:lnTo>
                    <a:pt x="19199" y="4536"/>
                  </a:lnTo>
                  <a:lnTo>
                    <a:pt x="19199" y="4536"/>
                  </a:lnTo>
                  <a:lnTo>
                    <a:pt x="22106" y="5263"/>
                  </a:lnTo>
                  <a:cubicBezTo>
                    <a:pt x="22190" y="5289"/>
                    <a:pt x="22278" y="5302"/>
                    <a:pt x="22364" y="5302"/>
                  </a:cubicBezTo>
                  <a:cubicBezTo>
                    <a:pt x="22611" y="5302"/>
                    <a:pt x="22847" y="5198"/>
                    <a:pt x="22958" y="5013"/>
                  </a:cubicBezTo>
                  <a:cubicBezTo>
                    <a:pt x="23134" y="4762"/>
                    <a:pt x="23033" y="4436"/>
                    <a:pt x="22758" y="4286"/>
                  </a:cubicBezTo>
                  <a:lnTo>
                    <a:pt x="20377" y="2907"/>
                  </a:lnTo>
                  <a:lnTo>
                    <a:pt x="21906" y="3233"/>
                  </a:lnTo>
                  <a:cubicBezTo>
                    <a:pt x="21956" y="3241"/>
                    <a:pt x="22007" y="3246"/>
                    <a:pt x="22059" y="3246"/>
                  </a:cubicBezTo>
                  <a:cubicBezTo>
                    <a:pt x="22318" y="3246"/>
                    <a:pt x="22582" y="3141"/>
                    <a:pt x="22708" y="2932"/>
                  </a:cubicBezTo>
                  <a:cubicBezTo>
                    <a:pt x="22858" y="2707"/>
                    <a:pt x="22783" y="2431"/>
                    <a:pt x="22532" y="2256"/>
                  </a:cubicBezTo>
                  <a:lnTo>
                    <a:pt x="21129" y="1278"/>
                  </a:lnTo>
                  <a:cubicBezTo>
                    <a:pt x="21354" y="1203"/>
                    <a:pt x="21505" y="1053"/>
                    <a:pt x="21530" y="852"/>
                  </a:cubicBezTo>
                  <a:cubicBezTo>
                    <a:pt x="21605" y="526"/>
                    <a:pt x="21329" y="251"/>
                    <a:pt x="20953" y="201"/>
                  </a:cubicBezTo>
                  <a:lnTo>
                    <a:pt x="186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59"/>
            <p:cNvSpPr/>
            <p:nvPr/>
          </p:nvSpPr>
          <p:spPr>
            <a:xfrm flipH="1">
              <a:off x="2781235" y="1588475"/>
              <a:ext cx="1490865" cy="1567931"/>
            </a:xfrm>
            <a:custGeom>
              <a:avLst/>
              <a:gdLst/>
              <a:ahLst/>
              <a:cxnLst/>
              <a:rect l="l" t="t" r="r" b="b"/>
              <a:pathLst>
                <a:path w="39174" h="41199" extrusionOk="0">
                  <a:moveTo>
                    <a:pt x="38203" y="14241"/>
                  </a:moveTo>
                  <a:cubicBezTo>
                    <a:pt x="38262" y="14241"/>
                    <a:pt x="38318" y="14246"/>
                    <a:pt x="38372" y="14256"/>
                  </a:cubicBezTo>
                  <a:cubicBezTo>
                    <a:pt x="37896" y="14933"/>
                    <a:pt x="37169" y="15033"/>
                    <a:pt x="36392" y="15284"/>
                  </a:cubicBezTo>
                  <a:cubicBezTo>
                    <a:pt x="36977" y="14631"/>
                    <a:pt x="37684" y="14241"/>
                    <a:pt x="38203" y="14241"/>
                  </a:cubicBezTo>
                  <a:close/>
                  <a:moveTo>
                    <a:pt x="14312" y="572"/>
                  </a:moveTo>
                  <a:cubicBezTo>
                    <a:pt x="18998" y="748"/>
                    <a:pt x="22783" y="2652"/>
                    <a:pt x="25314" y="6687"/>
                  </a:cubicBezTo>
                  <a:cubicBezTo>
                    <a:pt x="29124" y="12728"/>
                    <a:pt x="26743" y="20497"/>
                    <a:pt x="20276" y="23479"/>
                  </a:cubicBezTo>
                  <a:cubicBezTo>
                    <a:pt x="18566" y="24273"/>
                    <a:pt x="16747" y="24650"/>
                    <a:pt x="14942" y="24650"/>
                  </a:cubicBezTo>
                  <a:cubicBezTo>
                    <a:pt x="10533" y="24650"/>
                    <a:pt x="6219" y="22398"/>
                    <a:pt x="3835" y="18467"/>
                  </a:cubicBezTo>
                  <a:cubicBezTo>
                    <a:pt x="1" y="12151"/>
                    <a:pt x="2733" y="4131"/>
                    <a:pt x="9625" y="1449"/>
                  </a:cubicBezTo>
                  <a:cubicBezTo>
                    <a:pt x="11129" y="873"/>
                    <a:pt x="12682" y="572"/>
                    <a:pt x="14312" y="572"/>
                  </a:cubicBezTo>
                  <a:close/>
                  <a:moveTo>
                    <a:pt x="22285" y="27106"/>
                  </a:moveTo>
                  <a:cubicBezTo>
                    <a:pt x="22327" y="27106"/>
                    <a:pt x="22367" y="27109"/>
                    <a:pt x="22407" y="27114"/>
                  </a:cubicBezTo>
                  <a:cubicBezTo>
                    <a:pt x="22281" y="27891"/>
                    <a:pt x="21329" y="28542"/>
                    <a:pt x="19926" y="28868"/>
                  </a:cubicBezTo>
                  <a:cubicBezTo>
                    <a:pt x="20212" y="28033"/>
                    <a:pt x="21453" y="27106"/>
                    <a:pt x="22285" y="27106"/>
                  </a:cubicBezTo>
                  <a:close/>
                  <a:moveTo>
                    <a:pt x="14272" y="0"/>
                  </a:moveTo>
                  <a:cubicBezTo>
                    <a:pt x="11993" y="0"/>
                    <a:pt x="9675" y="578"/>
                    <a:pt x="7545" y="1825"/>
                  </a:cubicBezTo>
                  <a:cubicBezTo>
                    <a:pt x="3033" y="4482"/>
                    <a:pt x="753" y="9469"/>
                    <a:pt x="1730" y="14607"/>
                  </a:cubicBezTo>
                  <a:cubicBezTo>
                    <a:pt x="2382" y="17966"/>
                    <a:pt x="4186" y="20622"/>
                    <a:pt x="6918" y="22627"/>
                  </a:cubicBezTo>
                  <a:cubicBezTo>
                    <a:pt x="7093" y="22753"/>
                    <a:pt x="7269" y="22903"/>
                    <a:pt x="7469" y="23028"/>
                  </a:cubicBezTo>
                  <a:cubicBezTo>
                    <a:pt x="7144" y="23780"/>
                    <a:pt x="6843" y="24507"/>
                    <a:pt x="6517" y="25209"/>
                  </a:cubicBezTo>
                  <a:cubicBezTo>
                    <a:pt x="4562" y="29269"/>
                    <a:pt x="3660" y="33580"/>
                    <a:pt x="3685" y="38066"/>
                  </a:cubicBezTo>
                  <a:cubicBezTo>
                    <a:pt x="3685" y="38843"/>
                    <a:pt x="3810" y="39620"/>
                    <a:pt x="3910" y="40397"/>
                  </a:cubicBezTo>
                  <a:cubicBezTo>
                    <a:pt x="3932" y="40589"/>
                    <a:pt x="4008" y="40764"/>
                    <a:pt x="4186" y="40764"/>
                  </a:cubicBezTo>
                  <a:cubicBezTo>
                    <a:pt x="4216" y="40764"/>
                    <a:pt x="4250" y="40759"/>
                    <a:pt x="4286" y="40748"/>
                  </a:cubicBezTo>
                  <a:cubicBezTo>
                    <a:pt x="4562" y="40698"/>
                    <a:pt x="4537" y="40497"/>
                    <a:pt x="4487" y="40272"/>
                  </a:cubicBezTo>
                  <a:cubicBezTo>
                    <a:pt x="4261" y="39319"/>
                    <a:pt x="4186" y="38342"/>
                    <a:pt x="4261" y="37339"/>
                  </a:cubicBezTo>
                  <a:cubicBezTo>
                    <a:pt x="4286" y="36612"/>
                    <a:pt x="4337" y="35886"/>
                    <a:pt x="4387" y="35184"/>
                  </a:cubicBezTo>
                  <a:cubicBezTo>
                    <a:pt x="4587" y="32126"/>
                    <a:pt x="5364" y="29219"/>
                    <a:pt x="6592" y="26437"/>
                  </a:cubicBezTo>
                  <a:cubicBezTo>
                    <a:pt x="6617" y="26387"/>
                    <a:pt x="6642" y="26337"/>
                    <a:pt x="6692" y="26211"/>
                  </a:cubicBezTo>
                  <a:cubicBezTo>
                    <a:pt x="6793" y="26387"/>
                    <a:pt x="6868" y="26487"/>
                    <a:pt x="6893" y="26562"/>
                  </a:cubicBezTo>
                  <a:cubicBezTo>
                    <a:pt x="7294" y="27565"/>
                    <a:pt x="7820" y="28492"/>
                    <a:pt x="8447" y="29369"/>
                  </a:cubicBezTo>
                  <a:cubicBezTo>
                    <a:pt x="9249" y="30522"/>
                    <a:pt x="10076" y="31725"/>
                    <a:pt x="10953" y="32828"/>
                  </a:cubicBezTo>
                  <a:cubicBezTo>
                    <a:pt x="11447" y="33470"/>
                    <a:pt x="11984" y="33766"/>
                    <a:pt x="12613" y="33766"/>
                  </a:cubicBezTo>
                  <a:cubicBezTo>
                    <a:pt x="12943" y="33766"/>
                    <a:pt x="13298" y="33685"/>
                    <a:pt x="13685" y="33530"/>
                  </a:cubicBezTo>
                  <a:cubicBezTo>
                    <a:pt x="14111" y="33354"/>
                    <a:pt x="14562" y="33154"/>
                    <a:pt x="14938" y="32903"/>
                  </a:cubicBezTo>
                  <a:cubicBezTo>
                    <a:pt x="16317" y="31926"/>
                    <a:pt x="17670" y="30898"/>
                    <a:pt x="19023" y="29921"/>
                  </a:cubicBezTo>
                  <a:cubicBezTo>
                    <a:pt x="19224" y="29770"/>
                    <a:pt x="19474" y="29670"/>
                    <a:pt x="19725" y="29595"/>
                  </a:cubicBezTo>
                  <a:cubicBezTo>
                    <a:pt x="20402" y="29294"/>
                    <a:pt x="21104" y="29043"/>
                    <a:pt x="21780" y="28743"/>
                  </a:cubicBezTo>
                  <a:cubicBezTo>
                    <a:pt x="22281" y="28517"/>
                    <a:pt x="22708" y="28141"/>
                    <a:pt x="22933" y="27615"/>
                  </a:cubicBezTo>
                  <a:cubicBezTo>
                    <a:pt x="23184" y="27013"/>
                    <a:pt x="22883" y="26512"/>
                    <a:pt x="22206" y="26487"/>
                  </a:cubicBezTo>
                  <a:cubicBezTo>
                    <a:pt x="22174" y="26485"/>
                    <a:pt x="22142" y="26484"/>
                    <a:pt x="22110" y="26484"/>
                  </a:cubicBezTo>
                  <a:cubicBezTo>
                    <a:pt x="21694" y="26484"/>
                    <a:pt x="21304" y="26634"/>
                    <a:pt x="20978" y="26913"/>
                  </a:cubicBezTo>
                  <a:cubicBezTo>
                    <a:pt x="20477" y="27389"/>
                    <a:pt x="20001" y="27865"/>
                    <a:pt x="19525" y="28367"/>
                  </a:cubicBezTo>
                  <a:cubicBezTo>
                    <a:pt x="19424" y="28442"/>
                    <a:pt x="19324" y="28592"/>
                    <a:pt x="19299" y="28718"/>
                  </a:cubicBezTo>
                  <a:cubicBezTo>
                    <a:pt x="19249" y="28993"/>
                    <a:pt x="19048" y="29169"/>
                    <a:pt x="18848" y="29319"/>
                  </a:cubicBezTo>
                  <a:cubicBezTo>
                    <a:pt x="17795" y="30146"/>
                    <a:pt x="16768" y="30973"/>
                    <a:pt x="15690" y="31750"/>
                  </a:cubicBezTo>
                  <a:cubicBezTo>
                    <a:pt x="14963" y="32226"/>
                    <a:pt x="14186" y="32652"/>
                    <a:pt x="13409" y="33003"/>
                  </a:cubicBezTo>
                  <a:cubicBezTo>
                    <a:pt x="13131" y="33134"/>
                    <a:pt x="12878" y="33198"/>
                    <a:pt x="12641" y="33198"/>
                  </a:cubicBezTo>
                  <a:cubicBezTo>
                    <a:pt x="12194" y="33198"/>
                    <a:pt x="11806" y="32969"/>
                    <a:pt x="11429" y="32527"/>
                  </a:cubicBezTo>
                  <a:cubicBezTo>
                    <a:pt x="11103" y="32176"/>
                    <a:pt x="10828" y="31800"/>
                    <a:pt x="10552" y="31424"/>
                  </a:cubicBezTo>
                  <a:cubicBezTo>
                    <a:pt x="9926" y="30497"/>
                    <a:pt x="9249" y="29595"/>
                    <a:pt x="8647" y="28642"/>
                  </a:cubicBezTo>
                  <a:cubicBezTo>
                    <a:pt x="8096" y="27715"/>
                    <a:pt x="7645" y="26763"/>
                    <a:pt x="7144" y="25835"/>
                  </a:cubicBezTo>
                  <a:cubicBezTo>
                    <a:pt x="7018" y="25585"/>
                    <a:pt x="7018" y="25359"/>
                    <a:pt x="7144" y="25134"/>
                  </a:cubicBezTo>
                  <a:cubicBezTo>
                    <a:pt x="7319" y="24708"/>
                    <a:pt x="7494" y="24281"/>
                    <a:pt x="7670" y="23855"/>
                  </a:cubicBezTo>
                  <a:cubicBezTo>
                    <a:pt x="7770" y="23680"/>
                    <a:pt x="7870" y="23530"/>
                    <a:pt x="7946" y="23379"/>
                  </a:cubicBezTo>
                  <a:cubicBezTo>
                    <a:pt x="10373" y="24604"/>
                    <a:pt x="12735" y="25233"/>
                    <a:pt x="15037" y="25233"/>
                  </a:cubicBezTo>
                  <a:cubicBezTo>
                    <a:pt x="18059" y="25233"/>
                    <a:pt x="20979" y="24148"/>
                    <a:pt x="23810" y="21901"/>
                  </a:cubicBezTo>
                  <a:cubicBezTo>
                    <a:pt x="23911" y="21976"/>
                    <a:pt x="24011" y="22076"/>
                    <a:pt x="24111" y="22176"/>
                  </a:cubicBezTo>
                  <a:cubicBezTo>
                    <a:pt x="24186" y="22251"/>
                    <a:pt x="24261" y="22377"/>
                    <a:pt x="24287" y="22477"/>
                  </a:cubicBezTo>
                  <a:cubicBezTo>
                    <a:pt x="24863" y="23805"/>
                    <a:pt x="25515" y="25109"/>
                    <a:pt x="25941" y="26487"/>
                  </a:cubicBezTo>
                  <a:cubicBezTo>
                    <a:pt x="26918" y="29570"/>
                    <a:pt x="27645" y="32703"/>
                    <a:pt x="27921" y="35936"/>
                  </a:cubicBezTo>
                  <a:cubicBezTo>
                    <a:pt x="28046" y="37364"/>
                    <a:pt x="28071" y="38818"/>
                    <a:pt x="27870" y="40272"/>
                  </a:cubicBezTo>
                  <a:cubicBezTo>
                    <a:pt x="27845" y="40522"/>
                    <a:pt x="27845" y="40748"/>
                    <a:pt x="27845" y="40998"/>
                  </a:cubicBezTo>
                  <a:cubicBezTo>
                    <a:pt x="27845" y="41074"/>
                    <a:pt x="27946" y="41199"/>
                    <a:pt x="28021" y="41199"/>
                  </a:cubicBezTo>
                  <a:cubicBezTo>
                    <a:pt x="28121" y="41199"/>
                    <a:pt x="28246" y="41149"/>
                    <a:pt x="28322" y="41074"/>
                  </a:cubicBezTo>
                  <a:cubicBezTo>
                    <a:pt x="28372" y="40973"/>
                    <a:pt x="28397" y="40848"/>
                    <a:pt x="28397" y="40723"/>
                  </a:cubicBezTo>
                  <a:cubicBezTo>
                    <a:pt x="28472" y="40096"/>
                    <a:pt x="28547" y="39495"/>
                    <a:pt x="28572" y="38868"/>
                  </a:cubicBezTo>
                  <a:cubicBezTo>
                    <a:pt x="28647" y="36261"/>
                    <a:pt x="28347" y="33730"/>
                    <a:pt x="27745" y="31199"/>
                  </a:cubicBezTo>
                  <a:cubicBezTo>
                    <a:pt x="27169" y="28642"/>
                    <a:pt x="26642" y="26086"/>
                    <a:pt x="25490" y="23705"/>
                  </a:cubicBezTo>
                  <a:cubicBezTo>
                    <a:pt x="25464" y="23655"/>
                    <a:pt x="25490" y="23555"/>
                    <a:pt x="25464" y="23429"/>
                  </a:cubicBezTo>
                  <a:lnTo>
                    <a:pt x="25464" y="23429"/>
                  </a:lnTo>
                  <a:cubicBezTo>
                    <a:pt x="26116" y="23855"/>
                    <a:pt x="26693" y="24281"/>
                    <a:pt x="27294" y="24657"/>
                  </a:cubicBezTo>
                  <a:cubicBezTo>
                    <a:pt x="27645" y="24883"/>
                    <a:pt x="28046" y="25134"/>
                    <a:pt x="28447" y="25284"/>
                  </a:cubicBezTo>
                  <a:cubicBezTo>
                    <a:pt x="28812" y="25438"/>
                    <a:pt x="29172" y="25513"/>
                    <a:pt x="29518" y="25513"/>
                  </a:cubicBezTo>
                  <a:cubicBezTo>
                    <a:pt x="30241" y="25513"/>
                    <a:pt x="30904" y="25184"/>
                    <a:pt x="31429" y="24557"/>
                  </a:cubicBezTo>
                  <a:cubicBezTo>
                    <a:pt x="31655" y="24281"/>
                    <a:pt x="31855" y="23981"/>
                    <a:pt x="32031" y="23655"/>
                  </a:cubicBezTo>
                  <a:cubicBezTo>
                    <a:pt x="32983" y="21875"/>
                    <a:pt x="34061" y="20171"/>
                    <a:pt x="34788" y="18291"/>
                  </a:cubicBezTo>
                  <a:cubicBezTo>
                    <a:pt x="35064" y="17565"/>
                    <a:pt x="35414" y="16838"/>
                    <a:pt x="35715" y="16161"/>
                  </a:cubicBezTo>
                  <a:cubicBezTo>
                    <a:pt x="36392" y="15911"/>
                    <a:pt x="37018" y="15710"/>
                    <a:pt x="37645" y="15484"/>
                  </a:cubicBezTo>
                  <a:cubicBezTo>
                    <a:pt x="38096" y="15334"/>
                    <a:pt x="38522" y="15083"/>
                    <a:pt x="38798" y="14657"/>
                  </a:cubicBezTo>
                  <a:cubicBezTo>
                    <a:pt x="39174" y="14181"/>
                    <a:pt x="38948" y="13680"/>
                    <a:pt x="38347" y="13630"/>
                  </a:cubicBezTo>
                  <a:cubicBezTo>
                    <a:pt x="38314" y="13627"/>
                    <a:pt x="38280" y="13625"/>
                    <a:pt x="38247" y="13625"/>
                  </a:cubicBezTo>
                  <a:cubicBezTo>
                    <a:pt x="38024" y="13625"/>
                    <a:pt x="37791" y="13693"/>
                    <a:pt x="37595" y="13780"/>
                  </a:cubicBezTo>
                  <a:cubicBezTo>
                    <a:pt x="36793" y="14106"/>
                    <a:pt x="36141" y="14632"/>
                    <a:pt x="35515" y="15209"/>
                  </a:cubicBezTo>
                  <a:cubicBezTo>
                    <a:pt x="35439" y="15284"/>
                    <a:pt x="35364" y="15409"/>
                    <a:pt x="35339" y="15510"/>
                  </a:cubicBezTo>
                  <a:cubicBezTo>
                    <a:pt x="35038" y="16211"/>
                    <a:pt x="34763" y="16888"/>
                    <a:pt x="34462" y="17565"/>
                  </a:cubicBezTo>
                  <a:cubicBezTo>
                    <a:pt x="34136" y="18342"/>
                    <a:pt x="33835" y="19093"/>
                    <a:pt x="33460" y="19845"/>
                  </a:cubicBezTo>
                  <a:cubicBezTo>
                    <a:pt x="32983" y="20798"/>
                    <a:pt x="32457" y="21725"/>
                    <a:pt x="31931" y="22652"/>
                  </a:cubicBezTo>
                  <a:cubicBezTo>
                    <a:pt x="31680" y="23129"/>
                    <a:pt x="31379" y="23580"/>
                    <a:pt x="31079" y="24031"/>
                  </a:cubicBezTo>
                  <a:cubicBezTo>
                    <a:pt x="30803" y="24457"/>
                    <a:pt x="30427" y="24733"/>
                    <a:pt x="29951" y="24883"/>
                  </a:cubicBezTo>
                  <a:cubicBezTo>
                    <a:pt x="29773" y="24947"/>
                    <a:pt x="29602" y="24975"/>
                    <a:pt x="29435" y="24975"/>
                  </a:cubicBezTo>
                  <a:cubicBezTo>
                    <a:pt x="29016" y="24975"/>
                    <a:pt x="28631" y="24798"/>
                    <a:pt x="28272" y="24582"/>
                  </a:cubicBezTo>
                  <a:cubicBezTo>
                    <a:pt x="27369" y="24031"/>
                    <a:pt x="26492" y="23429"/>
                    <a:pt x="25615" y="22828"/>
                  </a:cubicBezTo>
                  <a:cubicBezTo>
                    <a:pt x="25289" y="22602"/>
                    <a:pt x="25013" y="22276"/>
                    <a:pt x="24738" y="22001"/>
                  </a:cubicBezTo>
                  <a:cubicBezTo>
                    <a:pt x="24562" y="21800"/>
                    <a:pt x="24462" y="21575"/>
                    <a:pt x="24312" y="21349"/>
                  </a:cubicBezTo>
                  <a:cubicBezTo>
                    <a:pt x="24487" y="21149"/>
                    <a:pt x="24612" y="20998"/>
                    <a:pt x="24738" y="20848"/>
                  </a:cubicBezTo>
                  <a:cubicBezTo>
                    <a:pt x="27419" y="17615"/>
                    <a:pt x="28347" y="13956"/>
                    <a:pt x="27294" y="9895"/>
                  </a:cubicBezTo>
                  <a:cubicBezTo>
                    <a:pt x="25760" y="3830"/>
                    <a:pt x="20142" y="0"/>
                    <a:pt x="14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59"/>
            <p:cNvSpPr/>
            <p:nvPr/>
          </p:nvSpPr>
          <p:spPr>
            <a:xfrm flipH="1">
              <a:off x="3386926" y="2000217"/>
              <a:ext cx="373915" cy="196681"/>
            </a:xfrm>
            <a:custGeom>
              <a:avLst/>
              <a:gdLst/>
              <a:ahLst/>
              <a:cxnLst/>
              <a:rect l="l" t="t" r="r" b="b"/>
              <a:pathLst>
                <a:path w="9825" h="5168" extrusionOk="0">
                  <a:moveTo>
                    <a:pt x="9562" y="1"/>
                  </a:moveTo>
                  <a:cubicBezTo>
                    <a:pt x="9557" y="1"/>
                    <a:pt x="9553" y="2"/>
                    <a:pt x="9549" y="4"/>
                  </a:cubicBezTo>
                  <a:cubicBezTo>
                    <a:pt x="9424" y="29"/>
                    <a:pt x="9299" y="129"/>
                    <a:pt x="9274" y="254"/>
                  </a:cubicBezTo>
                  <a:cubicBezTo>
                    <a:pt x="9223" y="455"/>
                    <a:pt x="9248" y="680"/>
                    <a:pt x="9223" y="906"/>
                  </a:cubicBezTo>
                  <a:cubicBezTo>
                    <a:pt x="9111" y="3145"/>
                    <a:pt x="7560" y="4604"/>
                    <a:pt x="5479" y="4604"/>
                  </a:cubicBezTo>
                  <a:cubicBezTo>
                    <a:pt x="5230" y="4604"/>
                    <a:pt x="4974" y="4583"/>
                    <a:pt x="4712" y="4540"/>
                  </a:cubicBezTo>
                  <a:cubicBezTo>
                    <a:pt x="3183" y="4290"/>
                    <a:pt x="1930" y="3538"/>
                    <a:pt x="827" y="2460"/>
                  </a:cubicBezTo>
                  <a:cubicBezTo>
                    <a:pt x="702" y="2335"/>
                    <a:pt x="577" y="2184"/>
                    <a:pt x="426" y="2084"/>
                  </a:cubicBezTo>
                  <a:cubicBezTo>
                    <a:pt x="389" y="2059"/>
                    <a:pt x="326" y="2046"/>
                    <a:pt x="267" y="2046"/>
                  </a:cubicBezTo>
                  <a:cubicBezTo>
                    <a:pt x="207" y="2046"/>
                    <a:pt x="151" y="2059"/>
                    <a:pt x="126" y="2084"/>
                  </a:cubicBezTo>
                  <a:cubicBezTo>
                    <a:pt x="50" y="2159"/>
                    <a:pt x="0" y="2310"/>
                    <a:pt x="50" y="2410"/>
                  </a:cubicBezTo>
                  <a:cubicBezTo>
                    <a:pt x="76" y="2535"/>
                    <a:pt x="176" y="2635"/>
                    <a:pt x="301" y="2736"/>
                  </a:cubicBezTo>
                  <a:cubicBezTo>
                    <a:pt x="727" y="3112"/>
                    <a:pt x="1153" y="3538"/>
                    <a:pt x="1629" y="3863"/>
                  </a:cubicBezTo>
                  <a:cubicBezTo>
                    <a:pt x="2731" y="4647"/>
                    <a:pt x="3953" y="5168"/>
                    <a:pt x="5341" y="5168"/>
                  </a:cubicBezTo>
                  <a:cubicBezTo>
                    <a:pt x="5374" y="5168"/>
                    <a:pt x="5406" y="5167"/>
                    <a:pt x="5439" y="5167"/>
                  </a:cubicBezTo>
                  <a:cubicBezTo>
                    <a:pt x="6817" y="5167"/>
                    <a:pt x="7920" y="4716"/>
                    <a:pt x="8722" y="3763"/>
                  </a:cubicBezTo>
                  <a:cubicBezTo>
                    <a:pt x="9524" y="2811"/>
                    <a:pt x="9825" y="1683"/>
                    <a:pt x="9825" y="455"/>
                  </a:cubicBezTo>
                  <a:cubicBezTo>
                    <a:pt x="9825" y="380"/>
                    <a:pt x="9825" y="279"/>
                    <a:pt x="9800" y="229"/>
                  </a:cubicBezTo>
                  <a:cubicBezTo>
                    <a:pt x="9730" y="137"/>
                    <a:pt x="9618" y="1"/>
                    <a:pt x="9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59"/>
            <p:cNvSpPr/>
            <p:nvPr/>
          </p:nvSpPr>
          <p:spPr>
            <a:xfrm flipH="1">
              <a:off x="3400249" y="1880146"/>
              <a:ext cx="57277" cy="73032"/>
            </a:xfrm>
            <a:custGeom>
              <a:avLst/>
              <a:gdLst/>
              <a:ahLst/>
              <a:cxnLst/>
              <a:rect l="l" t="t" r="r" b="b"/>
              <a:pathLst>
                <a:path w="1505" h="1919" extrusionOk="0">
                  <a:moveTo>
                    <a:pt x="827" y="1"/>
                  </a:moveTo>
                  <a:cubicBezTo>
                    <a:pt x="426" y="26"/>
                    <a:pt x="50" y="277"/>
                    <a:pt x="0" y="652"/>
                  </a:cubicBezTo>
                  <a:cubicBezTo>
                    <a:pt x="0" y="828"/>
                    <a:pt x="75" y="1028"/>
                    <a:pt x="151" y="1229"/>
                  </a:cubicBezTo>
                  <a:cubicBezTo>
                    <a:pt x="328" y="1672"/>
                    <a:pt x="583" y="1919"/>
                    <a:pt x="882" y="1919"/>
                  </a:cubicBezTo>
                  <a:cubicBezTo>
                    <a:pt x="921" y="1919"/>
                    <a:pt x="962" y="1914"/>
                    <a:pt x="1003" y="1906"/>
                  </a:cubicBezTo>
                  <a:cubicBezTo>
                    <a:pt x="1329" y="1830"/>
                    <a:pt x="1504" y="1505"/>
                    <a:pt x="1504" y="928"/>
                  </a:cubicBezTo>
                  <a:cubicBezTo>
                    <a:pt x="1504" y="878"/>
                    <a:pt x="1504" y="778"/>
                    <a:pt x="1479" y="678"/>
                  </a:cubicBezTo>
                  <a:cubicBezTo>
                    <a:pt x="1404" y="277"/>
                    <a:pt x="1153" y="1"/>
                    <a:pt x="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59"/>
            <p:cNvSpPr/>
            <p:nvPr/>
          </p:nvSpPr>
          <p:spPr>
            <a:xfrm flipH="1">
              <a:off x="3784664" y="1950438"/>
              <a:ext cx="53433" cy="70521"/>
            </a:xfrm>
            <a:custGeom>
              <a:avLst/>
              <a:gdLst/>
              <a:ahLst/>
              <a:cxnLst/>
              <a:rect l="l" t="t" r="r" b="b"/>
              <a:pathLst>
                <a:path w="1404" h="1853" extrusionOk="0">
                  <a:moveTo>
                    <a:pt x="676" y="1"/>
                  </a:moveTo>
                  <a:cubicBezTo>
                    <a:pt x="644" y="1"/>
                    <a:pt x="611" y="3"/>
                    <a:pt x="577" y="8"/>
                  </a:cubicBezTo>
                  <a:cubicBezTo>
                    <a:pt x="276" y="59"/>
                    <a:pt x="151" y="309"/>
                    <a:pt x="50" y="585"/>
                  </a:cubicBezTo>
                  <a:cubicBezTo>
                    <a:pt x="25" y="685"/>
                    <a:pt x="25" y="785"/>
                    <a:pt x="0" y="986"/>
                  </a:cubicBezTo>
                  <a:cubicBezTo>
                    <a:pt x="50" y="1111"/>
                    <a:pt x="100" y="1362"/>
                    <a:pt x="226" y="1562"/>
                  </a:cubicBezTo>
                  <a:cubicBezTo>
                    <a:pt x="367" y="1765"/>
                    <a:pt x="558" y="1853"/>
                    <a:pt x="785" y="1853"/>
                  </a:cubicBezTo>
                  <a:cubicBezTo>
                    <a:pt x="839" y="1853"/>
                    <a:pt x="895" y="1848"/>
                    <a:pt x="953" y="1838"/>
                  </a:cubicBezTo>
                  <a:cubicBezTo>
                    <a:pt x="1278" y="1788"/>
                    <a:pt x="1404" y="1537"/>
                    <a:pt x="1404" y="1287"/>
                  </a:cubicBezTo>
                  <a:cubicBezTo>
                    <a:pt x="1404" y="986"/>
                    <a:pt x="1354" y="685"/>
                    <a:pt x="1253" y="410"/>
                  </a:cubicBezTo>
                  <a:cubicBezTo>
                    <a:pt x="1164" y="185"/>
                    <a:pt x="953" y="1"/>
                    <a:pt x="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23" name="Google Shape;2723;p59"/>
          <p:cNvSpPr txBox="1"/>
          <p:nvPr>
            <p:ph type="title"/>
          </p:nvPr>
        </p:nvSpPr>
        <p:spPr>
          <a:xfrm>
            <a:off x="715625" y="1458688"/>
            <a:ext cx="5084400" cy="141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1,500,000</a:t>
            </a:r>
            <a:endParaRPr lang="en-GB"/>
          </a:p>
        </p:txBody>
      </p:sp>
      <p:sp>
        <p:nvSpPr>
          <p:cNvPr id="2724" name="Google Shape;2724;p59"/>
          <p:cNvSpPr txBox="1"/>
          <p:nvPr>
            <p:ph type="subTitle" idx="1"/>
          </p:nvPr>
        </p:nvSpPr>
        <p:spPr>
          <a:xfrm>
            <a:off x="715625" y="3218618"/>
            <a:ext cx="5084400" cy="4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Big numbers catch your audience’s attention</a:t>
            </a:r>
            <a:endParaRPr lang="en-GB"/>
          </a:p>
        </p:txBody>
      </p:sp>
      <p:grpSp>
        <p:nvGrpSpPr>
          <p:cNvPr id="2725" name="Google Shape;2725;p59"/>
          <p:cNvGrpSpPr/>
          <p:nvPr/>
        </p:nvGrpSpPr>
        <p:grpSpPr>
          <a:xfrm>
            <a:off x="8167932" y="1026060"/>
            <a:ext cx="531539" cy="3091388"/>
            <a:chOff x="8167932" y="1504647"/>
            <a:chExt cx="531539" cy="3091388"/>
          </a:xfrm>
        </p:grpSpPr>
        <p:grpSp>
          <p:nvGrpSpPr>
            <p:cNvPr id="2726" name="Google Shape;2726;p59"/>
            <p:cNvGrpSpPr/>
            <p:nvPr/>
          </p:nvGrpSpPr>
          <p:grpSpPr>
            <a:xfrm flipH="1">
              <a:off x="8167932" y="1504647"/>
              <a:ext cx="531539" cy="155710"/>
              <a:chOff x="1780525" y="2859350"/>
              <a:chExt cx="387250" cy="113450"/>
            </a:xfrm>
          </p:grpSpPr>
          <p:sp>
            <p:nvSpPr>
              <p:cNvPr id="2727" name="Google Shape;2727;p59"/>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59"/>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59"/>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30" name="Google Shape;2730;p59"/>
            <p:cNvGrpSpPr/>
            <p:nvPr/>
          </p:nvGrpSpPr>
          <p:grpSpPr>
            <a:xfrm flipH="1">
              <a:off x="8167932" y="1798215"/>
              <a:ext cx="531539" cy="155710"/>
              <a:chOff x="1780525" y="2859350"/>
              <a:chExt cx="387250" cy="113450"/>
            </a:xfrm>
          </p:grpSpPr>
          <p:sp>
            <p:nvSpPr>
              <p:cNvPr id="2731" name="Google Shape;2731;p59"/>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59"/>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59"/>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34" name="Google Shape;2734;p59"/>
            <p:cNvGrpSpPr/>
            <p:nvPr/>
          </p:nvGrpSpPr>
          <p:grpSpPr>
            <a:xfrm flipH="1">
              <a:off x="8167932" y="2091783"/>
              <a:ext cx="531539" cy="155710"/>
              <a:chOff x="1780525" y="2859350"/>
              <a:chExt cx="387250" cy="113450"/>
            </a:xfrm>
          </p:grpSpPr>
          <p:sp>
            <p:nvSpPr>
              <p:cNvPr id="2735" name="Google Shape;2735;p59"/>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59"/>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59"/>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38" name="Google Shape;2738;p59"/>
            <p:cNvGrpSpPr/>
            <p:nvPr/>
          </p:nvGrpSpPr>
          <p:grpSpPr>
            <a:xfrm flipH="1">
              <a:off x="8167932" y="2385351"/>
              <a:ext cx="531539" cy="155710"/>
              <a:chOff x="1780525" y="2859350"/>
              <a:chExt cx="387250" cy="113450"/>
            </a:xfrm>
          </p:grpSpPr>
          <p:sp>
            <p:nvSpPr>
              <p:cNvPr id="2739" name="Google Shape;2739;p59"/>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59"/>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59"/>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42" name="Google Shape;2742;p59"/>
            <p:cNvGrpSpPr/>
            <p:nvPr/>
          </p:nvGrpSpPr>
          <p:grpSpPr>
            <a:xfrm flipH="1">
              <a:off x="8167932" y="2678918"/>
              <a:ext cx="531539" cy="155710"/>
              <a:chOff x="1780525" y="2859350"/>
              <a:chExt cx="387250" cy="113450"/>
            </a:xfrm>
          </p:grpSpPr>
          <p:sp>
            <p:nvSpPr>
              <p:cNvPr id="2743" name="Google Shape;2743;p59"/>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59"/>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59"/>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46" name="Google Shape;2746;p59"/>
            <p:cNvGrpSpPr/>
            <p:nvPr/>
          </p:nvGrpSpPr>
          <p:grpSpPr>
            <a:xfrm flipH="1">
              <a:off x="8167932" y="2972486"/>
              <a:ext cx="531539" cy="155710"/>
              <a:chOff x="1780525" y="2859350"/>
              <a:chExt cx="387250" cy="113450"/>
            </a:xfrm>
          </p:grpSpPr>
          <p:sp>
            <p:nvSpPr>
              <p:cNvPr id="2747" name="Google Shape;2747;p59"/>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59"/>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59"/>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50" name="Google Shape;2750;p59"/>
            <p:cNvGrpSpPr/>
            <p:nvPr/>
          </p:nvGrpSpPr>
          <p:grpSpPr>
            <a:xfrm flipH="1">
              <a:off x="8167932" y="3266054"/>
              <a:ext cx="531539" cy="155710"/>
              <a:chOff x="1780525" y="2859350"/>
              <a:chExt cx="387250" cy="113450"/>
            </a:xfrm>
          </p:grpSpPr>
          <p:sp>
            <p:nvSpPr>
              <p:cNvPr id="2751" name="Google Shape;2751;p59"/>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59"/>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59"/>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54" name="Google Shape;2754;p59"/>
            <p:cNvGrpSpPr/>
            <p:nvPr/>
          </p:nvGrpSpPr>
          <p:grpSpPr>
            <a:xfrm flipH="1">
              <a:off x="8167932" y="3559622"/>
              <a:ext cx="531539" cy="155710"/>
              <a:chOff x="1780525" y="2859350"/>
              <a:chExt cx="387250" cy="113450"/>
            </a:xfrm>
          </p:grpSpPr>
          <p:sp>
            <p:nvSpPr>
              <p:cNvPr id="2755" name="Google Shape;2755;p59"/>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59"/>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59"/>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58" name="Google Shape;2758;p59"/>
            <p:cNvGrpSpPr/>
            <p:nvPr/>
          </p:nvGrpSpPr>
          <p:grpSpPr>
            <a:xfrm flipH="1">
              <a:off x="8167932" y="3853189"/>
              <a:ext cx="531539" cy="155710"/>
              <a:chOff x="1780525" y="2859350"/>
              <a:chExt cx="387250" cy="113450"/>
            </a:xfrm>
          </p:grpSpPr>
          <p:sp>
            <p:nvSpPr>
              <p:cNvPr id="2759" name="Google Shape;2759;p59"/>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59"/>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59"/>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62" name="Google Shape;2762;p59"/>
            <p:cNvGrpSpPr/>
            <p:nvPr/>
          </p:nvGrpSpPr>
          <p:grpSpPr>
            <a:xfrm flipH="1">
              <a:off x="8167932" y="4146757"/>
              <a:ext cx="531539" cy="155710"/>
              <a:chOff x="1780525" y="2859350"/>
              <a:chExt cx="387250" cy="113450"/>
            </a:xfrm>
          </p:grpSpPr>
          <p:sp>
            <p:nvSpPr>
              <p:cNvPr id="2763" name="Google Shape;2763;p59"/>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59"/>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59"/>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66" name="Google Shape;2766;p59"/>
            <p:cNvGrpSpPr/>
            <p:nvPr/>
          </p:nvGrpSpPr>
          <p:grpSpPr>
            <a:xfrm flipH="1">
              <a:off x="8167932" y="4440325"/>
              <a:ext cx="531539" cy="155710"/>
              <a:chOff x="1780525" y="2859350"/>
              <a:chExt cx="387250" cy="113450"/>
            </a:xfrm>
          </p:grpSpPr>
          <p:sp>
            <p:nvSpPr>
              <p:cNvPr id="2767" name="Google Shape;2767;p59"/>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59"/>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59"/>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2773" name="Shape 2773"/>
        <p:cNvGrpSpPr/>
        <p:nvPr/>
      </p:nvGrpSpPr>
      <p:grpSpPr>
        <a:xfrm>
          <a:off x="0" y="0"/>
          <a:ext cx="0" cy="0"/>
          <a:chOff x="0" y="0"/>
          <a:chExt cx="0" cy="0"/>
        </a:xfrm>
      </p:grpSpPr>
      <p:sp>
        <p:nvSpPr>
          <p:cNvPr id="2774" name="Google Shape;2774;p60"/>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Timeline</a:t>
            </a:r>
            <a:endParaRPr lang="en-GB"/>
          </a:p>
        </p:txBody>
      </p:sp>
      <p:sp>
        <p:nvSpPr>
          <p:cNvPr id="2775" name="Google Shape;2775;p60"/>
          <p:cNvSpPr txBox="1"/>
          <p:nvPr/>
        </p:nvSpPr>
        <p:spPr>
          <a:xfrm>
            <a:off x="1248291" y="3584825"/>
            <a:ext cx="1604700" cy="584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a:solidFill>
                  <a:schemeClr val="dk1"/>
                </a:solidFill>
                <a:latin typeface="Nunito"/>
                <a:ea typeface="Nunito"/>
                <a:cs typeface="Nunito"/>
                <a:sym typeface="Nunito"/>
              </a:rPr>
              <a:t>Venus is a very hot planet</a:t>
            </a:r>
            <a:endParaRPr>
              <a:solidFill>
                <a:schemeClr val="dk1"/>
              </a:solidFill>
              <a:latin typeface="Nunito"/>
              <a:ea typeface="Nunito"/>
              <a:cs typeface="Nunito"/>
              <a:sym typeface="Nunito"/>
            </a:endParaRPr>
          </a:p>
        </p:txBody>
      </p:sp>
      <p:sp>
        <p:nvSpPr>
          <p:cNvPr id="2776" name="Google Shape;2776;p60"/>
          <p:cNvSpPr txBox="1"/>
          <p:nvPr/>
        </p:nvSpPr>
        <p:spPr>
          <a:xfrm>
            <a:off x="1248291" y="3250076"/>
            <a:ext cx="1604700" cy="4020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Venus</a:t>
            </a:r>
            <a:endParaRPr sz="2200">
              <a:solidFill>
                <a:schemeClr val="dk1"/>
              </a:solidFill>
              <a:latin typeface="Jua"/>
              <a:ea typeface="Jua"/>
              <a:cs typeface="Jua"/>
              <a:sym typeface="Jua"/>
            </a:endParaRPr>
          </a:p>
        </p:txBody>
      </p:sp>
      <p:sp>
        <p:nvSpPr>
          <p:cNvPr id="2777" name="Google Shape;2777;p60"/>
          <p:cNvSpPr txBox="1"/>
          <p:nvPr/>
        </p:nvSpPr>
        <p:spPr>
          <a:xfrm>
            <a:off x="2929196" y="3584825"/>
            <a:ext cx="1604700" cy="584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a:solidFill>
                  <a:schemeClr val="dk1"/>
                </a:solidFill>
                <a:latin typeface="Nunito"/>
                <a:ea typeface="Nunito"/>
                <a:cs typeface="Nunito"/>
                <a:sym typeface="Nunito"/>
              </a:rPr>
              <a:t>Neptune is far away from us</a:t>
            </a:r>
            <a:endParaRPr>
              <a:solidFill>
                <a:schemeClr val="dk1"/>
              </a:solidFill>
              <a:latin typeface="Nunito"/>
              <a:ea typeface="Nunito"/>
              <a:cs typeface="Nunito"/>
              <a:sym typeface="Nunito"/>
            </a:endParaRPr>
          </a:p>
        </p:txBody>
      </p:sp>
      <p:sp>
        <p:nvSpPr>
          <p:cNvPr id="2778" name="Google Shape;2778;p60"/>
          <p:cNvSpPr txBox="1"/>
          <p:nvPr/>
        </p:nvSpPr>
        <p:spPr>
          <a:xfrm>
            <a:off x="2929196" y="3250076"/>
            <a:ext cx="1604700" cy="4020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Neptune</a:t>
            </a:r>
            <a:endParaRPr sz="2200">
              <a:solidFill>
                <a:schemeClr val="dk1"/>
              </a:solidFill>
              <a:latin typeface="Jua"/>
              <a:ea typeface="Jua"/>
              <a:cs typeface="Jua"/>
              <a:sym typeface="Jua"/>
            </a:endParaRPr>
          </a:p>
        </p:txBody>
      </p:sp>
      <p:sp>
        <p:nvSpPr>
          <p:cNvPr id="2779" name="Google Shape;2779;p60"/>
          <p:cNvSpPr txBox="1"/>
          <p:nvPr/>
        </p:nvSpPr>
        <p:spPr>
          <a:xfrm>
            <a:off x="4610104" y="3582999"/>
            <a:ext cx="1604700" cy="584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a:solidFill>
                  <a:schemeClr val="dk1"/>
                </a:solidFill>
                <a:latin typeface="Nunito"/>
                <a:ea typeface="Nunito"/>
                <a:cs typeface="Nunito"/>
                <a:sym typeface="Nunito"/>
              </a:rPr>
              <a:t>Saturn is a</a:t>
            </a:r>
            <a:endParaRPr>
              <a:solidFill>
                <a:schemeClr val="dk1"/>
              </a:solidFill>
              <a:latin typeface="Nunito"/>
              <a:ea typeface="Nunito"/>
              <a:cs typeface="Nunito"/>
              <a:sym typeface="Nunito"/>
            </a:endParaRPr>
          </a:p>
          <a:p>
            <a:pPr marL="0" marR="0" lvl="0" indent="0" algn="ctr" rtl="0">
              <a:lnSpc>
                <a:spcPct val="115000"/>
              </a:lnSpc>
              <a:spcBef>
                <a:spcPts val="0"/>
              </a:spcBef>
              <a:spcAft>
                <a:spcPts val="0"/>
              </a:spcAft>
              <a:buNone/>
            </a:pPr>
            <a:r>
              <a:rPr lang="en-GB">
                <a:solidFill>
                  <a:schemeClr val="dk1"/>
                </a:solidFill>
                <a:latin typeface="Nunito"/>
                <a:ea typeface="Nunito"/>
                <a:cs typeface="Nunito"/>
                <a:sym typeface="Nunito"/>
              </a:rPr>
              <a:t>ringed planet</a:t>
            </a:r>
            <a:endParaRPr>
              <a:solidFill>
                <a:schemeClr val="dk1"/>
              </a:solidFill>
              <a:latin typeface="Nunito"/>
              <a:ea typeface="Nunito"/>
              <a:cs typeface="Nunito"/>
              <a:sym typeface="Nunito"/>
            </a:endParaRPr>
          </a:p>
        </p:txBody>
      </p:sp>
      <p:sp>
        <p:nvSpPr>
          <p:cNvPr id="2780" name="Google Shape;2780;p60"/>
          <p:cNvSpPr txBox="1"/>
          <p:nvPr/>
        </p:nvSpPr>
        <p:spPr>
          <a:xfrm>
            <a:off x="4610104" y="3250075"/>
            <a:ext cx="1604700" cy="4020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Saturn</a:t>
            </a:r>
            <a:endParaRPr sz="2200">
              <a:solidFill>
                <a:schemeClr val="dk1"/>
              </a:solidFill>
              <a:latin typeface="Jua"/>
              <a:ea typeface="Jua"/>
              <a:cs typeface="Jua"/>
              <a:sym typeface="Jua"/>
            </a:endParaRPr>
          </a:p>
        </p:txBody>
      </p:sp>
      <p:sp>
        <p:nvSpPr>
          <p:cNvPr id="2781" name="Google Shape;2781;p60"/>
          <p:cNvSpPr txBox="1"/>
          <p:nvPr/>
        </p:nvSpPr>
        <p:spPr>
          <a:xfrm>
            <a:off x="6291007" y="3582999"/>
            <a:ext cx="1604700" cy="5847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a:solidFill>
                  <a:schemeClr val="dk1"/>
                </a:solidFill>
                <a:latin typeface="Nunito"/>
                <a:ea typeface="Nunito"/>
                <a:cs typeface="Nunito"/>
                <a:sym typeface="Nunito"/>
              </a:rPr>
              <a:t>Jupiter is the biggest planet</a:t>
            </a:r>
            <a:endParaRPr>
              <a:solidFill>
                <a:schemeClr val="dk1"/>
              </a:solidFill>
              <a:latin typeface="Nunito"/>
              <a:ea typeface="Nunito"/>
              <a:cs typeface="Nunito"/>
              <a:sym typeface="Nunito"/>
            </a:endParaRPr>
          </a:p>
        </p:txBody>
      </p:sp>
      <p:sp>
        <p:nvSpPr>
          <p:cNvPr id="2782" name="Google Shape;2782;p60"/>
          <p:cNvSpPr txBox="1"/>
          <p:nvPr/>
        </p:nvSpPr>
        <p:spPr>
          <a:xfrm>
            <a:off x="6291007" y="3250077"/>
            <a:ext cx="1604700" cy="4020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Jupiter</a:t>
            </a:r>
            <a:endParaRPr sz="2200">
              <a:solidFill>
                <a:schemeClr val="dk1"/>
              </a:solidFill>
              <a:latin typeface="Jua"/>
              <a:ea typeface="Jua"/>
              <a:cs typeface="Jua"/>
              <a:sym typeface="Jua"/>
            </a:endParaRPr>
          </a:p>
        </p:txBody>
      </p:sp>
      <p:sp>
        <p:nvSpPr>
          <p:cNvPr id="2783" name="Google Shape;2783;p60"/>
          <p:cNvSpPr/>
          <p:nvPr/>
        </p:nvSpPr>
        <p:spPr>
          <a:xfrm>
            <a:off x="1444641" y="2620700"/>
            <a:ext cx="1212000" cy="584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4500">
                <a:solidFill>
                  <a:schemeClr val="dk1"/>
                </a:solidFill>
                <a:latin typeface="Jua"/>
                <a:ea typeface="Jua"/>
                <a:cs typeface="Jua"/>
                <a:sym typeface="Jua"/>
              </a:rPr>
              <a:t>1st</a:t>
            </a:r>
            <a:endParaRPr sz="4500">
              <a:solidFill>
                <a:schemeClr val="dk1"/>
              </a:solidFill>
              <a:latin typeface="Jua"/>
              <a:ea typeface="Jua"/>
              <a:cs typeface="Jua"/>
              <a:sym typeface="Jua"/>
            </a:endParaRPr>
          </a:p>
        </p:txBody>
      </p:sp>
      <p:sp>
        <p:nvSpPr>
          <p:cNvPr id="2784" name="Google Shape;2784;p60"/>
          <p:cNvSpPr/>
          <p:nvPr/>
        </p:nvSpPr>
        <p:spPr>
          <a:xfrm>
            <a:off x="3125546" y="2620700"/>
            <a:ext cx="1212000" cy="584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4500">
                <a:solidFill>
                  <a:schemeClr val="dk1"/>
                </a:solidFill>
                <a:latin typeface="Jua"/>
                <a:ea typeface="Jua"/>
                <a:cs typeface="Jua"/>
                <a:sym typeface="Jua"/>
              </a:rPr>
              <a:t>2nd</a:t>
            </a:r>
            <a:endParaRPr sz="4500">
              <a:solidFill>
                <a:schemeClr val="dk1"/>
              </a:solidFill>
              <a:latin typeface="Jua"/>
              <a:ea typeface="Jua"/>
              <a:cs typeface="Jua"/>
              <a:sym typeface="Jua"/>
            </a:endParaRPr>
          </a:p>
        </p:txBody>
      </p:sp>
      <p:sp>
        <p:nvSpPr>
          <p:cNvPr id="2785" name="Google Shape;2785;p60"/>
          <p:cNvSpPr/>
          <p:nvPr/>
        </p:nvSpPr>
        <p:spPr>
          <a:xfrm>
            <a:off x="4806454" y="2620700"/>
            <a:ext cx="1212000" cy="584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4500">
                <a:solidFill>
                  <a:schemeClr val="dk1"/>
                </a:solidFill>
                <a:latin typeface="Jua"/>
                <a:ea typeface="Jua"/>
                <a:cs typeface="Jua"/>
                <a:sym typeface="Jua"/>
              </a:rPr>
              <a:t>3rd</a:t>
            </a:r>
            <a:endParaRPr sz="4500">
              <a:solidFill>
                <a:schemeClr val="dk1"/>
              </a:solidFill>
              <a:latin typeface="Jua"/>
              <a:ea typeface="Jua"/>
              <a:cs typeface="Jua"/>
              <a:sym typeface="Jua"/>
            </a:endParaRPr>
          </a:p>
        </p:txBody>
      </p:sp>
      <p:sp>
        <p:nvSpPr>
          <p:cNvPr id="2786" name="Google Shape;2786;p60"/>
          <p:cNvSpPr/>
          <p:nvPr/>
        </p:nvSpPr>
        <p:spPr>
          <a:xfrm>
            <a:off x="6487357" y="2620700"/>
            <a:ext cx="1212000" cy="5841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4500">
                <a:solidFill>
                  <a:schemeClr val="dk1"/>
                </a:solidFill>
                <a:latin typeface="Jua"/>
                <a:ea typeface="Jua"/>
                <a:cs typeface="Jua"/>
                <a:sym typeface="Jua"/>
              </a:rPr>
              <a:t>4th</a:t>
            </a:r>
            <a:endParaRPr sz="4500">
              <a:solidFill>
                <a:schemeClr val="dk1"/>
              </a:solidFill>
              <a:latin typeface="Jua"/>
              <a:ea typeface="Jua"/>
              <a:cs typeface="Jua"/>
              <a:sym typeface="Jua"/>
            </a:endParaRPr>
          </a:p>
        </p:txBody>
      </p:sp>
      <p:sp>
        <p:nvSpPr>
          <p:cNvPr id="2787" name="Google Shape;2787;p60"/>
          <p:cNvSpPr/>
          <p:nvPr/>
        </p:nvSpPr>
        <p:spPr>
          <a:xfrm>
            <a:off x="1682541" y="1764825"/>
            <a:ext cx="736200" cy="6582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788" name="Google Shape;2788;p60"/>
          <p:cNvSpPr/>
          <p:nvPr/>
        </p:nvSpPr>
        <p:spPr>
          <a:xfrm>
            <a:off x="3363446" y="1764825"/>
            <a:ext cx="736200" cy="6582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789" name="Google Shape;2789;p60"/>
          <p:cNvSpPr/>
          <p:nvPr/>
        </p:nvSpPr>
        <p:spPr>
          <a:xfrm>
            <a:off x="5044354" y="1764825"/>
            <a:ext cx="736200" cy="6582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p>
        </p:txBody>
      </p:sp>
      <p:sp>
        <p:nvSpPr>
          <p:cNvPr id="2790" name="Google Shape;2790;p60"/>
          <p:cNvSpPr/>
          <p:nvPr/>
        </p:nvSpPr>
        <p:spPr>
          <a:xfrm>
            <a:off x="6725257" y="1764825"/>
            <a:ext cx="736200" cy="6582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p>
        </p:txBody>
      </p:sp>
      <p:cxnSp>
        <p:nvCxnSpPr>
          <p:cNvPr id="2791" name="Google Shape;2791;p60"/>
          <p:cNvCxnSpPr>
            <a:stCxn id="2787" idx="3"/>
            <a:endCxn id="2788" idx="1"/>
          </p:cNvCxnSpPr>
          <p:nvPr/>
        </p:nvCxnSpPr>
        <p:spPr>
          <a:xfrm>
            <a:off x="2418741" y="2093925"/>
            <a:ext cx="944700" cy="0"/>
          </a:xfrm>
          <a:prstGeom prst="straightConnector1">
            <a:avLst/>
          </a:prstGeom>
          <a:noFill/>
          <a:ln w="28575" cap="flat" cmpd="sng">
            <a:solidFill>
              <a:schemeClr val="dk1"/>
            </a:solidFill>
            <a:prstDash val="solid"/>
            <a:round/>
            <a:headEnd type="none" w="med" len="med"/>
            <a:tailEnd type="none" w="med" len="med"/>
          </a:ln>
        </p:spPr>
      </p:cxnSp>
      <p:cxnSp>
        <p:nvCxnSpPr>
          <p:cNvPr id="2792" name="Google Shape;2792;p60"/>
          <p:cNvCxnSpPr>
            <a:stCxn id="2788" idx="3"/>
            <a:endCxn id="2789" idx="1"/>
          </p:cNvCxnSpPr>
          <p:nvPr/>
        </p:nvCxnSpPr>
        <p:spPr>
          <a:xfrm>
            <a:off x="4099646" y="2093925"/>
            <a:ext cx="944700" cy="0"/>
          </a:xfrm>
          <a:prstGeom prst="straightConnector1">
            <a:avLst/>
          </a:prstGeom>
          <a:noFill/>
          <a:ln w="28575" cap="flat" cmpd="sng">
            <a:solidFill>
              <a:schemeClr val="dk1"/>
            </a:solidFill>
            <a:prstDash val="solid"/>
            <a:round/>
            <a:headEnd type="none" w="med" len="med"/>
            <a:tailEnd type="none" w="med" len="med"/>
          </a:ln>
        </p:spPr>
      </p:cxnSp>
      <p:cxnSp>
        <p:nvCxnSpPr>
          <p:cNvPr id="2793" name="Google Shape;2793;p60"/>
          <p:cNvCxnSpPr>
            <a:stCxn id="2789" idx="3"/>
            <a:endCxn id="2790" idx="1"/>
          </p:cNvCxnSpPr>
          <p:nvPr/>
        </p:nvCxnSpPr>
        <p:spPr>
          <a:xfrm>
            <a:off x="5780554" y="2093925"/>
            <a:ext cx="944700" cy="0"/>
          </a:xfrm>
          <a:prstGeom prst="straightConnector1">
            <a:avLst/>
          </a:prstGeom>
          <a:noFill/>
          <a:ln w="28575" cap="flat" cmpd="sng">
            <a:solidFill>
              <a:schemeClr val="dk1"/>
            </a:solidFill>
            <a:prstDash val="solid"/>
            <a:round/>
            <a:headEnd type="none" w="med" len="med"/>
            <a:tailEnd type="triangle" w="med" len="med"/>
          </a:ln>
        </p:spPr>
      </p:cxnSp>
      <p:grpSp>
        <p:nvGrpSpPr>
          <p:cNvPr id="2794" name="Google Shape;2794;p60"/>
          <p:cNvGrpSpPr/>
          <p:nvPr/>
        </p:nvGrpSpPr>
        <p:grpSpPr>
          <a:xfrm>
            <a:off x="5186894" y="1881893"/>
            <a:ext cx="451120" cy="424063"/>
            <a:chOff x="849741" y="1959307"/>
            <a:chExt cx="399398" cy="375443"/>
          </a:xfrm>
        </p:grpSpPr>
        <p:sp>
          <p:nvSpPr>
            <p:cNvPr id="2795" name="Google Shape;2795;p6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6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97" name="Google Shape;2797;p60"/>
          <p:cNvSpPr/>
          <p:nvPr/>
        </p:nvSpPr>
        <p:spPr>
          <a:xfrm>
            <a:off x="6878503" y="1918810"/>
            <a:ext cx="429709" cy="350229"/>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98" name="Google Shape;2798;p60"/>
          <p:cNvGrpSpPr/>
          <p:nvPr/>
        </p:nvGrpSpPr>
        <p:grpSpPr>
          <a:xfrm>
            <a:off x="1824632" y="1910768"/>
            <a:ext cx="452020" cy="366315"/>
            <a:chOff x="3044965" y="2435220"/>
            <a:chExt cx="400194" cy="324316"/>
          </a:xfrm>
        </p:grpSpPr>
        <p:sp>
          <p:nvSpPr>
            <p:cNvPr id="2799" name="Google Shape;2799;p60"/>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60"/>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60"/>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02" name="Google Shape;2802;p60"/>
          <p:cNvSpPr/>
          <p:nvPr/>
        </p:nvSpPr>
        <p:spPr>
          <a:xfrm>
            <a:off x="3516260" y="1917461"/>
            <a:ext cx="430573" cy="352928"/>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2806" name="Shape 2806"/>
        <p:cNvGrpSpPr/>
        <p:nvPr/>
      </p:nvGrpSpPr>
      <p:grpSpPr>
        <a:xfrm>
          <a:off x="0" y="0"/>
          <a:ext cx="0" cy="0"/>
          <a:chOff x="0" y="0"/>
          <a:chExt cx="0" cy="0"/>
        </a:xfrm>
      </p:grpSpPr>
      <p:sp>
        <p:nvSpPr>
          <p:cNvPr id="2807" name="Google Shape;2807;p61"/>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Parts and whole</a:t>
            </a:r>
            <a:endParaRPr lang="en-GB"/>
          </a:p>
        </p:txBody>
      </p:sp>
      <p:sp>
        <p:nvSpPr>
          <p:cNvPr id="2808" name="Google Shape;2808;p61"/>
          <p:cNvSpPr/>
          <p:nvPr/>
        </p:nvSpPr>
        <p:spPr>
          <a:xfrm flipH="1">
            <a:off x="1669972" y="1498136"/>
            <a:ext cx="2585400" cy="5166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The whole object</a:t>
            </a:r>
            <a:endParaRPr sz="2200">
              <a:solidFill>
                <a:schemeClr val="dk1"/>
              </a:solidFill>
              <a:latin typeface="Jua"/>
              <a:ea typeface="Jua"/>
              <a:cs typeface="Jua"/>
              <a:sym typeface="Jua"/>
            </a:endParaRPr>
          </a:p>
        </p:txBody>
      </p:sp>
      <p:sp>
        <p:nvSpPr>
          <p:cNvPr id="2809" name="Google Shape;2809;p61"/>
          <p:cNvSpPr txBox="1"/>
          <p:nvPr/>
        </p:nvSpPr>
        <p:spPr>
          <a:xfrm>
            <a:off x="1669972" y="1949551"/>
            <a:ext cx="2585400" cy="7482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a:solidFill>
                  <a:schemeClr val="dk1"/>
                </a:solidFill>
                <a:latin typeface="Nunito"/>
                <a:ea typeface="Nunito"/>
                <a:cs typeface="Nunito"/>
                <a:sym typeface="Nunito"/>
              </a:rPr>
              <a:t>Mercury is the closest planet to the Sun and the smallest one in the entire Solar System</a:t>
            </a:r>
            <a:endParaRPr>
              <a:solidFill>
                <a:schemeClr val="dk1"/>
              </a:solidFill>
              <a:latin typeface="Nunito"/>
              <a:ea typeface="Nunito"/>
              <a:cs typeface="Nunito"/>
              <a:sym typeface="Nunito"/>
            </a:endParaRPr>
          </a:p>
        </p:txBody>
      </p:sp>
      <p:sp>
        <p:nvSpPr>
          <p:cNvPr id="2810" name="Google Shape;2810;p61"/>
          <p:cNvSpPr txBox="1"/>
          <p:nvPr/>
        </p:nvSpPr>
        <p:spPr>
          <a:xfrm>
            <a:off x="1669972" y="3000961"/>
            <a:ext cx="2585400" cy="39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200">
                <a:solidFill>
                  <a:schemeClr val="dk1"/>
                </a:solidFill>
                <a:latin typeface="Jua"/>
                <a:ea typeface="Jua"/>
                <a:cs typeface="Jua"/>
                <a:sym typeface="Jua"/>
              </a:rPr>
              <a:t>Object 1</a:t>
            </a:r>
            <a:endParaRPr sz="2200">
              <a:solidFill>
                <a:schemeClr val="dk1"/>
              </a:solidFill>
              <a:latin typeface="Jua"/>
              <a:ea typeface="Jua"/>
              <a:cs typeface="Jua"/>
              <a:sym typeface="Jua"/>
            </a:endParaRPr>
          </a:p>
        </p:txBody>
      </p:sp>
      <p:sp>
        <p:nvSpPr>
          <p:cNvPr id="2811" name="Google Shape;2811;p61"/>
          <p:cNvSpPr txBox="1"/>
          <p:nvPr/>
        </p:nvSpPr>
        <p:spPr>
          <a:xfrm>
            <a:off x="1669972" y="3380789"/>
            <a:ext cx="2585400" cy="39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200">
                <a:solidFill>
                  <a:schemeClr val="dk1"/>
                </a:solidFill>
                <a:latin typeface="Jua"/>
                <a:ea typeface="Jua"/>
                <a:cs typeface="Jua"/>
                <a:sym typeface="Jua"/>
              </a:rPr>
              <a:t>Object 2</a:t>
            </a:r>
            <a:endParaRPr sz="2200">
              <a:solidFill>
                <a:schemeClr val="dk1"/>
              </a:solidFill>
              <a:latin typeface="Jua"/>
              <a:ea typeface="Jua"/>
              <a:cs typeface="Jua"/>
              <a:sym typeface="Jua"/>
            </a:endParaRPr>
          </a:p>
        </p:txBody>
      </p:sp>
      <p:sp>
        <p:nvSpPr>
          <p:cNvPr id="2812" name="Google Shape;2812;p61"/>
          <p:cNvSpPr txBox="1"/>
          <p:nvPr/>
        </p:nvSpPr>
        <p:spPr>
          <a:xfrm>
            <a:off x="1669972" y="3760617"/>
            <a:ext cx="2585400" cy="39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200">
                <a:solidFill>
                  <a:schemeClr val="dk1"/>
                </a:solidFill>
                <a:latin typeface="Jua"/>
                <a:ea typeface="Jua"/>
                <a:cs typeface="Jua"/>
                <a:sym typeface="Jua"/>
              </a:rPr>
              <a:t>Object 3</a:t>
            </a:r>
            <a:endParaRPr sz="2200">
              <a:solidFill>
                <a:schemeClr val="dk1"/>
              </a:solidFill>
              <a:latin typeface="Jua"/>
              <a:ea typeface="Jua"/>
              <a:cs typeface="Jua"/>
              <a:sym typeface="Jua"/>
            </a:endParaRPr>
          </a:p>
        </p:txBody>
      </p:sp>
      <p:cxnSp>
        <p:nvCxnSpPr>
          <p:cNvPr id="2813" name="Google Shape;2813;p61"/>
          <p:cNvCxnSpPr>
            <a:stCxn id="2809" idx="2"/>
            <a:endCxn id="2810" idx="0"/>
          </p:cNvCxnSpPr>
          <p:nvPr/>
        </p:nvCxnSpPr>
        <p:spPr>
          <a:xfrm>
            <a:off x="2962672" y="2697751"/>
            <a:ext cx="0" cy="303300"/>
          </a:xfrm>
          <a:prstGeom prst="straightConnector1">
            <a:avLst/>
          </a:prstGeom>
          <a:noFill/>
          <a:ln w="28575" cap="flat" cmpd="sng">
            <a:solidFill>
              <a:schemeClr val="dk1"/>
            </a:solidFill>
            <a:prstDash val="solid"/>
            <a:round/>
            <a:headEnd type="none" w="med" len="med"/>
            <a:tailEnd type="triangle" w="med" len="med"/>
          </a:ln>
        </p:spPr>
      </p:cxnSp>
      <p:sp>
        <p:nvSpPr>
          <p:cNvPr id="2814" name="Google Shape;2814;p61"/>
          <p:cNvSpPr txBox="1"/>
          <p:nvPr/>
        </p:nvSpPr>
        <p:spPr>
          <a:xfrm>
            <a:off x="4888628" y="1498136"/>
            <a:ext cx="2585400" cy="5166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GB" sz="2200">
                <a:solidFill>
                  <a:schemeClr val="dk1"/>
                </a:solidFill>
                <a:latin typeface="Jua"/>
                <a:ea typeface="Jua"/>
                <a:cs typeface="Jua"/>
                <a:sym typeface="Jua"/>
              </a:rPr>
              <a:t>Missed parts</a:t>
            </a:r>
            <a:endParaRPr sz="2200">
              <a:solidFill>
                <a:schemeClr val="dk1"/>
              </a:solidFill>
              <a:latin typeface="Jua"/>
              <a:ea typeface="Jua"/>
              <a:cs typeface="Jua"/>
              <a:sym typeface="Jua"/>
            </a:endParaRPr>
          </a:p>
        </p:txBody>
      </p:sp>
      <p:sp>
        <p:nvSpPr>
          <p:cNvPr id="2815" name="Google Shape;2815;p61"/>
          <p:cNvSpPr txBox="1"/>
          <p:nvPr/>
        </p:nvSpPr>
        <p:spPr>
          <a:xfrm>
            <a:off x="4888628" y="1949551"/>
            <a:ext cx="2585400" cy="7482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1200"/>
              </a:spcAft>
              <a:buNone/>
            </a:pPr>
            <a:r>
              <a:rPr lang="en-GB">
                <a:solidFill>
                  <a:schemeClr val="dk1"/>
                </a:solidFill>
                <a:latin typeface="Nunito"/>
                <a:ea typeface="Nunito"/>
                <a:cs typeface="Nunito"/>
                <a:sym typeface="Nunito"/>
              </a:rPr>
              <a:t>Earth is the third planet from the Sun and the only one that harbors life in the System</a:t>
            </a:r>
            <a:endParaRPr>
              <a:solidFill>
                <a:schemeClr val="dk1"/>
              </a:solidFill>
              <a:latin typeface="Nunito"/>
              <a:ea typeface="Nunito"/>
              <a:cs typeface="Nunito"/>
              <a:sym typeface="Nunito"/>
            </a:endParaRPr>
          </a:p>
        </p:txBody>
      </p:sp>
      <p:cxnSp>
        <p:nvCxnSpPr>
          <p:cNvPr id="2816" name="Google Shape;2816;p61"/>
          <p:cNvCxnSpPr>
            <a:stCxn id="2817" idx="0"/>
            <a:endCxn id="2815" idx="2"/>
          </p:cNvCxnSpPr>
          <p:nvPr/>
        </p:nvCxnSpPr>
        <p:spPr>
          <a:xfrm rot="-5400000">
            <a:off x="6036728" y="2842348"/>
            <a:ext cx="289800" cy="600"/>
          </a:xfrm>
          <a:prstGeom prst="bentConnector3">
            <a:avLst>
              <a:gd name="adj1" fmla="val 50000"/>
            </a:avLst>
          </a:prstGeom>
          <a:noFill/>
          <a:ln w="28575" cap="flat" cmpd="sng">
            <a:solidFill>
              <a:schemeClr val="dk1"/>
            </a:solidFill>
            <a:prstDash val="solid"/>
            <a:round/>
            <a:headEnd type="none" w="med" len="med"/>
            <a:tailEnd type="triangle" w="med" len="med"/>
          </a:ln>
        </p:spPr>
      </p:cxnSp>
      <p:sp>
        <p:nvSpPr>
          <p:cNvPr id="2817" name="Google Shape;2817;p61"/>
          <p:cNvSpPr txBox="1"/>
          <p:nvPr/>
        </p:nvSpPr>
        <p:spPr>
          <a:xfrm>
            <a:off x="4888628" y="2987548"/>
            <a:ext cx="2585400" cy="516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GB" sz="2200">
                <a:solidFill>
                  <a:schemeClr val="dk1"/>
                </a:solidFill>
                <a:latin typeface="Jua"/>
                <a:ea typeface="Jua"/>
                <a:cs typeface="Jua"/>
                <a:sym typeface="Jua"/>
              </a:rPr>
              <a:t>Function</a:t>
            </a:r>
            <a:endParaRPr sz="2200">
              <a:solidFill>
                <a:schemeClr val="dk1"/>
              </a:solidFill>
              <a:latin typeface="Jua"/>
              <a:ea typeface="Jua"/>
              <a:cs typeface="Jua"/>
              <a:sym typeface="Jua"/>
            </a:endParaRPr>
          </a:p>
        </p:txBody>
      </p:sp>
      <p:sp>
        <p:nvSpPr>
          <p:cNvPr id="2818" name="Google Shape;2818;p61"/>
          <p:cNvSpPr txBox="1"/>
          <p:nvPr/>
        </p:nvSpPr>
        <p:spPr>
          <a:xfrm>
            <a:off x="4888628" y="3437682"/>
            <a:ext cx="2585400" cy="7482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1200"/>
              </a:spcAft>
              <a:buNone/>
            </a:pPr>
            <a:r>
              <a:rPr lang="en-GB">
                <a:solidFill>
                  <a:schemeClr val="dk1"/>
                </a:solidFill>
                <a:latin typeface="Nunito"/>
                <a:ea typeface="Nunito"/>
                <a:cs typeface="Nunito"/>
                <a:sym typeface="Nunito"/>
              </a:rPr>
              <a:t>Venus has a beautiful name and is the second planet from the Sun. It’s terribly hot</a:t>
            </a:r>
            <a:endParaRPr>
              <a:solidFill>
                <a:schemeClr val="dk1"/>
              </a:solidFill>
              <a:latin typeface="Nunito"/>
              <a:ea typeface="Nunito"/>
              <a:cs typeface="Nunito"/>
              <a:sym typeface="Nunito"/>
            </a:endParaRPr>
          </a:p>
        </p:txBody>
      </p:sp>
      <p:cxnSp>
        <p:nvCxnSpPr>
          <p:cNvPr id="2819" name="Google Shape;2819;p61"/>
          <p:cNvCxnSpPr>
            <a:stCxn id="2812" idx="2"/>
            <a:endCxn id="2818" idx="2"/>
          </p:cNvCxnSpPr>
          <p:nvPr/>
        </p:nvCxnSpPr>
        <p:spPr>
          <a:xfrm rot="-5400000" flipH="1">
            <a:off x="4554922" y="2559567"/>
            <a:ext cx="34200" cy="3218700"/>
          </a:xfrm>
          <a:prstGeom prst="curvedConnector3">
            <a:avLst>
              <a:gd name="adj1" fmla="val 795878"/>
            </a:avLst>
          </a:prstGeom>
          <a:noFill/>
          <a:ln w="28575" cap="flat" cmpd="sng">
            <a:solidFill>
              <a:schemeClr val="dk1"/>
            </a:solidFill>
            <a:prstDash val="solid"/>
            <a:round/>
            <a:headEnd type="none" w="med" len="med"/>
            <a:tailEnd type="none" w="med" len="med"/>
          </a:ln>
        </p:spPr>
      </p:cxnSp>
      <p:grpSp>
        <p:nvGrpSpPr>
          <p:cNvPr id="2820" name="Google Shape;2820;p61"/>
          <p:cNvGrpSpPr/>
          <p:nvPr/>
        </p:nvGrpSpPr>
        <p:grpSpPr>
          <a:xfrm flipH="1">
            <a:off x="415757" y="1449335"/>
            <a:ext cx="531539" cy="3091388"/>
            <a:chOff x="8167932" y="1504647"/>
            <a:chExt cx="531539" cy="3091388"/>
          </a:xfrm>
        </p:grpSpPr>
        <p:grpSp>
          <p:nvGrpSpPr>
            <p:cNvPr id="2821" name="Google Shape;2821;p61"/>
            <p:cNvGrpSpPr/>
            <p:nvPr/>
          </p:nvGrpSpPr>
          <p:grpSpPr>
            <a:xfrm flipH="1">
              <a:off x="8167932" y="1504647"/>
              <a:ext cx="531539" cy="155710"/>
              <a:chOff x="1780525" y="2859350"/>
              <a:chExt cx="387250" cy="113450"/>
            </a:xfrm>
          </p:grpSpPr>
          <p:sp>
            <p:nvSpPr>
              <p:cNvPr id="2822" name="Google Shape;2822;p6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6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6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25" name="Google Shape;2825;p61"/>
            <p:cNvGrpSpPr/>
            <p:nvPr/>
          </p:nvGrpSpPr>
          <p:grpSpPr>
            <a:xfrm flipH="1">
              <a:off x="8167932" y="1798215"/>
              <a:ext cx="531539" cy="155710"/>
              <a:chOff x="1780525" y="2859350"/>
              <a:chExt cx="387250" cy="113450"/>
            </a:xfrm>
          </p:grpSpPr>
          <p:sp>
            <p:nvSpPr>
              <p:cNvPr id="2826" name="Google Shape;2826;p6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6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6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29" name="Google Shape;2829;p61"/>
            <p:cNvGrpSpPr/>
            <p:nvPr/>
          </p:nvGrpSpPr>
          <p:grpSpPr>
            <a:xfrm flipH="1">
              <a:off x="8167932" y="2091783"/>
              <a:ext cx="531539" cy="155710"/>
              <a:chOff x="1780525" y="2859350"/>
              <a:chExt cx="387250" cy="113450"/>
            </a:xfrm>
          </p:grpSpPr>
          <p:sp>
            <p:nvSpPr>
              <p:cNvPr id="2830" name="Google Shape;2830;p6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6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6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33" name="Google Shape;2833;p61"/>
            <p:cNvGrpSpPr/>
            <p:nvPr/>
          </p:nvGrpSpPr>
          <p:grpSpPr>
            <a:xfrm flipH="1">
              <a:off x="8167932" y="2385351"/>
              <a:ext cx="531539" cy="155710"/>
              <a:chOff x="1780525" y="2859350"/>
              <a:chExt cx="387250" cy="113450"/>
            </a:xfrm>
          </p:grpSpPr>
          <p:sp>
            <p:nvSpPr>
              <p:cNvPr id="2834" name="Google Shape;2834;p6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6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6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37" name="Google Shape;2837;p61"/>
            <p:cNvGrpSpPr/>
            <p:nvPr/>
          </p:nvGrpSpPr>
          <p:grpSpPr>
            <a:xfrm flipH="1">
              <a:off x="8167932" y="2678918"/>
              <a:ext cx="531539" cy="155710"/>
              <a:chOff x="1780525" y="2859350"/>
              <a:chExt cx="387250" cy="113450"/>
            </a:xfrm>
          </p:grpSpPr>
          <p:sp>
            <p:nvSpPr>
              <p:cNvPr id="2838" name="Google Shape;2838;p6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6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6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1" name="Google Shape;2841;p61"/>
            <p:cNvGrpSpPr/>
            <p:nvPr/>
          </p:nvGrpSpPr>
          <p:grpSpPr>
            <a:xfrm flipH="1">
              <a:off x="8167932" y="2972486"/>
              <a:ext cx="531539" cy="155710"/>
              <a:chOff x="1780525" y="2859350"/>
              <a:chExt cx="387250" cy="113450"/>
            </a:xfrm>
          </p:grpSpPr>
          <p:sp>
            <p:nvSpPr>
              <p:cNvPr id="2842" name="Google Shape;2842;p6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6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6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5" name="Google Shape;2845;p61"/>
            <p:cNvGrpSpPr/>
            <p:nvPr/>
          </p:nvGrpSpPr>
          <p:grpSpPr>
            <a:xfrm flipH="1">
              <a:off x="8167932" y="3266054"/>
              <a:ext cx="531539" cy="155710"/>
              <a:chOff x="1780525" y="2859350"/>
              <a:chExt cx="387250" cy="113450"/>
            </a:xfrm>
          </p:grpSpPr>
          <p:sp>
            <p:nvSpPr>
              <p:cNvPr id="2846" name="Google Shape;2846;p6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6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6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49" name="Google Shape;2849;p61"/>
            <p:cNvGrpSpPr/>
            <p:nvPr/>
          </p:nvGrpSpPr>
          <p:grpSpPr>
            <a:xfrm flipH="1">
              <a:off x="8167932" y="3559622"/>
              <a:ext cx="531539" cy="155710"/>
              <a:chOff x="1780525" y="2859350"/>
              <a:chExt cx="387250" cy="113450"/>
            </a:xfrm>
          </p:grpSpPr>
          <p:sp>
            <p:nvSpPr>
              <p:cNvPr id="2850" name="Google Shape;2850;p6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6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6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3" name="Google Shape;2853;p61"/>
            <p:cNvGrpSpPr/>
            <p:nvPr/>
          </p:nvGrpSpPr>
          <p:grpSpPr>
            <a:xfrm flipH="1">
              <a:off x="8167932" y="3853189"/>
              <a:ext cx="531539" cy="155710"/>
              <a:chOff x="1780525" y="2859350"/>
              <a:chExt cx="387250" cy="113450"/>
            </a:xfrm>
          </p:grpSpPr>
          <p:sp>
            <p:nvSpPr>
              <p:cNvPr id="2854" name="Google Shape;2854;p6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6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6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57" name="Google Shape;2857;p61"/>
            <p:cNvGrpSpPr/>
            <p:nvPr/>
          </p:nvGrpSpPr>
          <p:grpSpPr>
            <a:xfrm flipH="1">
              <a:off x="8167932" y="4146757"/>
              <a:ext cx="531539" cy="155710"/>
              <a:chOff x="1780525" y="2859350"/>
              <a:chExt cx="387250" cy="113450"/>
            </a:xfrm>
          </p:grpSpPr>
          <p:sp>
            <p:nvSpPr>
              <p:cNvPr id="2858" name="Google Shape;2858;p6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6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6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61" name="Google Shape;2861;p61"/>
            <p:cNvGrpSpPr/>
            <p:nvPr/>
          </p:nvGrpSpPr>
          <p:grpSpPr>
            <a:xfrm flipH="1">
              <a:off x="8167932" y="4440325"/>
              <a:ext cx="531539" cy="155710"/>
              <a:chOff x="1780525" y="2859350"/>
              <a:chExt cx="387250" cy="113450"/>
            </a:xfrm>
          </p:grpSpPr>
          <p:sp>
            <p:nvSpPr>
              <p:cNvPr id="2862" name="Google Shape;2862;p6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6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6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2868" name="Shape 2868"/>
        <p:cNvGrpSpPr/>
        <p:nvPr/>
      </p:nvGrpSpPr>
      <p:grpSpPr>
        <a:xfrm>
          <a:off x="0" y="0"/>
          <a:ext cx="0" cy="0"/>
          <a:chOff x="0" y="0"/>
          <a:chExt cx="0" cy="0"/>
        </a:xfrm>
      </p:grpSpPr>
      <p:sp>
        <p:nvSpPr>
          <p:cNvPr id="2869" name="Google Shape;2869;p62"/>
          <p:cNvSpPr txBox="1"/>
          <p:nvPr>
            <p:ph type="ctrTitle"/>
          </p:nvPr>
        </p:nvSpPr>
        <p:spPr>
          <a:xfrm>
            <a:off x="713250" y="446075"/>
            <a:ext cx="7717500" cy="53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Learning situation example </a:t>
            </a:r>
            <a:endParaRPr lang="en-GB"/>
          </a:p>
        </p:txBody>
      </p:sp>
      <p:sp>
        <p:nvSpPr>
          <p:cNvPr id="2870" name="Google Shape;2870;p62"/>
          <p:cNvSpPr txBox="1"/>
          <p:nvPr>
            <p:ph type="subTitle" idx="1"/>
          </p:nvPr>
        </p:nvSpPr>
        <p:spPr>
          <a:xfrm flipH="1">
            <a:off x="1000524" y="2064100"/>
            <a:ext cx="3420000" cy="1101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You can write here…</a:t>
            </a:r>
            <a:endParaRPr lang="en-GB"/>
          </a:p>
        </p:txBody>
      </p:sp>
      <p:sp>
        <p:nvSpPr>
          <p:cNvPr id="2871" name="Google Shape;2871;p62"/>
          <p:cNvSpPr txBox="1"/>
          <p:nvPr>
            <p:ph type="subTitle" idx="3"/>
          </p:nvPr>
        </p:nvSpPr>
        <p:spPr>
          <a:xfrm flipH="1">
            <a:off x="4572000" y="2064100"/>
            <a:ext cx="3420000" cy="11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write here…</a:t>
            </a:r>
            <a:endParaRPr lang="en-GB"/>
          </a:p>
        </p:txBody>
      </p:sp>
      <p:sp>
        <p:nvSpPr>
          <p:cNvPr id="2872" name="Google Shape;2872;p62"/>
          <p:cNvSpPr txBox="1"/>
          <p:nvPr>
            <p:ph type="subTitle" idx="2"/>
          </p:nvPr>
        </p:nvSpPr>
        <p:spPr>
          <a:xfrm flipH="1">
            <a:off x="1000522" y="1489525"/>
            <a:ext cx="3420000" cy="4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Basic knowledge</a:t>
            </a:r>
            <a:endParaRPr lang="en-GB"/>
          </a:p>
        </p:txBody>
      </p:sp>
      <p:sp>
        <p:nvSpPr>
          <p:cNvPr id="2873" name="Google Shape;2873;p62"/>
          <p:cNvSpPr txBox="1"/>
          <p:nvPr>
            <p:ph type="subTitle" idx="4"/>
          </p:nvPr>
        </p:nvSpPr>
        <p:spPr>
          <a:xfrm flipH="1">
            <a:off x="4572007" y="1489525"/>
            <a:ext cx="3420000" cy="4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Real life connection</a:t>
            </a:r>
            <a:endParaRPr lang="en-GB"/>
          </a:p>
        </p:txBody>
      </p:sp>
      <p:sp>
        <p:nvSpPr>
          <p:cNvPr id="2874" name="Google Shape;2874;p62"/>
          <p:cNvSpPr txBox="1"/>
          <p:nvPr>
            <p:ph type="subTitle" idx="5"/>
          </p:nvPr>
        </p:nvSpPr>
        <p:spPr>
          <a:xfrm flipH="1">
            <a:off x="1000524" y="3896350"/>
            <a:ext cx="3420000" cy="605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You can write here…</a:t>
            </a:r>
            <a:endParaRPr lang="en-GB"/>
          </a:p>
        </p:txBody>
      </p:sp>
      <p:sp>
        <p:nvSpPr>
          <p:cNvPr id="2875" name="Google Shape;2875;p62"/>
          <p:cNvSpPr txBox="1"/>
          <p:nvPr>
            <p:ph type="subTitle" idx="6"/>
          </p:nvPr>
        </p:nvSpPr>
        <p:spPr>
          <a:xfrm flipH="1">
            <a:off x="1000522" y="3321775"/>
            <a:ext cx="3420000" cy="4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Justification</a:t>
            </a:r>
            <a:endParaRPr lang="en-GB"/>
          </a:p>
        </p:txBody>
      </p:sp>
      <p:sp>
        <p:nvSpPr>
          <p:cNvPr id="2876" name="Google Shape;2876;p62"/>
          <p:cNvSpPr txBox="1"/>
          <p:nvPr>
            <p:ph type="subTitle" idx="7"/>
          </p:nvPr>
        </p:nvSpPr>
        <p:spPr>
          <a:xfrm flipH="1">
            <a:off x="4572000" y="3896350"/>
            <a:ext cx="3420000" cy="605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You can write here…</a:t>
            </a:r>
            <a:endParaRPr lang="en-GB"/>
          </a:p>
        </p:txBody>
      </p:sp>
      <p:sp>
        <p:nvSpPr>
          <p:cNvPr id="2877" name="Google Shape;2877;p62"/>
          <p:cNvSpPr txBox="1"/>
          <p:nvPr>
            <p:ph type="subTitle" idx="8"/>
          </p:nvPr>
        </p:nvSpPr>
        <p:spPr>
          <a:xfrm flipH="1">
            <a:off x="4572007" y="3321775"/>
            <a:ext cx="3420000" cy="4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Final product</a:t>
            </a:r>
            <a:endParaRPr lang="en-GB"/>
          </a:p>
        </p:txBody>
      </p:sp>
      <p:grpSp>
        <p:nvGrpSpPr>
          <p:cNvPr id="2878" name="Google Shape;2878;p62"/>
          <p:cNvGrpSpPr/>
          <p:nvPr/>
        </p:nvGrpSpPr>
        <p:grpSpPr>
          <a:xfrm>
            <a:off x="8167932" y="1449335"/>
            <a:ext cx="531539" cy="3091388"/>
            <a:chOff x="8167932" y="1504647"/>
            <a:chExt cx="531539" cy="3091388"/>
          </a:xfrm>
        </p:grpSpPr>
        <p:grpSp>
          <p:nvGrpSpPr>
            <p:cNvPr id="2879" name="Google Shape;2879;p62"/>
            <p:cNvGrpSpPr/>
            <p:nvPr/>
          </p:nvGrpSpPr>
          <p:grpSpPr>
            <a:xfrm flipH="1">
              <a:off x="8167932" y="1504647"/>
              <a:ext cx="531539" cy="155710"/>
              <a:chOff x="1780525" y="2859350"/>
              <a:chExt cx="387250" cy="113450"/>
            </a:xfrm>
          </p:grpSpPr>
          <p:sp>
            <p:nvSpPr>
              <p:cNvPr id="2880" name="Google Shape;2880;p6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6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6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83" name="Google Shape;2883;p62"/>
            <p:cNvGrpSpPr/>
            <p:nvPr/>
          </p:nvGrpSpPr>
          <p:grpSpPr>
            <a:xfrm flipH="1">
              <a:off x="8167932" y="1798215"/>
              <a:ext cx="531539" cy="155710"/>
              <a:chOff x="1780525" y="2859350"/>
              <a:chExt cx="387250" cy="113450"/>
            </a:xfrm>
          </p:grpSpPr>
          <p:sp>
            <p:nvSpPr>
              <p:cNvPr id="2884" name="Google Shape;2884;p6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6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6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87" name="Google Shape;2887;p62"/>
            <p:cNvGrpSpPr/>
            <p:nvPr/>
          </p:nvGrpSpPr>
          <p:grpSpPr>
            <a:xfrm flipH="1">
              <a:off x="8167932" y="2091783"/>
              <a:ext cx="531539" cy="155710"/>
              <a:chOff x="1780525" y="2859350"/>
              <a:chExt cx="387250" cy="113450"/>
            </a:xfrm>
          </p:grpSpPr>
          <p:sp>
            <p:nvSpPr>
              <p:cNvPr id="2888" name="Google Shape;2888;p6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6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6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91" name="Google Shape;2891;p62"/>
            <p:cNvGrpSpPr/>
            <p:nvPr/>
          </p:nvGrpSpPr>
          <p:grpSpPr>
            <a:xfrm flipH="1">
              <a:off x="8167932" y="2385351"/>
              <a:ext cx="531539" cy="155710"/>
              <a:chOff x="1780525" y="2859350"/>
              <a:chExt cx="387250" cy="113450"/>
            </a:xfrm>
          </p:grpSpPr>
          <p:sp>
            <p:nvSpPr>
              <p:cNvPr id="2892" name="Google Shape;2892;p6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6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6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95" name="Google Shape;2895;p62"/>
            <p:cNvGrpSpPr/>
            <p:nvPr/>
          </p:nvGrpSpPr>
          <p:grpSpPr>
            <a:xfrm flipH="1">
              <a:off x="8167932" y="2678918"/>
              <a:ext cx="531539" cy="155710"/>
              <a:chOff x="1780525" y="2859350"/>
              <a:chExt cx="387250" cy="113450"/>
            </a:xfrm>
          </p:grpSpPr>
          <p:sp>
            <p:nvSpPr>
              <p:cNvPr id="2896" name="Google Shape;2896;p6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6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6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899" name="Google Shape;2899;p62"/>
            <p:cNvGrpSpPr/>
            <p:nvPr/>
          </p:nvGrpSpPr>
          <p:grpSpPr>
            <a:xfrm flipH="1">
              <a:off x="8167932" y="2972486"/>
              <a:ext cx="531539" cy="155710"/>
              <a:chOff x="1780525" y="2859350"/>
              <a:chExt cx="387250" cy="113450"/>
            </a:xfrm>
          </p:grpSpPr>
          <p:sp>
            <p:nvSpPr>
              <p:cNvPr id="2900" name="Google Shape;2900;p6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6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6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03" name="Google Shape;2903;p62"/>
            <p:cNvGrpSpPr/>
            <p:nvPr/>
          </p:nvGrpSpPr>
          <p:grpSpPr>
            <a:xfrm flipH="1">
              <a:off x="8167932" y="3266054"/>
              <a:ext cx="531539" cy="155710"/>
              <a:chOff x="1780525" y="2859350"/>
              <a:chExt cx="387250" cy="113450"/>
            </a:xfrm>
          </p:grpSpPr>
          <p:sp>
            <p:nvSpPr>
              <p:cNvPr id="2904" name="Google Shape;2904;p6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6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6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07" name="Google Shape;2907;p62"/>
            <p:cNvGrpSpPr/>
            <p:nvPr/>
          </p:nvGrpSpPr>
          <p:grpSpPr>
            <a:xfrm flipH="1">
              <a:off x="8167932" y="3559622"/>
              <a:ext cx="531539" cy="155710"/>
              <a:chOff x="1780525" y="2859350"/>
              <a:chExt cx="387250" cy="113450"/>
            </a:xfrm>
          </p:grpSpPr>
          <p:sp>
            <p:nvSpPr>
              <p:cNvPr id="2908" name="Google Shape;2908;p6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6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6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11" name="Google Shape;2911;p62"/>
            <p:cNvGrpSpPr/>
            <p:nvPr/>
          </p:nvGrpSpPr>
          <p:grpSpPr>
            <a:xfrm flipH="1">
              <a:off x="8167932" y="3853189"/>
              <a:ext cx="531539" cy="155710"/>
              <a:chOff x="1780525" y="2859350"/>
              <a:chExt cx="387250" cy="113450"/>
            </a:xfrm>
          </p:grpSpPr>
          <p:sp>
            <p:nvSpPr>
              <p:cNvPr id="2912" name="Google Shape;2912;p6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6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6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15" name="Google Shape;2915;p62"/>
            <p:cNvGrpSpPr/>
            <p:nvPr/>
          </p:nvGrpSpPr>
          <p:grpSpPr>
            <a:xfrm flipH="1">
              <a:off x="8167932" y="4146757"/>
              <a:ext cx="531539" cy="155710"/>
              <a:chOff x="1780525" y="2859350"/>
              <a:chExt cx="387250" cy="113450"/>
            </a:xfrm>
          </p:grpSpPr>
          <p:sp>
            <p:nvSpPr>
              <p:cNvPr id="2916" name="Google Shape;2916;p6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6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6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19" name="Google Shape;2919;p62"/>
            <p:cNvGrpSpPr/>
            <p:nvPr/>
          </p:nvGrpSpPr>
          <p:grpSpPr>
            <a:xfrm flipH="1">
              <a:off x="8167932" y="4440325"/>
              <a:ext cx="531539" cy="155710"/>
              <a:chOff x="1780525" y="2859350"/>
              <a:chExt cx="387250" cy="113450"/>
            </a:xfrm>
          </p:grpSpPr>
          <p:sp>
            <p:nvSpPr>
              <p:cNvPr id="2920" name="Google Shape;2920;p6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6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6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2926" name="Shape 2926"/>
        <p:cNvGrpSpPr/>
        <p:nvPr/>
      </p:nvGrpSpPr>
      <p:grpSpPr>
        <a:xfrm>
          <a:off x="0" y="0"/>
          <a:ext cx="0" cy="0"/>
          <a:chOff x="0" y="0"/>
          <a:chExt cx="0" cy="0"/>
        </a:xfrm>
      </p:grpSpPr>
      <p:sp>
        <p:nvSpPr>
          <p:cNvPr id="2927" name="Google Shape;2927;p63"/>
          <p:cNvSpPr txBox="1"/>
          <p:nvPr>
            <p:ph type="ctrTitle"/>
          </p:nvPr>
        </p:nvSpPr>
        <p:spPr>
          <a:xfrm>
            <a:off x="713250" y="446075"/>
            <a:ext cx="7717500" cy="53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Learning situation example</a:t>
            </a:r>
            <a:endParaRPr lang="en-GB"/>
          </a:p>
        </p:txBody>
      </p:sp>
      <p:sp>
        <p:nvSpPr>
          <p:cNvPr id="2928" name="Google Shape;2928;p63"/>
          <p:cNvSpPr txBox="1"/>
          <p:nvPr>
            <p:ph type="body" idx="1"/>
          </p:nvPr>
        </p:nvSpPr>
        <p:spPr>
          <a:xfrm>
            <a:off x="1236825" y="1989700"/>
            <a:ext cx="6957000" cy="2502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AutoNum type="arabicPeriod"/>
            </a:pPr>
            <a:r>
              <a:rPr lang="en-GB"/>
              <a:t>You can write here the evaluation criteria…</a:t>
            </a:r>
            <a:endParaRPr lang="en-GB"/>
          </a:p>
        </p:txBody>
      </p:sp>
      <p:grpSp>
        <p:nvGrpSpPr>
          <p:cNvPr id="2929" name="Google Shape;2929;p63"/>
          <p:cNvGrpSpPr/>
          <p:nvPr/>
        </p:nvGrpSpPr>
        <p:grpSpPr>
          <a:xfrm flipH="1">
            <a:off x="415757" y="1449335"/>
            <a:ext cx="531539" cy="3091388"/>
            <a:chOff x="8167932" y="1504647"/>
            <a:chExt cx="531539" cy="3091388"/>
          </a:xfrm>
        </p:grpSpPr>
        <p:grpSp>
          <p:nvGrpSpPr>
            <p:cNvPr id="2930" name="Google Shape;2930;p63"/>
            <p:cNvGrpSpPr/>
            <p:nvPr/>
          </p:nvGrpSpPr>
          <p:grpSpPr>
            <a:xfrm flipH="1">
              <a:off x="8167932" y="1504647"/>
              <a:ext cx="531539" cy="155710"/>
              <a:chOff x="1780525" y="2859350"/>
              <a:chExt cx="387250" cy="113450"/>
            </a:xfrm>
          </p:grpSpPr>
          <p:sp>
            <p:nvSpPr>
              <p:cNvPr id="2931" name="Google Shape;2931;p6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6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6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34" name="Google Shape;2934;p63"/>
            <p:cNvGrpSpPr/>
            <p:nvPr/>
          </p:nvGrpSpPr>
          <p:grpSpPr>
            <a:xfrm flipH="1">
              <a:off x="8167932" y="1798215"/>
              <a:ext cx="531539" cy="155710"/>
              <a:chOff x="1780525" y="2859350"/>
              <a:chExt cx="387250" cy="113450"/>
            </a:xfrm>
          </p:grpSpPr>
          <p:sp>
            <p:nvSpPr>
              <p:cNvPr id="2935" name="Google Shape;2935;p6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6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6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38" name="Google Shape;2938;p63"/>
            <p:cNvGrpSpPr/>
            <p:nvPr/>
          </p:nvGrpSpPr>
          <p:grpSpPr>
            <a:xfrm flipH="1">
              <a:off x="8167932" y="2091783"/>
              <a:ext cx="531539" cy="155710"/>
              <a:chOff x="1780525" y="2859350"/>
              <a:chExt cx="387250" cy="113450"/>
            </a:xfrm>
          </p:grpSpPr>
          <p:sp>
            <p:nvSpPr>
              <p:cNvPr id="2939" name="Google Shape;2939;p6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6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6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42" name="Google Shape;2942;p63"/>
            <p:cNvGrpSpPr/>
            <p:nvPr/>
          </p:nvGrpSpPr>
          <p:grpSpPr>
            <a:xfrm flipH="1">
              <a:off x="8167932" y="2385351"/>
              <a:ext cx="531539" cy="155710"/>
              <a:chOff x="1780525" y="2859350"/>
              <a:chExt cx="387250" cy="113450"/>
            </a:xfrm>
          </p:grpSpPr>
          <p:sp>
            <p:nvSpPr>
              <p:cNvPr id="2943" name="Google Shape;2943;p6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6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6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46" name="Google Shape;2946;p63"/>
            <p:cNvGrpSpPr/>
            <p:nvPr/>
          </p:nvGrpSpPr>
          <p:grpSpPr>
            <a:xfrm flipH="1">
              <a:off x="8167932" y="2678918"/>
              <a:ext cx="531539" cy="155710"/>
              <a:chOff x="1780525" y="2859350"/>
              <a:chExt cx="387250" cy="113450"/>
            </a:xfrm>
          </p:grpSpPr>
          <p:sp>
            <p:nvSpPr>
              <p:cNvPr id="2947" name="Google Shape;2947;p6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6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6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50" name="Google Shape;2950;p63"/>
            <p:cNvGrpSpPr/>
            <p:nvPr/>
          </p:nvGrpSpPr>
          <p:grpSpPr>
            <a:xfrm flipH="1">
              <a:off x="8167932" y="2972486"/>
              <a:ext cx="531539" cy="155710"/>
              <a:chOff x="1780525" y="2859350"/>
              <a:chExt cx="387250" cy="113450"/>
            </a:xfrm>
          </p:grpSpPr>
          <p:sp>
            <p:nvSpPr>
              <p:cNvPr id="2951" name="Google Shape;2951;p6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6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6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54" name="Google Shape;2954;p63"/>
            <p:cNvGrpSpPr/>
            <p:nvPr/>
          </p:nvGrpSpPr>
          <p:grpSpPr>
            <a:xfrm flipH="1">
              <a:off x="8167932" y="3266054"/>
              <a:ext cx="531539" cy="155710"/>
              <a:chOff x="1780525" y="2859350"/>
              <a:chExt cx="387250" cy="113450"/>
            </a:xfrm>
          </p:grpSpPr>
          <p:sp>
            <p:nvSpPr>
              <p:cNvPr id="2955" name="Google Shape;2955;p6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6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6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58" name="Google Shape;2958;p63"/>
            <p:cNvGrpSpPr/>
            <p:nvPr/>
          </p:nvGrpSpPr>
          <p:grpSpPr>
            <a:xfrm flipH="1">
              <a:off x="8167932" y="3559622"/>
              <a:ext cx="531539" cy="155710"/>
              <a:chOff x="1780525" y="2859350"/>
              <a:chExt cx="387250" cy="113450"/>
            </a:xfrm>
          </p:grpSpPr>
          <p:sp>
            <p:nvSpPr>
              <p:cNvPr id="2959" name="Google Shape;2959;p6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6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6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2" name="Google Shape;2962;p63"/>
            <p:cNvGrpSpPr/>
            <p:nvPr/>
          </p:nvGrpSpPr>
          <p:grpSpPr>
            <a:xfrm flipH="1">
              <a:off x="8167932" y="3853189"/>
              <a:ext cx="531539" cy="155710"/>
              <a:chOff x="1780525" y="2859350"/>
              <a:chExt cx="387250" cy="113450"/>
            </a:xfrm>
          </p:grpSpPr>
          <p:sp>
            <p:nvSpPr>
              <p:cNvPr id="2963" name="Google Shape;2963;p6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6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6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66" name="Google Shape;2966;p63"/>
            <p:cNvGrpSpPr/>
            <p:nvPr/>
          </p:nvGrpSpPr>
          <p:grpSpPr>
            <a:xfrm flipH="1">
              <a:off x="8167932" y="4146757"/>
              <a:ext cx="531539" cy="155710"/>
              <a:chOff x="1780525" y="2859350"/>
              <a:chExt cx="387250" cy="113450"/>
            </a:xfrm>
          </p:grpSpPr>
          <p:sp>
            <p:nvSpPr>
              <p:cNvPr id="2967" name="Google Shape;2967;p6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6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6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0" name="Google Shape;2970;p63"/>
            <p:cNvGrpSpPr/>
            <p:nvPr/>
          </p:nvGrpSpPr>
          <p:grpSpPr>
            <a:xfrm flipH="1">
              <a:off x="8167932" y="4440325"/>
              <a:ext cx="531539" cy="155710"/>
              <a:chOff x="1780525" y="2859350"/>
              <a:chExt cx="387250" cy="113450"/>
            </a:xfrm>
          </p:grpSpPr>
          <p:sp>
            <p:nvSpPr>
              <p:cNvPr id="2971" name="Google Shape;2971;p6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6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6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974" name="Google Shape;2974;p63"/>
          <p:cNvSpPr txBox="1"/>
          <p:nvPr>
            <p:ph type="subTitle" idx="2"/>
          </p:nvPr>
        </p:nvSpPr>
        <p:spPr>
          <a:xfrm flipH="1">
            <a:off x="1236825" y="1489525"/>
            <a:ext cx="6957000" cy="402000"/>
          </a:xfrm>
          <a:prstGeom prst="rect">
            <a:avLst/>
          </a:prstGeom>
          <a:solidFill>
            <a:schemeClr val="accent1"/>
          </a:solidFill>
        </p:spPr>
        <p:txBody>
          <a:bodyPr spcFirstLastPara="1" wrap="square" lIns="91425" tIns="91425" rIns="91425" bIns="91425" anchor="ctr" anchorCtr="0">
            <a:noAutofit/>
          </a:bodyPr>
          <a:lstStyle/>
          <a:p>
            <a:pPr marL="0" lvl="0" indent="0" algn="l" rtl="0">
              <a:spcBef>
                <a:spcPts val="0"/>
              </a:spcBef>
              <a:spcAft>
                <a:spcPts val="0"/>
              </a:spcAft>
              <a:buNone/>
            </a:pPr>
            <a:r>
              <a:rPr lang="en-GB"/>
              <a:t>Evaluation criteria</a:t>
            </a:r>
            <a:endParaRPr lang="en-GB"/>
          </a:p>
        </p:txBody>
      </p:sp>
      <p:sp>
        <p:nvSpPr>
          <p:cNvPr id="2975" name="Google Shape;2975;p63"/>
          <p:cNvSpPr/>
          <p:nvPr/>
        </p:nvSpPr>
        <p:spPr>
          <a:xfrm>
            <a:off x="5547800" y="3959250"/>
            <a:ext cx="3372900" cy="9717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76" name="Google Shape;2976;p63"/>
          <p:cNvGrpSpPr/>
          <p:nvPr/>
        </p:nvGrpSpPr>
        <p:grpSpPr>
          <a:xfrm>
            <a:off x="5946683" y="4134210"/>
            <a:ext cx="2575134" cy="621779"/>
            <a:chOff x="2525200" y="826325"/>
            <a:chExt cx="1399225" cy="337850"/>
          </a:xfrm>
        </p:grpSpPr>
        <p:sp>
          <p:nvSpPr>
            <p:cNvPr id="2977" name="Google Shape;2977;p63"/>
            <p:cNvSpPr/>
            <p:nvPr/>
          </p:nvSpPr>
          <p:spPr>
            <a:xfrm>
              <a:off x="2563450" y="898225"/>
              <a:ext cx="1149275" cy="85250"/>
            </a:xfrm>
            <a:custGeom>
              <a:avLst/>
              <a:gdLst/>
              <a:ahLst/>
              <a:cxnLst/>
              <a:rect l="l" t="t" r="r" b="b"/>
              <a:pathLst>
                <a:path w="45971" h="3410" extrusionOk="0">
                  <a:moveTo>
                    <a:pt x="17256" y="1507"/>
                  </a:moveTo>
                  <a:lnTo>
                    <a:pt x="17256" y="1507"/>
                  </a:lnTo>
                  <a:cubicBezTo>
                    <a:pt x="17256" y="1507"/>
                    <a:pt x="17279" y="1530"/>
                    <a:pt x="17279" y="1530"/>
                  </a:cubicBezTo>
                  <a:cubicBezTo>
                    <a:pt x="17279" y="1507"/>
                    <a:pt x="17256" y="1507"/>
                    <a:pt x="17256" y="1507"/>
                  </a:cubicBezTo>
                  <a:close/>
                  <a:moveTo>
                    <a:pt x="33690" y="2055"/>
                  </a:moveTo>
                  <a:cubicBezTo>
                    <a:pt x="33690" y="2055"/>
                    <a:pt x="33667" y="2055"/>
                    <a:pt x="33667" y="2078"/>
                  </a:cubicBezTo>
                  <a:cubicBezTo>
                    <a:pt x="33690" y="2055"/>
                    <a:pt x="33690" y="2055"/>
                    <a:pt x="33690" y="2055"/>
                  </a:cubicBezTo>
                  <a:close/>
                  <a:moveTo>
                    <a:pt x="32229" y="2580"/>
                  </a:moveTo>
                  <a:cubicBezTo>
                    <a:pt x="32218" y="2580"/>
                    <a:pt x="32212" y="2585"/>
                    <a:pt x="32207" y="2591"/>
                  </a:cubicBezTo>
                  <a:lnTo>
                    <a:pt x="32207" y="2591"/>
                  </a:lnTo>
                  <a:lnTo>
                    <a:pt x="32229" y="2580"/>
                  </a:lnTo>
                  <a:close/>
                  <a:moveTo>
                    <a:pt x="411" y="0"/>
                  </a:moveTo>
                  <a:cubicBezTo>
                    <a:pt x="365" y="0"/>
                    <a:pt x="320" y="0"/>
                    <a:pt x="274" y="23"/>
                  </a:cubicBezTo>
                  <a:cubicBezTo>
                    <a:pt x="183" y="46"/>
                    <a:pt x="114" y="115"/>
                    <a:pt x="69" y="206"/>
                  </a:cubicBezTo>
                  <a:cubicBezTo>
                    <a:pt x="23" y="297"/>
                    <a:pt x="0" y="411"/>
                    <a:pt x="46" y="503"/>
                  </a:cubicBezTo>
                  <a:cubicBezTo>
                    <a:pt x="69" y="617"/>
                    <a:pt x="137" y="662"/>
                    <a:pt x="228" y="731"/>
                  </a:cubicBezTo>
                  <a:cubicBezTo>
                    <a:pt x="685" y="1028"/>
                    <a:pt x="1141" y="1302"/>
                    <a:pt x="1621" y="1530"/>
                  </a:cubicBezTo>
                  <a:cubicBezTo>
                    <a:pt x="2054" y="1758"/>
                    <a:pt x="2511" y="1941"/>
                    <a:pt x="2990" y="2100"/>
                  </a:cubicBezTo>
                  <a:cubicBezTo>
                    <a:pt x="3796" y="2376"/>
                    <a:pt x="4640" y="2514"/>
                    <a:pt x="5506" y="2514"/>
                  </a:cubicBezTo>
                  <a:cubicBezTo>
                    <a:pt x="5573" y="2514"/>
                    <a:pt x="5640" y="2513"/>
                    <a:pt x="5706" y="2511"/>
                  </a:cubicBezTo>
                  <a:cubicBezTo>
                    <a:pt x="6642" y="2488"/>
                    <a:pt x="7578" y="2283"/>
                    <a:pt x="8491" y="2009"/>
                  </a:cubicBezTo>
                  <a:cubicBezTo>
                    <a:pt x="8993" y="1849"/>
                    <a:pt x="9495" y="1644"/>
                    <a:pt x="9975" y="1461"/>
                  </a:cubicBezTo>
                  <a:cubicBezTo>
                    <a:pt x="10477" y="1256"/>
                    <a:pt x="10979" y="1096"/>
                    <a:pt x="11481" y="1005"/>
                  </a:cubicBezTo>
                  <a:cubicBezTo>
                    <a:pt x="11827" y="955"/>
                    <a:pt x="12184" y="918"/>
                    <a:pt x="12536" y="918"/>
                  </a:cubicBezTo>
                  <a:cubicBezTo>
                    <a:pt x="12673" y="918"/>
                    <a:pt x="12808" y="924"/>
                    <a:pt x="12942" y="936"/>
                  </a:cubicBezTo>
                  <a:cubicBezTo>
                    <a:pt x="13558" y="1005"/>
                    <a:pt x="14152" y="1165"/>
                    <a:pt x="14745" y="1370"/>
                  </a:cubicBezTo>
                  <a:cubicBezTo>
                    <a:pt x="14700" y="1347"/>
                    <a:pt x="14677" y="1347"/>
                    <a:pt x="14654" y="1324"/>
                  </a:cubicBezTo>
                  <a:lnTo>
                    <a:pt x="14654" y="1324"/>
                  </a:lnTo>
                  <a:cubicBezTo>
                    <a:pt x="15499" y="1644"/>
                    <a:pt x="16343" y="2009"/>
                    <a:pt x="17210" y="2306"/>
                  </a:cubicBezTo>
                  <a:cubicBezTo>
                    <a:pt x="17690" y="2466"/>
                    <a:pt x="18146" y="2625"/>
                    <a:pt x="18648" y="2694"/>
                  </a:cubicBezTo>
                  <a:cubicBezTo>
                    <a:pt x="18865" y="2717"/>
                    <a:pt x="19082" y="2728"/>
                    <a:pt x="19299" y="2728"/>
                  </a:cubicBezTo>
                  <a:cubicBezTo>
                    <a:pt x="19516" y="2728"/>
                    <a:pt x="19733" y="2717"/>
                    <a:pt x="19949" y="2694"/>
                  </a:cubicBezTo>
                  <a:cubicBezTo>
                    <a:pt x="20771" y="2603"/>
                    <a:pt x="21547" y="2306"/>
                    <a:pt x="22300" y="1986"/>
                  </a:cubicBezTo>
                  <a:cubicBezTo>
                    <a:pt x="23031" y="1690"/>
                    <a:pt x="23784" y="1393"/>
                    <a:pt x="24560" y="1233"/>
                  </a:cubicBezTo>
                  <a:cubicBezTo>
                    <a:pt x="24834" y="1182"/>
                    <a:pt x="25108" y="1156"/>
                    <a:pt x="25382" y="1156"/>
                  </a:cubicBezTo>
                  <a:cubicBezTo>
                    <a:pt x="25473" y="1156"/>
                    <a:pt x="25564" y="1159"/>
                    <a:pt x="25656" y="1165"/>
                  </a:cubicBezTo>
                  <a:cubicBezTo>
                    <a:pt x="25975" y="1210"/>
                    <a:pt x="26318" y="1256"/>
                    <a:pt x="26637" y="1370"/>
                  </a:cubicBezTo>
                  <a:cubicBezTo>
                    <a:pt x="27322" y="1644"/>
                    <a:pt x="27938" y="2055"/>
                    <a:pt x="28577" y="2443"/>
                  </a:cubicBezTo>
                  <a:cubicBezTo>
                    <a:pt x="28897" y="2648"/>
                    <a:pt x="29217" y="2831"/>
                    <a:pt x="29559" y="2991"/>
                  </a:cubicBezTo>
                  <a:cubicBezTo>
                    <a:pt x="29924" y="3150"/>
                    <a:pt x="30335" y="3264"/>
                    <a:pt x="30723" y="3333"/>
                  </a:cubicBezTo>
                  <a:cubicBezTo>
                    <a:pt x="30997" y="3384"/>
                    <a:pt x="31284" y="3410"/>
                    <a:pt x="31564" y="3410"/>
                  </a:cubicBezTo>
                  <a:cubicBezTo>
                    <a:pt x="31657" y="3410"/>
                    <a:pt x="31750" y="3407"/>
                    <a:pt x="31841" y="3401"/>
                  </a:cubicBezTo>
                  <a:cubicBezTo>
                    <a:pt x="32184" y="3379"/>
                    <a:pt x="32503" y="3310"/>
                    <a:pt x="32823" y="3219"/>
                  </a:cubicBezTo>
                  <a:cubicBezTo>
                    <a:pt x="33485" y="3036"/>
                    <a:pt x="34101" y="2694"/>
                    <a:pt x="34695" y="2420"/>
                  </a:cubicBezTo>
                  <a:cubicBezTo>
                    <a:pt x="34672" y="2420"/>
                    <a:pt x="34649" y="2443"/>
                    <a:pt x="34603" y="2443"/>
                  </a:cubicBezTo>
                  <a:cubicBezTo>
                    <a:pt x="34946" y="2306"/>
                    <a:pt x="35288" y="2146"/>
                    <a:pt x="35630" y="2009"/>
                  </a:cubicBezTo>
                  <a:cubicBezTo>
                    <a:pt x="36018" y="1872"/>
                    <a:pt x="36429" y="1758"/>
                    <a:pt x="36863" y="1667"/>
                  </a:cubicBezTo>
                  <a:cubicBezTo>
                    <a:pt x="37310" y="1597"/>
                    <a:pt x="37758" y="1570"/>
                    <a:pt x="38205" y="1570"/>
                  </a:cubicBezTo>
                  <a:cubicBezTo>
                    <a:pt x="38488" y="1570"/>
                    <a:pt x="38771" y="1581"/>
                    <a:pt x="39054" y="1598"/>
                  </a:cubicBezTo>
                  <a:lnTo>
                    <a:pt x="39100" y="1598"/>
                  </a:lnTo>
                  <a:cubicBezTo>
                    <a:pt x="41268" y="1781"/>
                    <a:pt x="43391" y="2443"/>
                    <a:pt x="45605" y="2443"/>
                  </a:cubicBezTo>
                  <a:cubicBezTo>
                    <a:pt x="45811" y="2443"/>
                    <a:pt x="45970" y="2237"/>
                    <a:pt x="45970" y="2032"/>
                  </a:cubicBezTo>
                  <a:cubicBezTo>
                    <a:pt x="45947" y="1826"/>
                    <a:pt x="45765" y="1667"/>
                    <a:pt x="45559" y="1667"/>
                  </a:cubicBezTo>
                  <a:cubicBezTo>
                    <a:pt x="45466" y="1673"/>
                    <a:pt x="45372" y="1676"/>
                    <a:pt x="45279" y="1676"/>
                  </a:cubicBezTo>
                  <a:cubicBezTo>
                    <a:pt x="45053" y="1676"/>
                    <a:pt x="44827" y="1660"/>
                    <a:pt x="44601" y="1644"/>
                  </a:cubicBezTo>
                  <a:lnTo>
                    <a:pt x="44578" y="1644"/>
                  </a:lnTo>
                  <a:cubicBezTo>
                    <a:pt x="43619" y="1553"/>
                    <a:pt x="42683" y="1393"/>
                    <a:pt x="41748" y="1210"/>
                  </a:cubicBezTo>
                  <a:cubicBezTo>
                    <a:pt x="40789" y="1050"/>
                    <a:pt x="39830" y="891"/>
                    <a:pt x="38849" y="822"/>
                  </a:cubicBezTo>
                  <a:cubicBezTo>
                    <a:pt x="38667" y="814"/>
                    <a:pt x="38486" y="809"/>
                    <a:pt x="38305" y="809"/>
                  </a:cubicBezTo>
                  <a:cubicBezTo>
                    <a:pt x="37528" y="809"/>
                    <a:pt x="36754" y="893"/>
                    <a:pt x="35996" y="1096"/>
                  </a:cubicBezTo>
                  <a:cubicBezTo>
                    <a:pt x="35197" y="1302"/>
                    <a:pt x="34444" y="1690"/>
                    <a:pt x="33690" y="2055"/>
                  </a:cubicBezTo>
                  <a:cubicBezTo>
                    <a:pt x="33693" y="2055"/>
                    <a:pt x="33696" y="2054"/>
                    <a:pt x="33699" y="2054"/>
                  </a:cubicBezTo>
                  <a:lnTo>
                    <a:pt x="33699" y="2054"/>
                  </a:lnTo>
                  <a:cubicBezTo>
                    <a:pt x="33687" y="2061"/>
                    <a:pt x="33676" y="2069"/>
                    <a:pt x="33667" y="2078"/>
                  </a:cubicBezTo>
                  <a:cubicBezTo>
                    <a:pt x="33202" y="2299"/>
                    <a:pt x="32714" y="2478"/>
                    <a:pt x="32205" y="2593"/>
                  </a:cubicBezTo>
                  <a:lnTo>
                    <a:pt x="32205" y="2593"/>
                  </a:lnTo>
                  <a:cubicBezTo>
                    <a:pt x="32206" y="2592"/>
                    <a:pt x="32206" y="2592"/>
                    <a:pt x="32207" y="2591"/>
                  </a:cubicBezTo>
                  <a:lnTo>
                    <a:pt x="32207" y="2591"/>
                  </a:lnTo>
                  <a:lnTo>
                    <a:pt x="32202" y="2594"/>
                  </a:lnTo>
                  <a:lnTo>
                    <a:pt x="32202" y="2594"/>
                  </a:lnTo>
                  <a:cubicBezTo>
                    <a:pt x="32188" y="2597"/>
                    <a:pt x="32175" y="2600"/>
                    <a:pt x="32161" y="2603"/>
                  </a:cubicBezTo>
                  <a:cubicBezTo>
                    <a:pt x="31987" y="2629"/>
                    <a:pt x="31806" y="2640"/>
                    <a:pt x="31621" y="2640"/>
                  </a:cubicBezTo>
                  <a:cubicBezTo>
                    <a:pt x="31490" y="2640"/>
                    <a:pt x="31358" y="2635"/>
                    <a:pt x="31225" y="2625"/>
                  </a:cubicBezTo>
                  <a:cubicBezTo>
                    <a:pt x="30860" y="2603"/>
                    <a:pt x="30472" y="2511"/>
                    <a:pt x="30107" y="2397"/>
                  </a:cubicBezTo>
                  <a:cubicBezTo>
                    <a:pt x="29194" y="2055"/>
                    <a:pt x="28440" y="1416"/>
                    <a:pt x="27573" y="959"/>
                  </a:cubicBezTo>
                  <a:cubicBezTo>
                    <a:pt x="27139" y="731"/>
                    <a:pt x="26683" y="571"/>
                    <a:pt x="26204" y="480"/>
                  </a:cubicBezTo>
                  <a:cubicBezTo>
                    <a:pt x="25936" y="426"/>
                    <a:pt x="25669" y="404"/>
                    <a:pt x="25401" y="404"/>
                  </a:cubicBezTo>
                  <a:cubicBezTo>
                    <a:pt x="25212" y="404"/>
                    <a:pt x="25023" y="415"/>
                    <a:pt x="24834" y="434"/>
                  </a:cubicBezTo>
                  <a:cubicBezTo>
                    <a:pt x="23191" y="594"/>
                    <a:pt x="21775" y="1575"/>
                    <a:pt x="20155" y="1895"/>
                  </a:cubicBezTo>
                  <a:cubicBezTo>
                    <a:pt x="19864" y="1946"/>
                    <a:pt x="19586" y="1972"/>
                    <a:pt x="19301" y="1972"/>
                  </a:cubicBezTo>
                  <a:cubicBezTo>
                    <a:pt x="19206" y="1972"/>
                    <a:pt x="19111" y="1969"/>
                    <a:pt x="19014" y="1963"/>
                  </a:cubicBezTo>
                  <a:cubicBezTo>
                    <a:pt x="18420" y="1918"/>
                    <a:pt x="17850" y="1712"/>
                    <a:pt x="17279" y="1530"/>
                  </a:cubicBezTo>
                  <a:lnTo>
                    <a:pt x="17233" y="1507"/>
                  </a:lnTo>
                  <a:lnTo>
                    <a:pt x="17256" y="1507"/>
                  </a:lnTo>
                  <a:cubicBezTo>
                    <a:pt x="16457" y="1233"/>
                    <a:pt x="15681" y="891"/>
                    <a:pt x="14882" y="617"/>
                  </a:cubicBezTo>
                  <a:cubicBezTo>
                    <a:pt x="14517" y="480"/>
                    <a:pt x="14152" y="389"/>
                    <a:pt x="13764" y="297"/>
                  </a:cubicBezTo>
                  <a:cubicBezTo>
                    <a:pt x="13376" y="206"/>
                    <a:pt x="12965" y="160"/>
                    <a:pt x="12577" y="160"/>
                  </a:cubicBezTo>
                  <a:cubicBezTo>
                    <a:pt x="12535" y="159"/>
                    <a:pt x="12494" y="159"/>
                    <a:pt x="12453" y="159"/>
                  </a:cubicBezTo>
                  <a:cubicBezTo>
                    <a:pt x="11514" y="159"/>
                    <a:pt x="10599" y="403"/>
                    <a:pt x="9747" y="731"/>
                  </a:cubicBezTo>
                  <a:cubicBezTo>
                    <a:pt x="9495" y="822"/>
                    <a:pt x="9244" y="936"/>
                    <a:pt x="8993" y="1028"/>
                  </a:cubicBezTo>
                  <a:cubicBezTo>
                    <a:pt x="8742" y="1119"/>
                    <a:pt x="8491" y="1210"/>
                    <a:pt x="8263" y="1279"/>
                  </a:cubicBezTo>
                  <a:cubicBezTo>
                    <a:pt x="7829" y="1416"/>
                    <a:pt x="7373" y="1530"/>
                    <a:pt x="6916" y="1621"/>
                  </a:cubicBezTo>
                  <a:cubicBezTo>
                    <a:pt x="6425" y="1706"/>
                    <a:pt x="5922" y="1753"/>
                    <a:pt x="5424" y="1753"/>
                  </a:cubicBezTo>
                  <a:cubicBezTo>
                    <a:pt x="5251" y="1753"/>
                    <a:pt x="5079" y="1747"/>
                    <a:pt x="4908" y="1735"/>
                  </a:cubicBezTo>
                  <a:cubicBezTo>
                    <a:pt x="4268" y="1667"/>
                    <a:pt x="3652" y="1530"/>
                    <a:pt x="3036" y="1324"/>
                  </a:cubicBezTo>
                  <a:cubicBezTo>
                    <a:pt x="2169" y="1005"/>
                    <a:pt x="1347" y="571"/>
                    <a:pt x="571" y="46"/>
                  </a:cubicBezTo>
                  <a:cubicBezTo>
                    <a:pt x="525" y="23"/>
                    <a:pt x="479"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63"/>
            <p:cNvSpPr/>
            <p:nvPr/>
          </p:nvSpPr>
          <p:spPr>
            <a:xfrm>
              <a:off x="2525200" y="1008350"/>
              <a:ext cx="1211475" cy="81275"/>
            </a:xfrm>
            <a:custGeom>
              <a:avLst/>
              <a:gdLst/>
              <a:ahLst/>
              <a:cxnLst/>
              <a:rect l="l" t="t" r="r" b="b"/>
              <a:pathLst>
                <a:path w="48459" h="3251" extrusionOk="0">
                  <a:moveTo>
                    <a:pt x="13947" y="1"/>
                  </a:moveTo>
                  <a:cubicBezTo>
                    <a:pt x="13673" y="1"/>
                    <a:pt x="13422" y="1"/>
                    <a:pt x="13148" y="46"/>
                  </a:cubicBezTo>
                  <a:cubicBezTo>
                    <a:pt x="12623" y="115"/>
                    <a:pt x="12121" y="252"/>
                    <a:pt x="11619" y="434"/>
                  </a:cubicBezTo>
                  <a:cubicBezTo>
                    <a:pt x="10615" y="845"/>
                    <a:pt x="9816" y="1599"/>
                    <a:pt x="8857" y="2078"/>
                  </a:cubicBezTo>
                  <a:cubicBezTo>
                    <a:pt x="8492" y="2238"/>
                    <a:pt x="8127" y="2352"/>
                    <a:pt x="7739" y="2420"/>
                  </a:cubicBezTo>
                  <a:cubicBezTo>
                    <a:pt x="7413" y="2472"/>
                    <a:pt x="7075" y="2497"/>
                    <a:pt x="6734" y="2497"/>
                  </a:cubicBezTo>
                  <a:cubicBezTo>
                    <a:pt x="6620" y="2497"/>
                    <a:pt x="6506" y="2494"/>
                    <a:pt x="6392" y="2489"/>
                  </a:cubicBezTo>
                  <a:cubicBezTo>
                    <a:pt x="5662" y="2420"/>
                    <a:pt x="4931" y="2238"/>
                    <a:pt x="4246" y="1987"/>
                  </a:cubicBezTo>
                  <a:cubicBezTo>
                    <a:pt x="2968" y="1530"/>
                    <a:pt x="1781" y="891"/>
                    <a:pt x="594" y="252"/>
                  </a:cubicBezTo>
                  <a:cubicBezTo>
                    <a:pt x="540" y="225"/>
                    <a:pt x="481" y="212"/>
                    <a:pt x="423" y="212"/>
                  </a:cubicBezTo>
                  <a:cubicBezTo>
                    <a:pt x="288" y="212"/>
                    <a:pt x="156" y="283"/>
                    <a:pt x="92" y="412"/>
                  </a:cubicBezTo>
                  <a:cubicBezTo>
                    <a:pt x="1" y="617"/>
                    <a:pt x="69" y="822"/>
                    <a:pt x="252" y="937"/>
                  </a:cubicBezTo>
                  <a:cubicBezTo>
                    <a:pt x="1165" y="1439"/>
                    <a:pt x="2101" y="1918"/>
                    <a:pt x="3037" y="2329"/>
                  </a:cubicBezTo>
                  <a:cubicBezTo>
                    <a:pt x="4041" y="2763"/>
                    <a:pt x="5091" y="3105"/>
                    <a:pt x="6164" y="3219"/>
                  </a:cubicBezTo>
                  <a:cubicBezTo>
                    <a:pt x="6400" y="3240"/>
                    <a:pt x="6631" y="3251"/>
                    <a:pt x="6860" y="3251"/>
                  </a:cubicBezTo>
                  <a:cubicBezTo>
                    <a:pt x="7140" y="3251"/>
                    <a:pt x="7417" y="3234"/>
                    <a:pt x="7693" y="3196"/>
                  </a:cubicBezTo>
                  <a:cubicBezTo>
                    <a:pt x="7967" y="3173"/>
                    <a:pt x="8241" y="3105"/>
                    <a:pt x="8492" y="3037"/>
                  </a:cubicBezTo>
                  <a:cubicBezTo>
                    <a:pt x="8743" y="2968"/>
                    <a:pt x="8971" y="2854"/>
                    <a:pt x="9199" y="2763"/>
                  </a:cubicBezTo>
                  <a:cubicBezTo>
                    <a:pt x="10090" y="2329"/>
                    <a:pt x="10820" y="1667"/>
                    <a:pt x="11710" y="1233"/>
                  </a:cubicBezTo>
                  <a:cubicBezTo>
                    <a:pt x="12121" y="1051"/>
                    <a:pt x="12555" y="914"/>
                    <a:pt x="13011" y="822"/>
                  </a:cubicBezTo>
                  <a:cubicBezTo>
                    <a:pt x="13306" y="778"/>
                    <a:pt x="13601" y="753"/>
                    <a:pt x="13896" y="753"/>
                  </a:cubicBezTo>
                  <a:cubicBezTo>
                    <a:pt x="14057" y="753"/>
                    <a:pt x="14219" y="761"/>
                    <a:pt x="14381" y="777"/>
                  </a:cubicBezTo>
                  <a:cubicBezTo>
                    <a:pt x="15066" y="822"/>
                    <a:pt x="15727" y="1005"/>
                    <a:pt x="16367" y="1233"/>
                  </a:cubicBezTo>
                  <a:cubicBezTo>
                    <a:pt x="17987" y="1804"/>
                    <a:pt x="19494" y="2648"/>
                    <a:pt x="21206" y="2900"/>
                  </a:cubicBezTo>
                  <a:cubicBezTo>
                    <a:pt x="21515" y="2944"/>
                    <a:pt x="21825" y="2969"/>
                    <a:pt x="22128" y="2969"/>
                  </a:cubicBezTo>
                  <a:cubicBezTo>
                    <a:pt x="22294" y="2969"/>
                    <a:pt x="22459" y="2961"/>
                    <a:pt x="22621" y="2945"/>
                  </a:cubicBezTo>
                  <a:cubicBezTo>
                    <a:pt x="23191" y="2922"/>
                    <a:pt x="23739" y="2808"/>
                    <a:pt x="24264" y="2648"/>
                  </a:cubicBezTo>
                  <a:cubicBezTo>
                    <a:pt x="25337" y="2352"/>
                    <a:pt x="26364" y="1895"/>
                    <a:pt x="27460" y="1690"/>
                  </a:cubicBezTo>
                  <a:cubicBezTo>
                    <a:pt x="27802" y="1638"/>
                    <a:pt x="28132" y="1613"/>
                    <a:pt x="28468" y="1613"/>
                  </a:cubicBezTo>
                  <a:cubicBezTo>
                    <a:pt x="28580" y="1613"/>
                    <a:pt x="28692" y="1616"/>
                    <a:pt x="28806" y="1621"/>
                  </a:cubicBezTo>
                  <a:cubicBezTo>
                    <a:pt x="29651" y="1713"/>
                    <a:pt x="30473" y="1964"/>
                    <a:pt x="31272" y="2215"/>
                  </a:cubicBezTo>
                  <a:cubicBezTo>
                    <a:pt x="31682" y="2329"/>
                    <a:pt x="32093" y="2443"/>
                    <a:pt x="32527" y="2534"/>
                  </a:cubicBezTo>
                  <a:cubicBezTo>
                    <a:pt x="32983" y="2648"/>
                    <a:pt x="33440" y="2694"/>
                    <a:pt x="33896" y="2717"/>
                  </a:cubicBezTo>
                  <a:cubicBezTo>
                    <a:pt x="34764" y="2717"/>
                    <a:pt x="35585" y="2489"/>
                    <a:pt x="36384" y="2169"/>
                  </a:cubicBezTo>
                  <a:cubicBezTo>
                    <a:pt x="37069" y="1872"/>
                    <a:pt x="37731" y="1553"/>
                    <a:pt x="38484" y="1416"/>
                  </a:cubicBezTo>
                  <a:cubicBezTo>
                    <a:pt x="38702" y="1382"/>
                    <a:pt x="38931" y="1361"/>
                    <a:pt x="39164" y="1361"/>
                  </a:cubicBezTo>
                  <a:cubicBezTo>
                    <a:pt x="39249" y="1361"/>
                    <a:pt x="39335" y="1364"/>
                    <a:pt x="39420" y="1370"/>
                  </a:cubicBezTo>
                  <a:cubicBezTo>
                    <a:pt x="39785" y="1393"/>
                    <a:pt x="40173" y="1484"/>
                    <a:pt x="40539" y="1621"/>
                  </a:cubicBezTo>
                  <a:cubicBezTo>
                    <a:pt x="41064" y="1804"/>
                    <a:pt x="41543" y="2055"/>
                    <a:pt x="42068" y="2283"/>
                  </a:cubicBezTo>
                  <a:cubicBezTo>
                    <a:pt x="42342" y="2397"/>
                    <a:pt x="42616" y="2512"/>
                    <a:pt x="42912" y="2580"/>
                  </a:cubicBezTo>
                  <a:cubicBezTo>
                    <a:pt x="43232" y="2671"/>
                    <a:pt x="43552" y="2694"/>
                    <a:pt x="43871" y="2717"/>
                  </a:cubicBezTo>
                  <a:cubicBezTo>
                    <a:pt x="43909" y="2718"/>
                    <a:pt x="43947" y="2719"/>
                    <a:pt x="43986" y="2719"/>
                  </a:cubicBezTo>
                  <a:cubicBezTo>
                    <a:pt x="44698" y="2719"/>
                    <a:pt x="45389" y="2519"/>
                    <a:pt x="46039" y="2238"/>
                  </a:cubicBezTo>
                  <a:cubicBezTo>
                    <a:pt x="46747" y="1941"/>
                    <a:pt x="47409" y="1599"/>
                    <a:pt x="48139" y="1393"/>
                  </a:cubicBezTo>
                  <a:cubicBezTo>
                    <a:pt x="48345" y="1347"/>
                    <a:pt x="48459" y="1119"/>
                    <a:pt x="48390" y="937"/>
                  </a:cubicBezTo>
                  <a:cubicBezTo>
                    <a:pt x="48336" y="772"/>
                    <a:pt x="48192" y="666"/>
                    <a:pt x="48032" y="666"/>
                  </a:cubicBezTo>
                  <a:cubicBezTo>
                    <a:pt x="47992" y="666"/>
                    <a:pt x="47952" y="672"/>
                    <a:pt x="47911" y="686"/>
                  </a:cubicBezTo>
                  <a:cubicBezTo>
                    <a:pt x="46770" y="982"/>
                    <a:pt x="45766" y="1667"/>
                    <a:pt x="44624" y="1895"/>
                  </a:cubicBezTo>
                  <a:cubicBezTo>
                    <a:pt x="44390" y="1929"/>
                    <a:pt x="44156" y="1950"/>
                    <a:pt x="43923" y="1950"/>
                  </a:cubicBezTo>
                  <a:cubicBezTo>
                    <a:pt x="43837" y="1950"/>
                    <a:pt x="43751" y="1947"/>
                    <a:pt x="43666" y="1941"/>
                  </a:cubicBezTo>
                  <a:cubicBezTo>
                    <a:pt x="43346" y="1918"/>
                    <a:pt x="43049" y="1827"/>
                    <a:pt x="42753" y="1735"/>
                  </a:cubicBezTo>
                  <a:cubicBezTo>
                    <a:pt x="42136" y="1507"/>
                    <a:pt x="41589" y="1210"/>
                    <a:pt x="40995" y="982"/>
                  </a:cubicBezTo>
                  <a:cubicBezTo>
                    <a:pt x="40653" y="845"/>
                    <a:pt x="40287" y="731"/>
                    <a:pt x="39922" y="663"/>
                  </a:cubicBezTo>
                  <a:cubicBezTo>
                    <a:pt x="39672" y="618"/>
                    <a:pt x="39421" y="593"/>
                    <a:pt x="39164" y="593"/>
                  </a:cubicBezTo>
                  <a:cubicBezTo>
                    <a:pt x="39024" y="593"/>
                    <a:pt x="38881" y="601"/>
                    <a:pt x="38735" y="617"/>
                  </a:cubicBezTo>
                  <a:cubicBezTo>
                    <a:pt x="38051" y="663"/>
                    <a:pt x="37389" y="914"/>
                    <a:pt x="36750" y="1188"/>
                  </a:cubicBezTo>
                  <a:cubicBezTo>
                    <a:pt x="36088" y="1462"/>
                    <a:pt x="35449" y="1735"/>
                    <a:pt x="34741" y="1872"/>
                  </a:cubicBezTo>
                  <a:cubicBezTo>
                    <a:pt x="34433" y="1924"/>
                    <a:pt x="34125" y="1949"/>
                    <a:pt x="33817" y="1949"/>
                  </a:cubicBezTo>
                  <a:cubicBezTo>
                    <a:pt x="33714" y="1949"/>
                    <a:pt x="33611" y="1947"/>
                    <a:pt x="33508" y="1941"/>
                  </a:cubicBezTo>
                  <a:cubicBezTo>
                    <a:pt x="32664" y="1850"/>
                    <a:pt x="31865" y="1599"/>
                    <a:pt x="31066" y="1347"/>
                  </a:cubicBezTo>
                  <a:cubicBezTo>
                    <a:pt x="30655" y="1233"/>
                    <a:pt x="30222" y="1119"/>
                    <a:pt x="29811" y="1005"/>
                  </a:cubicBezTo>
                  <a:cubicBezTo>
                    <a:pt x="29377" y="914"/>
                    <a:pt x="28920" y="868"/>
                    <a:pt x="28487" y="845"/>
                  </a:cubicBezTo>
                  <a:cubicBezTo>
                    <a:pt x="28448" y="844"/>
                    <a:pt x="28409" y="844"/>
                    <a:pt x="28370" y="844"/>
                  </a:cubicBezTo>
                  <a:cubicBezTo>
                    <a:pt x="27496" y="844"/>
                    <a:pt x="26624" y="1085"/>
                    <a:pt x="25793" y="1347"/>
                  </a:cubicBezTo>
                  <a:cubicBezTo>
                    <a:pt x="24949" y="1621"/>
                    <a:pt x="24104" y="1964"/>
                    <a:pt x="23214" y="2123"/>
                  </a:cubicBezTo>
                  <a:cubicBezTo>
                    <a:pt x="22864" y="2184"/>
                    <a:pt x="22524" y="2205"/>
                    <a:pt x="22188" y="2205"/>
                  </a:cubicBezTo>
                  <a:cubicBezTo>
                    <a:pt x="22020" y="2205"/>
                    <a:pt x="21852" y="2200"/>
                    <a:pt x="21685" y="2192"/>
                  </a:cubicBezTo>
                  <a:cubicBezTo>
                    <a:pt x="20977" y="2123"/>
                    <a:pt x="20293" y="1941"/>
                    <a:pt x="19608" y="1713"/>
                  </a:cubicBezTo>
                  <a:cubicBezTo>
                    <a:pt x="17964" y="1096"/>
                    <a:pt x="16367" y="206"/>
                    <a:pt x="14586" y="24"/>
                  </a:cubicBezTo>
                  <a:cubicBezTo>
                    <a:pt x="14381" y="1"/>
                    <a:pt x="14153" y="1"/>
                    <a:pt x="13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63"/>
            <p:cNvSpPr/>
            <p:nvPr/>
          </p:nvSpPr>
          <p:spPr>
            <a:xfrm>
              <a:off x="2525200" y="902800"/>
              <a:ext cx="113025" cy="133025"/>
            </a:xfrm>
            <a:custGeom>
              <a:avLst/>
              <a:gdLst/>
              <a:ahLst/>
              <a:cxnLst/>
              <a:rect l="l" t="t" r="r" b="b"/>
              <a:pathLst>
                <a:path w="4521" h="5321" extrusionOk="0">
                  <a:moveTo>
                    <a:pt x="1827" y="0"/>
                  </a:moveTo>
                  <a:cubicBezTo>
                    <a:pt x="1758" y="0"/>
                    <a:pt x="1690" y="0"/>
                    <a:pt x="1621" y="46"/>
                  </a:cubicBezTo>
                  <a:cubicBezTo>
                    <a:pt x="1462" y="160"/>
                    <a:pt x="1393" y="411"/>
                    <a:pt x="1530" y="571"/>
                  </a:cubicBezTo>
                  <a:cubicBezTo>
                    <a:pt x="2261" y="1621"/>
                    <a:pt x="2831" y="2762"/>
                    <a:pt x="3493" y="3858"/>
                  </a:cubicBezTo>
                  <a:cubicBezTo>
                    <a:pt x="2397" y="4017"/>
                    <a:pt x="1302" y="4109"/>
                    <a:pt x="275" y="4588"/>
                  </a:cubicBezTo>
                  <a:cubicBezTo>
                    <a:pt x="183" y="4634"/>
                    <a:pt x="115" y="4679"/>
                    <a:pt x="69" y="4771"/>
                  </a:cubicBezTo>
                  <a:cubicBezTo>
                    <a:pt x="24" y="4862"/>
                    <a:pt x="1" y="4953"/>
                    <a:pt x="46" y="5067"/>
                  </a:cubicBezTo>
                  <a:cubicBezTo>
                    <a:pt x="69" y="5159"/>
                    <a:pt x="138" y="5227"/>
                    <a:pt x="229" y="5273"/>
                  </a:cubicBezTo>
                  <a:cubicBezTo>
                    <a:pt x="271" y="5301"/>
                    <a:pt x="340" y="5320"/>
                    <a:pt x="402" y="5320"/>
                  </a:cubicBezTo>
                  <a:cubicBezTo>
                    <a:pt x="441" y="5320"/>
                    <a:pt x="477" y="5313"/>
                    <a:pt x="503" y="5296"/>
                  </a:cubicBezTo>
                  <a:cubicBezTo>
                    <a:pt x="1051" y="5067"/>
                    <a:pt x="1599" y="4908"/>
                    <a:pt x="2192" y="4816"/>
                  </a:cubicBezTo>
                  <a:lnTo>
                    <a:pt x="2078" y="4816"/>
                  </a:lnTo>
                  <a:cubicBezTo>
                    <a:pt x="2763" y="4702"/>
                    <a:pt x="3470" y="4656"/>
                    <a:pt x="4155" y="4542"/>
                  </a:cubicBezTo>
                  <a:cubicBezTo>
                    <a:pt x="4224" y="4542"/>
                    <a:pt x="4292" y="4519"/>
                    <a:pt x="4338" y="4474"/>
                  </a:cubicBezTo>
                  <a:cubicBezTo>
                    <a:pt x="4406" y="4428"/>
                    <a:pt x="4452" y="4383"/>
                    <a:pt x="4475" y="4337"/>
                  </a:cubicBezTo>
                  <a:cubicBezTo>
                    <a:pt x="4520" y="4200"/>
                    <a:pt x="4520" y="4063"/>
                    <a:pt x="4452" y="3949"/>
                  </a:cubicBezTo>
                  <a:cubicBezTo>
                    <a:pt x="3653" y="2716"/>
                    <a:pt x="3014" y="1370"/>
                    <a:pt x="2146" y="160"/>
                  </a:cubicBezTo>
                  <a:cubicBezTo>
                    <a:pt x="2078" y="46"/>
                    <a:pt x="1964" y="0"/>
                    <a:pt x="18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63"/>
            <p:cNvSpPr/>
            <p:nvPr/>
          </p:nvSpPr>
          <p:spPr>
            <a:xfrm>
              <a:off x="3687025" y="827475"/>
              <a:ext cx="26275" cy="133125"/>
            </a:xfrm>
            <a:custGeom>
              <a:avLst/>
              <a:gdLst/>
              <a:ahLst/>
              <a:cxnLst/>
              <a:rect l="l" t="t" r="r" b="b"/>
              <a:pathLst>
                <a:path w="1051" h="5325" extrusionOk="0">
                  <a:moveTo>
                    <a:pt x="365" y="0"/>
                  </a:moveTo>
                  <a:cubicBezTo>
                    <a:pt x="183" y="0"/>
                    <a:pt x="0" y="183"/>
                    <a:pt x="0" y="388"/>
                  </a:cubicBezTo>
                  <a:cubicBezTo>
                    <a:pt x="137" y="1917"/>
                    <a:pt x="274" y="3447"/>
                    <a:pt x="206" y="4976"/>
                  </a:cubicBezTo>
                  <a:cubicBezTo>
                    <a:pt x="206" y="5067"/>
                    <a:pt x="274" y="5159"/>
                    <a:pt x="343" y="5227"/>
                  </a:cubicBezTo>
                  <a:cubicBezTo>
                    <a:pt x="399" y="5283"/>
                    <a:pt x="471" y="5324"/>
                    <a:pt x="558" y="5324"/>
                  </a:cubicBezTo>
                  <a:cubicBezTo>
                    <a:pt x="577" y="5324"/>
                    <a:pt x="596" y="5322"/>
                    <a:pt x="616" y="5318"/>
                  </a:cubicBezTo>
                  <a:cubicBezTo>
                    <a:pt x="708" y="5318"/>
                    <a:pt x="799" y="5273"/>
                    <a:pt x="868" y="5204"/>
                  </a:cubicBezTo>
                  <a:cubicBezTo>
                    <a:pt x="936" y="5113"/>
                    <a:pt x="959" y="5022"/>
                    <a:pt x="959" y="4930"/>
                  </a:cubicBezTo>
                  <a:cubicBezTo>
                    <a:pt x="1050" y="3401"/>
                    <a:pt x="913" y="1872"/>
                    <a:pt x="776" y="365"/>
                  </a:cubicBezTo>
                  <a:cubicBezTo>
                    <a:pt x="753" y="160"/>
                    <a:pt x="594" y="0"/>
                    <a:pt x="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63"/>
            <p:cNvSpPr/>
            <p:nvPr/>
          </p:nvSpPr>
          <p:spPr>
            <a:xfrm>
              <a:off x="3713825" y="1022625"/>
              <a:ext cx="21150" cy="136450"/>
            </a:xfrm>
            <a:custGeom>
              <a:avLst/>
              <a:gdLst/>
              <a:ahLst/>
              <a:cxnLst/>
              <a:rect l="l" t="t" r="r" b="b"/>
              <a:pathLst>
                <a:path w="846" h="5458" extrusionOk="0">
                  <a:moveTo>
                    <a:pt x="366" y="0"/>
                  </a:moveTo>
                  <a:cubicBezTo>
                    <a:pt x="161" y="0"/>
                    <a:pt x="1" y="183"/>
                    <a:pt x="1" y="388"/>
                  </a:cubicBezTo>
                  <a:cubicBezTo>
                    <a:pt x="24" y="1963"/>
                    <a:pt x="24" y="3538"/>
                    <a:pt x="92" y="5113"/>
                  </a:cubicBezTo>
                  <a:cubicBezTo>
                    <a:pt x="92" y="5306"/>
                    <a:pt x="252" y="5458"/>
                    <a:pt x="441" y="5458"/>
                  </a:cubicBezTo>
                  <a:cubicBezTo>
                    <a:pt x="454" y="5458"/>
                    <a:pt x="467" y="5457"/>
                    <a:pt x="480" y="5456"/>
                  </a:cubicBezTo>
                  <a:cubicBezTo>
                    <a:pt x="686" y="5456"/>
                    <a:pt x="845" y="5273"/>
                    <a:pt x="845" y="5068"/>
                  </a:cubicBezTo>
                  <a:cubicBezTo>
                    <a:pt x="777" y="3493"/>
                    <a:pt x="777" y="1918"/>
                    <a:pt x="777" y="366"/>
                  </a:cubicBezTo>
                  <a:cubicBezTo>
                    <a:pt x="777" y="160"/>
                    <a:pt x="572"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63"/>
            <p:cNvSpPr/>
            <p:nvPr/>
          </p:nvSpPr>
          <p:spPr>
            <a:xfrm>
              <a:off x="3684725" y="826325"/>
              <a:ext cx="239700" cy="337850"/>
            </a:xfrm>
            <a:custGeom>
              <a:avLst/>
              <a:gdLst/>
              <a:ahLst/>
              <a:cxnLst/>
              <a:rect l="l" t="t" r="r" b="b"/>
              <a:pathLst>
                <a:path w="9588" h="13514" extrusionOk="0">
                  <a:moveTo>
                    <a:pt x="4249" y="2831"/>
                  </a:moveTo>
                  <a:cubicBezTo>
                    <a:pt x="4271" y="2846"/>
                    <a:pt x="4293" y="2861"/>
                    <a:pt x="4315" y="2876"/>
                  </a:cubicBezTo>
                  <a:cubicBezTo>
                    <a:pt x="4293" y="2855"/>
                    <a:pt x="4271" y="2833"/>
                    <a:pt x="4249" y="2831"/>
                  </a:cubicBezTo>
                  <a:close/>
                  <a:moveTo>
                    <a:pt x="412" y="0"/>
                  </a:moveTo>
                  <a:cubicBezTo>
                    <a:pt x="320" y="0"/>
                    <a:pt x="206" y="23"/>
                    <a:pt x="138" y="115"/>
                  </a:cubicBezTo>
                  <a:cubicBezTo>
                    <a:pt x="1" y="274"/>
                    <a:pt x="1" y="525"/>
                    <a:pt x="161" y="662"/>
                  </a:cubicBezTo>
                  <a:cubicBezTo>
                    <a:pt x="2717" y="2922"/>
                    <a:pt x="5707" y="4634"/>
                    <a:pt x="8515" y="6529"/>
                  </a:cubicBezTo>
                  <a:lnTo>
                    <a:pt x="8606" y="6597"/>
                  </a:lnTo>
                  <a:cubicBezTo>
                    <a:pt x="8378" y="6802"/>
                    <a:pt x="8149" y="7008"/>
                    <a:pt x="7898" y="7213"/>
                  </a:cubicBezTo>
                  <a:cubicBezTo>
                    <a:pt x="5707" y="9108"/>
                    <a:pt x="3288" y="10774"/>
                    <a:pt x="1256" y="12897"/>
                  </a:cubicBezTo>
                  <a:cubicBezTo>
                    <a:pt x="1119" y="13034"/>
                    <a:pt x="1142" y="13285"/>
                    <a:pt x="1279" y="13422"/>
                  </a:cubicBezTo>
                  <a:cubicBezTo>
                    <a:pt x="1352" y="13485"/>
                    <a:pt x="1445" y="13514"/>
                    <a:pt x="1537" y="13514"/>
                  </a:cubicBezTo>
                  <a:cubicBezTo>
                    <a:pt x="1645" y="13514"/>
                    <a:pt x="1753" y="13473"/>
                    <a:pt x="1827" y="13399"/>
                  </a:cubicBezTo>
                  <a:cubicBezTo>
                    <a:pt x="2466" y="12737"/>
                    <a:pt x="3128" y="12121"/>
                    <a:pt x="3813" y="11527"/>
                  </a:cubicBezTo>
                  <a:lnTo>
                    <a:pt x="3813" y="11527"/>
                  </a:lnTo>
                  <a:cubicBezTo>
                    <a:pt x="3790" y="11550"/>
                    <a:pt x="3767" y="11573"/>
                    <a:pt x="3744" y="11596"/>
                  </a:cubicBezTo>
                  <a:cubicBezTo>
                    <a:pt x="5639" y="9975"/>
                    <a:pt x="7670" y="8514"/>
                    <a:pt x="9496" y="6802"/>
                  </a:cubicBezTo>
                  <a:cubicBezTo>
                    <a:pt x="9565" y="6734"/>
                    <a:pt x="9587" y="6620"/>
                    <a:pt x="9587" y="6529"/>
                  </a:cubicBezTo>
                  <a:cubicBezTo>
                    <a:pt x="9587" y="6437"/>
                    <a:pt x="9542" y="6323"/>
                    <a:pt x="9473" y="6255"/>
                  </a:cubicBezTo>
                  <a:cubicBezTo>
                    <a:pt x="7739" y="5068"/>
                    <a:pt x="5958" y="3995"/>
                    <a:pt x="4246" y="2831"/>
                  </a:cubicBezTo>
                  <a:cubicBezTo>
                    <a:pt x="4247" y="2831"/>
                    <a:pt x="4248" y="2831"/>
                    <a:pt x="4249" y="2831"/>
                  </a:cubicBezTo>
                  <a:lnTo>
                    <a:pt x="4249" y="2831"/>
                  </a:lnTo>
                  <a:cubicBezTo>
                    <a:pt x="3016" y="1977"/>
                    <a:pt x="1807" y="1079"/>
                    <a:pt x="663" y="92"/>
                  </a:cubicBezTo>
                  <a:cubicBezTo>
                    <a:pt x="594" y="23"/>
                    <a:pt x="503" y="0"/>
                    <a:pt x="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63"/>
            <p:cNvSpPr/>
            <p:nvPr/>
          </p:nvSpPr>
          <p:spPr>
            <a:xfrm>
              <a:off x="2796825" y="1068850"/>
              <a:ext cx="130700" cy="39125"/>
            </a:xfrm>
            <a:custGeom>
              <a:avLst/>
              <a:gdLst/>
              <a:ahLst/>
              <a:cxnLst/>
              <a:rect l="l" t="t" r="r" b="b"/>
              <a:pathLst>
                <a:path w="5228" h="1565" extrusionOk="0">
                  <a:moveTo>
                    <a:pt x="2489" y="0"/>
                  </a:moveTo>
                  <a:cubicBezTo>
                    <a:pt x="2078" y="0"/>
                    <a:pt x="1644" y="69"/>
                    <a:pt x="1279" y="251"/>
                  </a:cubicBezTo>
                  <a:cubicBezTo>
                    <a:pt x="822" y="434"/>
                    <a:pt x="434" y="731"/>
                    <a:pt x="92" y="1096"/>
                  </a:cubicBezTo>
                  <a:cubicBezTo>
                    <a:pt x="1" y="1210"/>
                    <a:pt x="23" y="1393"/>
                    <a:pt x="138" y="1507"/>
                  </a:cubicBezTo>
                  <a:cubicBezTo>
                    <a:pt x="188" y="1547"/>
                    <a:pt x="246" y="1565"/>
                    <a:pt x="306" y="1565"/>
                  </a:cubicBezTo>
                  <a:cubicBezTo>
                    <a:pt x="383" y="1565"/>
                    <a:pt x="462" y="1535"/>
                    <a:pt x="526" y="1484"/>
                  </a:cubicBezTo>
                  <a:cubicBezTo>
                    <a:pt x="617" y="1370"/>
                    <a:pt x="708" y="1301"/>
                    <a:pt x="800" y="1210"/>
                  </a:cubicBezTo>
                  <a:cubicBezTo>
                    <a:pt x="1005" y="1050"/>
                    <a:pt x="1210" y="913"/>
                    <a:pt x="1439" y="799"/>
                  </a:cubicBezTo>
                  <a:cubicBezTo>
                    <a:pt x="1644" y="708"/>
                    <a:pt x="1827" y="639"/>
                    <a:pt x="2032" y="594"/>
                  </a:cubicBezTo>
                  <a:cubicBezTo>
                    <a:pt x="2210" y="578"/>
                    <a:pt x="2387" y="561"/>
                    <a:pt x="2557" y="561"/>
                  </a:cubicBezTo>
                  <a:cubicBezTo>
                    <a:pt x="2627" y="561"/>
                    <a:pt x="2696" y="564"/>
                    <a:pt x="2763" y="571"/>
                  </a:cubicBezTo>
                  <a:cubicBezTo>
                    <a:pt x="3128" y="617"/>
                    <a:pt x="3493" y="685"/>
                    <a:pt x="3835" y="799"/>
                  </a:cubicBezTo>
                  <a:cubicBezTo>
                    <a:pt x="4155" y="913"/>
                    <a:pt x="4452" y="1050"/>
                    <a:pt x="4771" y="1187"/>
                  </a:cubicBezTo>
                  <a:cubicBezTo>
                    <a:pt x="4814" y="1208"/>
                    <a:pt x="4858" y="1219"/>
                    <a:pt x="4902" y="1219"/>
                  </a:cubicBezTo>
                  <a:cubicBezTo>
                    <a:pt x="4998" y="1219"/>
                    <a:pt x="5089" y="1168"/>
                    <a:pt x="5136" y="1073"/>
                  </a:cubicBezTo>
                  <a:cubicBezTo>
                    <a:pt x="5228" y="936"/>
                    <a:pt x="5159" y="753"/>
                    <a:pt x="5022" y="685"/>
                  </a:cubicBezTo>
                  <a:cubicBezTo>
                    <a:pt x="4223" y="297"/>
                    <a:pt x="3402" y="0"/>
                    <a:pt x="2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63"/>
            <p:cNvSpPr/>
            <p:nvPr/>
          </p:nvSpPr>
          <p:spPr>
            <a:xfrm>
              <a:off x="3256750" y="1076250"/>
              <a:ext cx="182075" cy="46825"/>
            </a:xfrm>
            <a:custGeom>
              <a:avLst/>
              <a:gdLst/>
              <a:ahLst/>
              <a:cxnLst/>
              <a:rect l="l" t="t" r="r" b="b"/>
              <a:pathLst>
                <a:path w="7283" h="1873" extrusionOk="0">
                  <a:moveTo>
                    <a:pt x="298" y="1"/>
                  </a:moveTo>
                  <a:cubicBezTo>
                    <a:pt x="183" y="1"/>
                    <a:pt x="92" y="69"/>
                    <a:pt x="24" y="161"/>
                  </a:cubicBezTo>
                  <a:cubicBezTo>
                    <a:pt x="1" y="229"/>
                    <a:pt x="1" y="321"/>
                    <a:pt x="24" y="389"/>
                  </a:cubicBezTo>
                  <a:cubicBezTo>
                    <a:pt x="47" y="457"/>
                    <a:pt x="92" y="503"/>
                    <a:pt x="161" y="549"/>
                  </a:cubicBezTo>
                  <a:cubicBezTo>
                    <a:pt x="1188" y="1188"/>
                    <a:pt x="2329" y="1667"/>
                    <a:pt x="3539" y="1827"/>
                  </a:cubicBezTo>
                  <a:cubicBezTo>
                    <a:pt x="3836" y="1850"/>
                    <a:pt x="4132" y="1873"/>
                    <a:pt x="4429" y="1873"/>
                  </a:cubicBezTo>
                  <a:cubicBezTo>
                    <a:pt x="4726" y="1850"/>
                    <a:pt x="5045" y="1804"/>
                    <a:pt x="5342" y="1758"/>
                  </a:cubicBezTo>
                  <a:cubicBezTo>
                    <a:pt x="5981" y="1644"/>
                    <a:pt x="6575" y="1370"/>
                    <a:pt x="7100" y="1051"/>
                  </a:cubicBezTo>
                  <a:cubicBezTo>
                    <a:pt x="7236" y="960"/>
                    <a:pt x="7282" y="777"/>
                    <a:pt x="7191" y="640"/>
                  </a:cubicBezTo>
                  <a:cubicBezTo>
                    <a:pt x="7133" y="568"/>
                    <a:pt x="7039" y="523"/>
                    <a:pt x="6948" y="523"/>
                  </a:cubicBezTo>
                  <a:cubicBezTo>
                    <a:pt x="6896" y="523"/>
                    <a:pt x="6845" y="538"/>
                    <a:pt x="6803" y="572"/>
                  </a:cubicBezTo>
                  <a:cubicBezTo>
                    <a:pt x="6643" y="663"/>
                    <a:pt x="6460" y="754"/>
                    <a:pt x="6301" y="845"/>
                  </a:cubicBezTo>
                  <a:cubicBezTo>
                    <a:pt x="5935" y="1005"/>
                    <a:pt x="5525" y="1142"/>
                    <a:pt x="5114" y="1234"/>
                  </a:cubicBezTo>
                  <a:cubicBezTo>
                    <a:pt x="4839" y="1277"/>
                    <a:pt x="4564" y="1293"/>
                    <a:pt x="4295" y="1293"/>
                  </a:cubicBezTo>
                  <a:cubicBezTo>
                    <a:pt x="4139" y="1293"/>
                    <a:pt x="3986" y="1288"/>
                    <a:pt x="3836" y="1279"/>
                  </a:cubicBezTo>
                  <a:cubicBezTo>
                    <a:pt x="3288" y="1234"/>
                    <a:pt x="2763" y="1097"/>
                    <a:pt x="2261" y="937"/>
                  </a:cubicBezTo>
                  <a:lnTo>
                    <a:pt x="2238" y="937"/>
                  </a:lnTo>
                  <a:cubicBezTo>
                    <a:pt x="2215" y="914"/>
                    <a:pt x="2215" y="914"/>
                    <a:pt x="2192" y="914"/>
                  </a:cubicBezTo>
                  <a:lnTo>
                    <a:pt x="2238" y="937"/>
                  </a:lnTo>
                  <a:cubicBezTo>
                    <a:pt x="1599" y="686"/>
                    <a:pt x="982" y="389"/>
                    <a:pt x="412" y="47"/>
                  </a:cubicBezTo>
                  <a:cubicBezTo>
                    <a:pt x="389" y="24"/>
                    <a:pt x="343"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63"/>
            <p:cNvSpPr/>
            <p:nvPr/>
          </p:nvSpPr>
          <p:spPr>
            <a:xfrm>
              <a:off x="2976575" y="878250"/>
              <a:ext cx="149525" cy="42675"/>
            </a:xfrm>
            <a:custGeom>
              <a:avLst/>
              <a:gdLst/>
              <a:ahLst/>
              <a:cxnLst/>
              <a:rect l="l" t="t" r="r" b="b"/>
              <a:pathLst>
                <a:path w="5981" h="1707" extrusionOk="0">
                  <a:moveTo>
                    <a:pt x="5661" y="1"/>
                  </a:moveTo>
                  <a:cubicBezTo>
                    <a:pt x="5638" y="1"/>
                    <a:pt x="5616" y="23"/>
                    <a:pt x="5593" y="23"/>
                  </a:cubicBezTo>
                  <a:cubicBezTo>
                    <a:pt x="5342" y="138"/>
                    <a:pt x="5091" y="252"/>
                    <a:pt x="4840" y="389"/>
                  </a:cubicBezTo>
                  <a:cubicBezTo>
                    <a:pt x="4223" y="663"/>
                    <a:pt x="3607" y="959"/>
                    <a:pt x="2922" y="1096"/>
                  </a:cubicBezTo>
                  <a:cubicBezTo>
                    <a:pt x="2717" y="1142"/>
                    <a:pt x="2489" y="1142"/>
                    <a:pt x="2238" y="1142"/>
                  </a:cubicBezTo>
                  <a:cubicBezTo>
                    <a:pt x="2055" y="1119"/>
                    <a:pt x="1872" y="1073"/>
                    <a:pt x="1690" y="1005"/>
                  </a:cubicBezTo>
                  <a:cubicBezTo>
                    <a:pt x="1484" y="936"/>
                    <a:pt x="1302" y="822"/>
                    <a:pt x="1119" y="708"/>
                  </a:cubicBezTo>
                  <a:cubicBezTo>
                    <a:pt x="891" y="548"/>
                    <a:pt x="685" y="389"/>
                    <a:pt x="503" y="183"/>
                  </a:cubicBezTo>
                  <a:cubicBezTo>
                    <a:pt x="453" y="143"/>
                    <a:pt x="390" y="125"/>
                    <a:pt x="327" y="125"/>
                  </a:cubicBezTo>
                  <a:cubicBezTo>
                    <a:pt x="246" y="125"/>
                    <a:pt x="166" y="155"/>
                    <a:pt x="115" y="206"/>
                  </a:cubicBezTo>
                  <a:cubicBezTo>
                    <a:pt x="1" y="343"/>
                    <a:pt x="23" y="503"/>
                    <a:pt x="138" y="617"/>
                  </a:cubicBezTo>
                  <a:cubicBezTo>
                    <a:pt x="503" y="1005"/>
                    <a:pt x="936" y="1324"/>
                    <a:pt x="1416" y="1530"/>
                  </a:cubicBezTo>
                  <a:cubicBezTo>
                    <a:pt x="1744" y="1651"/>
                    <a:pt x="2073" y="1706"/>
                    <a:pt x="2411" y="1706"/>
                  </a:cubicBezTo>
                  <a:cubicBezTo>
                    <a:pt x="2519" y="1706"/>
                    <a:pt x="2629" y="1701"/>
                    <a:pt x="2740" y="1690"/>
                  </a:cubicBezTo>
                  <a:cubicBezTo>
                    <a:pt x="3173" y="1644"/>
                    <a:pt x="3630" y="1530"/>
                    <a:pt x="4041" y="1347"/>
                  </a:cubicBezTo>
                  <a:cubicBezTo>
                    <a:pt x="4520" y="1165"/>
                    <a:pt x="4999" y="936"/>
                    <a:pt x="5456" y="708"/>
                  </a:cubicBezTo>
                  <a:lnTo>
                    <a:pt x="5456" y="708"/>
                  </a:lnTo>
                  <a:cubicBezTo>
                    <a:pt x="5456" y="708"/>
                    <a:pt x="5456" y="708"/>
                    <a:pt x="5433" y="731"/>
                  </a:cubicBezTo>
                  <a:cubicBezTo>
                    <a:pt x="5547" y="663"/>
                    <a:pt x="5661" y="617"/>
                    <a:pt x="5775" y="571"/>
                  </a:cubicBezTo>
                  <a:cubicBezTo>
                    <a:pt x="5844" y="526"/>
                    <a:pt x="5890" y="503"/>
                    <a:pt x="5935" y="434"/>
                  </a:cubicBezTo>
                  <a:cubicBezTo>
                    <a:pt x="5981" y="366"/>
                    <a:pt x="5981" y="274"/>
                    <a:pt x="5958" y="206"/>
                  </a:cubicBezTo>
                  <a:cubicBezTo>
                    <a:pt x="5935" y="138"/>
                    <a:pt x="5867" y="69"/>
                    <a:pt x="5798" y="46"/>
                  </a:cubicBezTo>
                  <a:cubicBezTo>
                    <a:pt x="5775" y="23"/>
                    <a:pt x="5730" y="1"/>
                    <a:pt x="5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63"/>
            <p:cNvSpPr/>
            <p:nvPr/>
          </p:nvSpPr>
          <p:spPr>
            <a:xfrm>
              <a:off x="3380575" y="878825"/>
              <a:ext cx="261375" cy="56875"/>
            </a:xfrm>
            <a:custGeom>
              <a:avLst/>
              <a:gdLst/>
              <a:ahLst/>
              <a:cxnLst/>
              <a:rect l="l" t="t" r="r" b="b"/>
              <a:pathLst>
                <a:path w="10455" h="2275" extrusionOk="0">
                  <a:moveTo>
                    <a:pt x="9907" y="525"/>
                  </a:moveTo>
                  <a:cubicBezTo>
                    <a:pt x="9892" y="525"/>
                    <a:pt x="9877" y="525"/>
                    <a:pt x="9861" y="532"/>
                  </a:cubicBezTo>
                  <a:lnTo>
                    <a:pt x="9861" y="532"/>
                  </a:lnTo>
                  <a:cubicBezTo>
                    <a:pt x="9877" y="530"/>
                    <a:pt x="9892" y="528"/>
                    <a:pt x="9907" y="525"/>
                  </a:cubicBezTo>
                  <a:close/>
                  <a:moveTo>
                    <a:pt x="5502" y="0"/>
                  </a:moveTo>
                  <a:cubicBezTo>
                    <a:pt x="5137" y="0"/>
                    <a:pt x="4794" y="23"/>
                    <a:pt x="4452" y="69"/>
                  </a:cubicBezTo>
                  <a:cubicBezTo>
                    <a:pt x="2900" y="274"/>
                    <a:pt x="1462" y="936"/>
                    <a:pt x="161" y="1758"/>
                  </a:cubicBezTo>
                  <a:cubicBezTo>
                    <a:pt x="24" y="1826"/>
                    <a:pt x="1" y="2009"/>
                    <a:pt x="69" y="2146"/>
                  </a:cubicBezTo>
                  <a:cubicBezTo>
                    <a:pt x="128" y="2234"/>
                    <a:pt x="224" y="2275"/>
                    <a:pt x="322" y="2275"/>
                  </a:cubicBezTo>
                  <a:cubicBezTo>
                    <a:pt x="376" y="2275"/>
                    <a:pt x="431" y="2262"/>
                    <a:pt x="480" y="2237"/>
                  </a:cubicBezTo>
                  <a:cubicBezTo>
                    <a:pt x="937" y="1941"/>
                    <a:pt x="1393" y="1667"/>
                    <a:pt x="1895" y="1438"/>
                  </a:cubicBezTo>
                  <a:cubicBezTo>
                    <a:pt x="2626" y="1096"/>
                    <a:pt x="3379" y="845"/>
                    <a:pt x="4178" y="685"/>
                  </a:cubicBezTo>
                  <a:cubicBezTo>
                    <a:pt x="4599" y="607"/>
                    <a:pt x="5031" y="572"/>
                    <a:pt x="5459" y="572"/>
                  </a:cubicBezTo>
                  <a:cubicBezTo>
                    <a:pt x="5657" y="572"/>
                    <a:pt x="5855" y="579"/>
                    <a:pt x="6050" y="594"/>
                  </a:cubicBezTo>
                  <a:cubicBezTo>
                    <a:pt x="6369" y="617"/>
                    <a:pt x="6689" y="662"/>
                    <a:pt x="7008" y="731"/>
                  </a:cubicBezTo>
                  <a:cubicBezTo>
                    <a:pt x="7374" y="822"/>
                    <a:pt x="7739" y="936"/>
                    <a:pt x="8104" y="1005"/>
                  </a:cubicBezTo>
                  <a:cubicBezTo>
                    <a:pt x="8424" y="1096"/>
                    <a:pt x="8766" y="1142"/>
                    <a:pt x="9108" y="1165"/>
                  </a:cubicBezTo>
                  <a:cubicBezTo>
                    <a:pt x="9496" y="1165"/>
                    <a:pt x="9861" y="1119"/>
                    <a:pt x="10227" y="1028"/>
                  </a:cubicBezTo>
                  <a:cubicBezTo>
                    <a:pt x="10386" y="1005"/>
                    <a:pt x="10455" y="822"/>
                    <a:pt x="10409" y="685"/>
                  </a:cubicBezTo>
                  <a:cubicBezTo>
                    <a:pt x="10373" y="558"/>
                    <a:pt x="10264" y="489"/>
                    <a:pt x="10152" y="489"/>
                  </a:cubicBezTo>
                  <a:cubicBezTo>
                    <a:pt x="10124" y="489"/>
                    <a:pt x="10095" y="493"/>
                    <a:pt x="10067" y="503"/>
                  </a:cubicBezTo>
                  <a:cubicBezTo>
                    <a:pt x="9998" y="503"/>
                    <a:pt x="9907" y="525"/>
                    <a:pt x="9839" y="548"/>
                  </a:cubicBezTo>
                  <a:cubicBezTo>
                    <a:pt x="9846" y="541"/>
                    <a:pt x="9854" y="536"/>
                    <a:pt x="9861" y="532"/>
                  </a:cubicBezTo>
                  <a:lnTo>
                    <a:pt x="9861" y="532"/>
                  </a:lnTo>
                  <a:cubicBezTo>
                    <a:pt x="9658" y="562"/>
                    <a:pt x="9444" y="580"/>
                    <a:pt x="9228" y="580"/>
                  </a:cubicBezTo>
                  <a:cubicBezTo>
                    <a:pt x="9143" y="580"/>
                    <a:pt x="9057" y="577"/>
                    <a:pt x="8971" y="571"/>
                  </a:cubicBezTo>
                  <a:cubicBezTo>
                    <a:pt x="8606" y="548"/>
                    <a:pt x="8241" y="457"/>
                    <a:pt x="7876" y="366"/>
                  </a:cubicBezTo>
                  <a:cubicBezTo>
                    <a:pt x="7488" y="274"/>
                    <a:pt x="7122" y="160"/>
                    <a:pt x="6712" y="115"/>
                  </a:cubicBezTo>
                  <a:cubicBezTo>
                    <a:pt x="6324" y="23"/>
                    <a:pt x="5913" y="0"/>
                    <a:pt x="5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2990" name="Shape 2990"/>
        <p:cNvGrpSpPr/>
        <p:nvPr/>
      </p:nvGrpSpPr>
      <p:grpSpPr>
        <a:xfrm>
          <a:off x="0" y="0"/>
          <a:ext cx="0" cy="0"/>
          <a:chOff x="0" y="0"/>
          <a:chExt cx="0" cy="0"/>
        </a:xfrm>
      </p:grpSpPr>
      <p:sp>
        <p:nvSpPr>
          <p:cNvPr id="2991" name="Google Shape;2991;p64"/>
          <p:cNvSpPr txBox="1"/>
          <p:nvPr>
            <p:ph type="ctrTitle"/>
          </p:nvPr>
        </p:nvSpPr>
        <p:spPr>
          <a:xfrm>
            <a:off x="713250" y="446075"/>
            <a:ext cx="7717500" cy="53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Learning situation example</a:t>
            </a:r>
            <a:endParaRPr lang="en-GB"/>
          </a:p>
        </p:txBody>
      </p:sp>
      <p:sp>
        <p:nvSpPr>
          <p:cNvPr id="2992" name="Google Shape;2992;p64"/>
          <p:cNvSpPr txBox="1"/>
          <p:nvPr>
            <p:ph type="subTitle" idx="2"/>
          </p:nvPr>
        </p:nvSpPr>
        <p:spPr>
          <a:xfrm>
            <a:off x="1000526" y="1489532"/>
            <a:ext cx="3432900" cy="4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Operational descriptors</a:t>
            </a:r>
            <a:endParaRPr lang="en-GB"/>
          </a:p>
        </p:txBody>
      </p:sp>
      <p:sp>
        <p:nvSpPr>
          <p:cNvPr id="2993" name="Google Shape;2993;p64"/>
          <p:cNvSpPr txBox="1"/>
          <p:nvPr>
            <p:ph type="subTitle" idx="1"/>
          </p:nvPr>
        </p:nvSpPr>
        <p:spPr>
          <a:xfrm>
            <a:off x="1000525" y="1907720"/>
            <a:ext cx="3432900" cy="112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write here…</a:t>
            </a:r>
            <a:endParaRPr lang="en-GB"/>
          </a:p>
        </p:txBody>
      </p:sp>
      <p:sp>
        <p:nvSpPr>
          <p:cNvPr id="2994" name="Google Shape;2994;p64"/>
          <p:cNvSpPr txBox="1"/>
          <p:nvPr>
            <p:ph type="subTitle" idx="3"/>
          </p:nvPr>
        </p:nvSpPr>
        <p:spPr>
          <a:xfrm>
            <a:off x="1000525" y="3486750"/>
            <a:ext cx="3432900" cy="1120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You can write here…</a:t>
            </a:r>
            <a:endParaRPr lang="en-GB"/>
          </a:p>
        </p:txBody>
      </p:sp>
      <p:sp>
        <p:nvSpPr>
          <p:cNvPr id="2995" name="Google Shape;2995;p64"/>
          <p:cNvSpPr txBox="1"/>
          <p:nvPr>
            <p:ph type="subTitle" idx="4"/>
          </p:nvPr>
        </p:nvSpPr>
        <p:spPr>
          <a:xfrm>
            <a:off x="1000526" y="3068527"/>
            <a:ext cx="3432900" cy="4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Key competencies</a:t>
            </a:r>
            <a:endParaRPr lang="en-GB"/>
          </a:p>
        </p:txBody>
      </p:sp>
      <p:sp>
        <p:nvSpPr>
          <p:cNvPr id="2996" name="Google Shape;2996;p64"/>
          <p:cNvSpPr txBox="1"/>
          <p:nvPr>
            <p:ph type="subTitle" idx="5"/>
          </p:nvPr>
        </p:nvSpPr>
        <p:spPr>
          <a:xfrm>
            <a:off x="4584232" y="1907787"/>
            <a:ext cx="3432900" cy="11202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You can write here…</a:t>
            </a:r>
            <a:endParaRPr lang="en-GB"/>
          </a:p>
        </p:txBody>
      </p:sp>
      <p:sp>
        <p:nvSpPr>
          <p:cNvPr id="2997" name="Google Shape;2997;p64"/>
          <p:cNvSpPr txBox="1"/>
          <p:nvPr>
            <p:ph type="subTitle" idx="6"/>
          </p:nvPr>
        </p:nvSpPr>
        <p:spPr>
          <a:xfrm>
            <a:off x="4584232" y="1489525"/>
            <a:ext cx="3432900" cy="4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Specific competencies</a:t>
            </a:r>
            <a:endParaRPr lang="en-GB"/>
          </a:p>
        </p:txBody>
      </p:sp>
      <p:grpSp>
        <p:nvGrpSpPr>
          <p:cNvPr id="2998" name="Google Shape;2998;p64"/>
          <p:cNvGrpSpPr/>
          <p:nvPr/>
        </p:nvGrpSpPr>
        <p:grpSpPr>
          <a:xfrm>
            <a:off x="8167932" y="1449335"/>
            <a:ext cx="531539" cy="3091388"/>
            <a:chOff x="8167932" y="1504647"/>
            <a:chExt cx="531539" cy="3091388"/>
          </a:xfrm>
        </p:grpSpPr>
        <p:grpSp>
          <p:nvGrpSpPr>
            <p:cNvPr id="2999" name="Google Shape;2999;p64"/>
            <p:cNvGrpSpPr/>
            <p:nvPr/>
          </p:nvGrpSpPr>
          <p:grpSpPr>
            <a:xfrm flipH="1">
              <a:off x="8167932" y="1504647"/>
              <a:ext cx="531539" cy="155710"/>
              <a:chOff x="1780525" y="2859350"/>
              <a:chExt cx="387250" cy="113450"/>
            </a:xfrm>
          </p:grpSpPr>
          <p:sp>
            <p:nvSpPr>
              <p:cNvPr id="3000" name="Google Shape;3000;p64"/>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64"/>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64"/>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3" name="Google Shape;3003;p64"/>
            <p:cNvGrpSpPr/>
            <p:nvPr/>
          </p:nvGrpSpPr>
          <p:grpSpPr>
            <a:xfrm flipH="1">
              <a:off x="8167932" y="1798215"/>
              <a:ext cx="531539" cy="155710"/>
              <a:chOff x="1780525" y="2859350"/>
              <a:chExt cx="387250" cy="113450"/>
            </a:xfrm>
          </p:grpSpPr>
          <p:sp>
            <p:nvSpPr>
              <p:cNvPr id="3004" name="Google Shape;3004;p64"/>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64"/>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64"/>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7" name="Google Shape;3007;p64"/>
            <p:cNvGrpSpPr/>
            <p:nvPr/>
          </p:nvGrpSpPr>
          <p:grpSpPr>
            <a:xfrm flipH="1">
              <a:off x="8167932" y="2091783"/>
              <a:ext cx="531539" cy="155710"/>
              <a:chOff x="1780525" y="2859350"/>
              <a:chExt cx="387250" cy="113450"/>
            </a:xfrm>
          </p:grpSpPr>
          <p:sp>
            <p:nvSpPr>
              <p:cNvPr id="3008" name="Google Shape;3008;p64"/>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64"/>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64"/>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11" name="Google Shape;3011;p64"/>
            <p:cNvGrpSpPr/>
            <p:nvPr/>
          </p:nvGrpSpPr>
          <p:grpSpPr>
            <a:xfrm flipH="1">
              <a:off x="8167932" y="2385351"/>
              <a:ext cx="531539" cy="155710"/>
              <a:chOff x="1780525" y="2859350"/>
              <a:chExt cx="387250" cy="113450"/>
            </a:xfrm>
          </p:grpSpPr>
          <p:sp>
            <p:nvSpPr>
              <p:cNvPr id="3012" name="Google Shape;3012;p64"/>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64"/>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64"/>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15" name="Google Shape;3015;p64"/>
            <p:cNvGrpSpPr/>
            <p:nvPr/>
          </p:nvGrpSpPr>
          <p:grpSpPr>
            <a:xfrm flipH="1">
              <a:off x="8167932" y="2678918"/>
              <a:ext cx="531539" cy="155710"/>
              <a:chOff x="1780525" y="2859350"/>
              <a:chExt cx="387250" cy="113450"/>
            </a:xfrm>
          </p:grpSpPr>
          <p:sp>
            <p:nvSpPr>
              <p:cNvPr id="3016" name="Google Shape;3016;p64"/>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64"/>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64"/>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19" name="Google Shape;3019;p64"/>
            <p:cNvGrpSpPr/>
            <p:nvPr/>
          </p:nvGrpSpPr>
          <p:grpSpPr>
            <a:xfrm flipH="1">
              <a:off x="8167932" y="2972486"/>
              <a:ext cx="531539" cy="155710"/>
              <a:chOff x="1780525" y="2859350"/>
              <a:chExt cx="387250" cy="113450"/>
            </a:xfrm>
          </p:grpSpPr>
          <p:sp>
            <p:nvSpPr>
              <p:cNvPr id="3020" name="Google Shape;3020;p64"/>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64"/>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64"/>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23" name="Google Shape;3023;p64"/>
            <p:cNvGrpSpPr/>
            <p:nvPr/>
          </p:nvGrpSpPr>
          <p:grpSpPr>
            <a:xfrm flipH="1">
              <a:off x="8167932" y="3266054"/>
              <a:ext cx="531539" cy="155710"/>
              <a:chOff x="1780525" y="2859350"/>
              <a:chExt cx="387250" cy="113450"/>
            </a:xfrm>
          </p:grpSpPr>
          <p:sp>
            <p:nvSpPr>
              <p:cNvPr id="3024" name="Google Shape;3024;p64"/>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64"/>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64"/>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27" name="Google Shape;3027;p64"/>
            <p:cNvGrpSpPr/>
            <p:nvPr/>
          </p:nvGrpSpPr>
          <p:grpSpPr>
            <a:xfrm flipH="1">
              <a:off x="8167932" y="3559622"/>
              <a:ext cx="531539" cy="155710"/>
              <a:chOff x="1780525" y="2859350"/>
              <a:chExt cx="387250" cy="113450"/>
            </a:xfrm>
          </p:grpSpPr>
          <p:sp>
            <p:nvSpPr>
              <p:cNvPr id="3028" name="Google Shape;3028;p64"/>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64"/>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64"/>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1" name="Google Shape;3031;p64"/>
            <p:cNvGrpSpPr/>
            <p:nvPr/>
          </p:nvGrpSpPr>
          <p:grpSpPr>
            <a:xfrm flipH="1">
              <a:off x="8167932" y="3853189"/>
              <a:ext cx="531539" cy="155710"/>
              <a:chOff x="1780525" y="2859350"/>
              <a:chExt cx="387250" cy="113450"/>
            </a:xfrm>
          </p:grpSpPr>
          <p:sp>
            <p:nvSpPr>
              <p:cNvPr id="3032" name="Google Shape;3032;p64"/>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64"/>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64"/>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5" name="Google Shape;3035;p64"/>
            <p:cNvGrpSpPr/>
            <p:nvPr/>
          </p:nvGrpSpPr>
          <p:grpSpPr>
            <a:xfrm flipH="1">
              <a:off x="8167932" y="4146757"/>
              <a:ext cx="531539" cy="155710"/>
              <a:chOff x="1780525" y="2859350"/>
              <a:chExt cx="387250" cy="113450"/>
            </a:xfrm>
          </p:grpSpPr>
          <p:sp>
            <p:nvSpPr>
              <p:cNvPr id="3036" name="Google Shape;3036;p64"/>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64"/>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64"/>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39" name="Google Shape;3039;p64"/>
            <p:cNvGrpSpPr/>
            <p:nvPr/>
          </p:nvGrpSpPr>
          <p:grpSpPr>
            <a:xfrm flipH="1">
              <a:off x="8167932" y="4440325"/>
              <a:ext cx="531539" cy="155710"/>
              <a:chOff x="1780525" y="2859350"/>
              <a:chExt cx="387250" cy="113450"/>
            </a:xfrm>
          </p:grpSpPr>
          <p:sp>
            <p:nvSpPr>
              <p:cNvPr id="3040" name="Google Shape;3040;p64"/>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64"/>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64"/>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043" name="Google Shape;3043;p64"/>
          <p:cNvSpPr/>
          <p:nvPr/>
        </p:nvSpPr>
        <p:spPr>
          <a:xfrm>
            <a:off x="5890375" y="3591525"/>
            <a:ext cx="3073800" cy="13656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44" name="Google Shape;3044;p64"/>
          <p:cNvGrpSpPr/>
          <p:nvPr/>
        </p:nvGrpSpPr>
        <p:grpSpPr>
          <a:xfrm>
            <a:off x="6463890" y="3796971"/>
            <a:ext cx="1926766" cy="954720"/>
            <a:chOff x="5010950" y="3680700"/>
            <a:chExt cx="948025" cy="469750"/>
          </a:xfrm>
        </p:grpSpPr>
        <p:sp>
          <p:nvSpPr>
            <p:cNvPr id="3045" name="Google Shape;3045;p64"/>
            <p:cNvSpPr/>
            <p:nvPr/>
          </p:nvSpPr>
          <p:spPr>
            <a:xfrm>
              <a:off x="5490275" y="3680700"/>
              <a:ext cx="468700" cy="464925"/>
            </a:xfrm>
            <a:custGeom>
              <a:avLst/>
              <a:gdLst/>
              <a:ahLst/>
              <a:cxnLst/>
              <a:rect l="l" t="t" r="r" b="b"/>
              <a:pathLst>
                <a:path w="18748" h="18597" extrusionOk="0">
                  <a:moveTo>
                    <a:pt x="10652" y="624"/>
                  </a:moveTo>
                  <a:cubicBezTo>
                    <a:pt x="11229" y="649"/>
                    <a:pt x="11755" y="800"/>
                    <a:pt x="12306" y="1025"/>
                  </a:cubicBezTo>
                  <a:cubicBezTo>
                    <a:pt x="12206" y="1301"/>
                    <a:pt x="12106" y="1527"/>
                    <a:pt x="12006" y="1752"/>
                  </a:cubicBezTo>
                  <a:cubicBezTo>
                    <a:pt x="11805" y="2228"/>
                    <a:pt x="11855" y="2404"/>
                    <a:pt x="12256" y="2679"/>
                  </a:cubicBezTo>
                  <a:cubicBezTo>
                    <a:pt x="12482" y="2830"/>
                    <a:pt x="12733" y="2980"/>
                    <a:pt x="12983" y="3131"/>
                  </a:cubicBezTo>
                  <a:cubicBezTo>
                    <a:pt x="13153" y="3216"/>
                    <a:pt x="13269" y="3260"/>
                    <a:pt x="13373" y="3260"/>
                  </a:cubicBezTo>
                  <a:cubicBezTo>
                    <a:pt x="13514" y="3260"/>
                    <a:pt x="13633" y="3178"/>
                    <a:pt x="13835" y="3005"/>
                  </a:cubicBezTo>
                  <a:cubicBezTo>
                    <a:pt x="14086" y="2780"/>
                    <a:pt x="14337" y="2529"/>
                    <a:pt x="14637" y="2253"/>
                  </a:cubicBezTo>
                  <a:cubicBezTo>
                    <a:pt x="15063" y="2554"/>
                    <a:pt x="15489" y="2955"/>
                    <a:pt x="15941" y="3431"/>
                  </a:cubicBezTo>
                  <a:cubicBezTo>
                    <a:pt x="15640" y="3707"/>
                    <a:pt x="15389" y="3958"/>
                    <a:pt x="15113" y="4233"/>
                  </a:cubicBezTo>
                  <a:cubicBezTo>
                    <a:pt x="14712" y="4634"/>
                    <a:pt x="14712" y="4735"/>
                    <a:pt x="15063" y="5186"/>
                  </a:cubicBezTo>
                  <a:cubicBezTo>
                    <a:pt x="15239" y="5436"/>
                    <a:pt x="15414" y="5687"/>
                    <a:pt x="15615" y="5913"/>
                  </a:cubicBezTo>
                  <a:cubicBezTo>
                    <a:pt x="15786" y="6115"/>
                    <a:pt x="15890" y="6202"/>
                    <a:pt x="16040" y="6202"/>
                  </a:cubicBezTo>
                  <a:cubicBezTo>
                    <a:pt x="16132" y="6202"/>
                    <a:pt x="16240" y="6170"/>
                    <a:pt x="16392" y="6113"/>
                  </a:cubicBezTo>
                  <a:cubicBezTo>
                    <a:pt x="16718" y="5988"/>
                    <a:pt x="17018" y="5862"/>
                    <a:pt x="17394" y="5712"/>
                  </a:cubicBezTo>
                  <a:cubicBezTo>
                    <a:pt x="17745" y="6364"/>
                    <a:pt x="17921" y="7040"/>
                    <a:pt x="18046" y="7817"/>
                  </a:cubicBezTo>
                  <a:cubicBezTo>
                    <a:pt x="17645" y="7893"/>
                    <a:pt x="17294" y="7943"/>
                    <a:pt x="16918" y="7993"/>
                  </a:cubicBezTo>
                  <a:cubicBezTo>
                    <a:pt x="16392" y="8043"/>
                    <a:pt x="16342" y="8118"/>
                    <a:pt x="16342" y="8644"/>
                  </a:cubicBezTo>
                  <a:cubicBezTo>
                    <a:pt x="16367" y="9096"/>
                    <a:pt x="16367" y="9572"/>
                    <a:pt x="16417" y="10023"/>
                  </a:cubicBezTo>
                  <a:cubicBezTo>
                    <a:pt x="16417" y="10248"/>
                    <a:pt x="16492" y="10474"/>
                    <a:pt x="16517" y="10750"/>
                  </a:cubicBezTo>
                  <a:lnTo>
                    <a:pt x="18096" y="10750"/>
                  </a:lnTo>
                  <a:cubicBezTo>
                    <a:pt x="17946" y="11301"/>
                    <a:pt x="17820" y="11802"/>
                    <a:pt x="17670" y="12404"/>
                  </a:cubicBezTo>
                  <a:cubicBezTo>
                    <a:pt x="17269" y="12203"/>
                    <a:pt x="16968" y="12028"/>
                    <a:pt x="16642" y="11877"/>
                  </a:cubicBezTo>
                  <a:cubicBezTo>
                    <a:pt x="16485" y="11813"/>
                    <a:pt x="16362" y="11775"/>
                    <a:pt x="16256" y="11775"/>
                  </a:cubicBezTo>
                  <a:cubicBezTo>
                    <a:pt x="16076" y="11775"/>
                    <a:pt x="15948" y="11884"/>
                    <a:pt x="15790" y="12153"/>
                  </a:cubicBezTo>
                  <a:cubicBezTo>
                    <a:pt x="15640" y="12479"/>
                    <a:pt x="15464" y="12805"/>
                    <a:pt x="15339" y="13156"/>
                  </a:cubicBezTo>
                  <a:cubicBezTo>
                    <a:pt x="15189" y="13532"/>
                    <a:pt x="15264" y="13732"/>
                    <a:pt x="15615" y="13983"/>
                  </a:cubicBezTo>
                  <a:cubicBezTo>
                    <a:pt x="15865" y="14183"/>
                    <a:pt x="16116" y="14359"/>
                    <a:pt x="16467" y="14584"/>
                  </a:cubicBezTo>
                  <a:cubicBezTo>
                    <a:pt x="16066" y="15035"/>
                    <a:pt x="15715" y="15411"/>
                    <a:pt x="15339" y="15837"/>
                  </a:cubicBezTo>
                  <a:cubicBezTo>
                    <a:pt x="15063" y="15537"/>
                    <a:pt x="14863" y="15311"/>
                    <a:pt x="14637" y="15086"/>
                  </a:cubicBezTo>
                  <a:cubicBezTo>
                    <a:pt x="14421" y="14842"/>
                    <a:pt x="14270" y="14730"/>
                    <a:pt x="14098" y="14730"/>
                  </a:cubicBezTo>
                  <a:cubicBezTo>
                    <a:pt x="13951" y="14730"/>
                    <a:pt x="13790" y="14811"/>
                    <a:pt x="13560" y="14960"/>
                  </a:cubicBezTo>
                  <a:cubicBezTo>
                    <a:pt x="13334" y="15111"/>
                    <a:pt x="13134" y="15261"/>
                    <a:pt x="12908" y="15411"/>
                  </a:cubicBezTo>
                  <a:cubicBezTo>
                    <a:pt x="12482" y="15737"/>
                    <a:pt x="12457" y="15862"/>
                    <a:pt x="12657" y="16339"/>
                  </a:cubicBezTo>
                  <a:cubicBezTo>
                    <a:pt x="12733" y="16489"/>
                    <a:pt x="12808" y="16639"/>
                    <a:pt x="12883" y="16765"/>
                  </a:cubicBezTo>
                  <a:cubicBezTo>
                    <a:pt x="12933" y="16915"/>
                    <a:pt x="13008" y="17065"/>
                    <a:pt x="13083" y="17291"/>
                  </a:cubicBezTo>
                  <a:cubicBezTo>
                    <a:pt x="12457" y="17642"/>
                    <a:pt x="11780" y="17817"/>
                    <a:pt x="11003" y="17968"/>
                  </a:cubicBezTo>
                  <a:cubicBezTo>
                    <a:pt x="10978" y="17642"/>
                    <a:pt x="10953" y="17366"/>
                    <a:pt x="10928" y="17091"/>
                  </a:cubicBezTo>
                  <a:cubicBezTo>
                    <a:pt x="10903" y="16514"/>
                    <a:pt x="10828" y="16439"/>
                    <a:pt x="10251" y="16439"/>
                  </a:cubicBezTo>
                  <a:cubicBezTo>
                    <a:pt x="10118" y="16431"/>
                    <a:pt x="9981" y="16428"/>
                    <a:pt x="9844" y="16428"/>
                  </a:cubicBezTo>
                  <a:cubicBezTo>
                    <a:pt x="9569" y="16428"/>
                    <a:pt x="9291" y="16439"/>
                    <a:pt x="9023" y="16439"/>
                  </a:cubicBezTo>
                  <a:cubicBezTo>
                    <a:pt x="8372" y="16489"/>
                    <a:pt x="8296" y="16564"/>
                    <a:pt x="8221" y="17241"/>
                  </a:cubicBezTo>
                  <a:cubicBezTo>
                    <a:pt x="8171" y="17466"/>
                    <a:pt x="8171" y="17717"/>
                    <a:pt x="8146" y="17993"/>
                  </a:cubicBezTo>
                  <a:cubicBezTo>
                    <a:pt x="8108" y="17994"/>
                    <a:pt x="8069" y="17995"/>
                    <a:pt x="8032" y="17995"/>
                  </a:cubicBezTo>
                  <a:cubicBezTo>
                    <a:pt x="7480" y="17995"/>
                    <a:pt x="7006" y="17828"/>
                    <a:pt x="6467" y="17617"/>
                  </a:cubicBezTo>
                  <a:cubicBezTo>
                    <a:pt x="6567" y="17291"/>
                    <a:pt x="6692" y="16990"/>
                    <a:pt x="6793" y="16690"/>
                  </a:cubicBezTo>
                  <a:cubicBezTo>
                    <a:pt x="6943" y="16213"/>
                    <a:pt x="6918" y="16063"/>
                    <a:pt x="6492" y="15762"/>
                  </a:cubicBezTo>
                  <a:cubicBezTo>
                    <a:pt x="6191" y="15562"/>
                    <a:pt x="5840" y="15386"/>
                    <a:pt x="5514" y="15186"/>
                  </a:cubicBezTo>
                  <a:cubicBezTo>
                    <a:pt x="5409" y="15128"/>
                    <a:pt x="5303" y="15100"/>
                    <a:pt x="5199" y="15100"/>
                  </a:cubicBezTo>
                  <a:cubicBezTo>
                    <a:pt x="5034" y="15100"/>
                    <a:pt x="4876" y="15172"/>
                    <a:pt x="4737" y="15311"/>
                  </a:cubicBezTo>
                  <a:cubicBezTo>
                    <a:pt x="4587" y="15461"/>
                    <a:pt x="4437" y="15587"/>
                    <a:pt x="4286" y="15712"/>
                  </a:cubicBezTo>
                  <a:cubicBezTo>
                    <a:pt x="4161" y="15862"/>
                    <a:pt x="4011" y="15988"/>
                    <a:pt x="3785" y="16188"/>
                  </a:cubicBezTo>
                  <a:cubicBezTo>
                    <a:pt x="3309" y="15687"/>
                    <a:pt x="2858" y="15236"/>
                    <a:pt x="2331" y="14685"/>
                  </a:cubicBezTo>
                  <a:cubicBezTo>
                    <a:pt x="2657" y="14459"/>
                    <a:pt x="2933" y="14284"/>
                    <a:pt x="3184" y="14108"/>
                  </a:cubicBezTo>
                  <a:cubicBezTo>
                    <a:pt x="3560" y="13857"/>
                    <a:pt x="3585" y="13732"/>
                    <a:pt x="3459" y="13306"/>
                  </a:cubicBezTo>
                  <a:cubicBezTo>
                    <a:pt x="3359" y="13055"/>
                    <a:pt x="3284" y="12805"/>
                    <a:pt x="3184" y="12554"/>
                  </a:cubicBezTo>
                  <a:cubicBezTo>
                    <a:pt x="3035" y="12128"/>
                    <a:pt x="2915" y="11976"/>
                    <a:pt x="2629" y="11976"/>
                  </a:cubicBezTo>
                  <a:cubicBezTo>
                    <a:pt x="2528" y="11976"/>
                    <a:pt x="2407" y="11995"/>
                    <a:pt x="2256" y="12028"/>
                  </a:cubicBezTo>
                  <a:cubicBezTo>
                    <a:pt x="1880" y="12128"/>
                    <a:pt x="1504" y="12203"/>
                    <a:pt x="1053" y="12329"/>
                  </a:cubicBezTo>
                  <a:cubicBezTo>
                    <a:pt x="903" y="11702"/>
                    <a:pt x="753" y="11101"/>
                    <a:pt x="577" y="10399"/>
                  </a:cubicBezTo>
                  <a:lnTo>
                    <a:pt x="1504" y="10399"/>
                  </a:lnTo>
                  <a:cubicBezTo>
                    <a:pt x="2081" y="10374"/>
                    <a:pt x="2231" y="10198"/>
                    <a:pt x="2281" y="9647"/>
                  </a:cubicBezTo>
                  <a:cubicBezTo>
                    <a:pt x="2331" y="9171"/>
                    <a:pt x="2382" y="8720"/>
                    <a:pt x="2382" y="8243"/>
                  </a:cubicBezTo>
                  <a:cubicBezTo>
                    <a:pt x="2407" y="7842"/>
                    <a:pt x="2331" y="7767"/>
                    <a:pt x="1905" y="7742"/>
                  </a:cubicBezTo>
                  <a:cubicBezTo>
                    <a:pt x="1529" y="7692"/>
                    <a:pt x="1154" y="7692"/>
                    <a:pt x="753" y="7667"/>
                  </a:cubicBezTo>
                  <a:cubicBezTo>
                    <a:pt x="853" y="6890"/>
                    <a:pt x="1078" y="6213"/>
                    <a:pt x="1429" y="5562"/>
                  </a:cubicBezTo>
                  <a:cubicBezTo>
                    <a:pt x="1730" y="5687"/>
                    <a:pt x="2006" y="5787"/>
                    <a:pt x="2306" y="5887"/>
                  </a:cubicBezTo>
                  <a:cubicBezTo>
                    <a:pt x="2421" y="5928"/>
                    <a:pt x="2530" y="5951"/>
                    <a:pt x="2634" y="5951"/>
                  </a:cubicBezTo>
                  <a:cubicBezTo>
                    <a:pt x="2848" y="5951"/>
                    <a:pt x="3040" y="5856"/>
                    <a:pt x="3209" y="5637"/>
                  </a:cubicBezTo>
                  <a:cubicBezTo>
                    <a:pt x="3484" y="5236"/>
                    <a:pt x="3810" y="4885"/>
                    <a:pt x="4111" y="4509"/>
                  </a:cubicBezTo>
                  <a:cubicBezTo>
                    <a:pt x="4387" y="4158"/>
                    <a:pt x="4387" y="4008"/>
                    <a:pt x="4061" y="3682"/>
                  </a:cubicBezTo>
                  <a:cubicBezTo>
                    <a:pt x="3810" y="3456"/>
                    <a:pt x="3560" y="3231"/>
                    <a:pt x="3259" y="2955"/>
                  </a:cubicBezTo>
                  <a:cubicBezTo>
                    <a:pt x="3610" y="2679"/>
                    <a:pt x="3910" y="2404"/>
                    <a:pt x="4236" y="2128"/>
                  </a:cubicBezTo>
                  <a:cubicBezTo>
                    <a:pt x="4437" y="2429"/>
                    <a:pt x="4612" y="2679"/>
                    <a:pt x="4763" y="2930"/>
                  </a:cubicBezTo>
                  <a:cubicBezTo>
                    <a:pt x="4966" y="3211"/>
                    <a:pt x="5110" y="3337"/>
                    <a:pt x="5306" y="3337"/>
                  </a:cubicBezTo>
                  <a:cubicBezTo>
                    <a:pt x="5424" y="3337"/>
                    <a:pt x="5561" y="3291"/>
                    <a:pt x="5740" y="3206"/>
                  </a:cubicBezTo>
                  <a:cubicBezTo>
                    <a:pt x="6918" y="2679"/>
                    <a:pt x="6943" y="2629"/>
                    <a:pt x="6467" y="1426"/>
                  </a:cubicBezTo>
                  <a:cubicBezTo>
                    <a:pt x="6442" y="1326"/>
                    <a:pt x="6392" y="1226"/>
                    <a:pt x="6342" y="1050"/>
                  </a:cubicBezTo>
                  <a:cubicBezTo>
                    <a:pt x="6692" y="925"/>
                    <a:pt x="7043" y="825"/>
                    <a:pt x="7419" y="699"/>
                  </a:cubicBezTo>
                  <a:cubicBezTo>
                    <a:pt x="7469" y="1050"/>
                    <a:pt x="7494" y="1326"/>
                    <a:pt x="7545" y="1602"/>
                  </a:cubicBezTo>
                  <a:cubicBezTo>
                    <a:pt x="7595" y="1978"/>
                    <a:pt x="7695" y="2103"/>
                    <a:pt x="8096" y="2103"/>
                  </a:cubicBezTo>
                  <a:cubicBezTo>
                    <a:pt x="8773" y="2103"/>
                    <a:pt x="9449" y="2078"/>
                    <a:pt x="10126" y="2028"/>
                  </a:cubicBezTo>
                  <a:cubicBezTo>
                    <a:pt x="10527" y="2003"/>
                    <a:pt x="10602" y="1877"/>
                    <a:pt x="10627" y="1476"/>
                  </a:cubicBezTo>
                  <a:cubicBezTo>
                    <a:pt x="10627" y="1326"/>
                    <a:pt x="10627" y="1201"/>
                    <a:pt x="10627" y="1050"/>
                  </a:cubicBezTo>
                  <a:cubicBezTo>
                    <a:pt x="10627" y="925"/>
                    <a:pt x="10627" y="800"/>
                    <a:pt x="10652" y="624"/>
                  </a:cubicBezTo>
                  <a:close/>
                  <a:moveTo>
                    <a:pt x="10438" y="0"/>
                  </a:moveTo>
                  <a:cubicBezTo>
                    <a:pt x="10189" y="0"/>
                    <a:pt x="10116" y="136"/>
                    <a:pt x="10076" y="499"/>
                  </a:cubicBezTo>
                  <a:cubicBezTo>
                    <a:pt x="10051" y="800"/>
                    <a:pt x="10076" y="1126"/>
                    <a:pt x="10076" y="1476"/>
                  </a:cubicBezTo>
                  <a:cubicBezTo>
                    <a:pt x="9374" y="1527"/>
                    <a:pt x="8722" y="1552"/>
                    <a:pt x="8096" y="1602"/>
                  </a:cubicBezTo>
                  <a:cubicBezTo>
                    <a:pt x="8046" y="1201"/>
                    <a:pt x="7996" y="900"/>
                    <a:pt x="7971" y="574"/>
                  </a:cubicBezTo>
                  <a:cubicBezTo>
                    <a:pt x="7916" y="225"/>
                    <a:pt x="7874" y="105"/>
                    <a:pt x="7678" y="105"/>
                  </a:cubicBezTo>
                  <a:cubicBezTo>
                    <a:pt x="7607" y="105"/>
                    <a:pt x="7515" y="121"/>
                    <a:pt x="7394" y="148"/>
                  </a:cubicBezTo>
                  <a:cubicBezTo>
                    <a:pt x="6993" y="223"/>
                    <a:pt x="6617" y="349"/>
                    <a:pt x="6241" y="474"/>
                  </a:cubicBezTo>
                  <a:cubicBezTo>
                    <a:pt x="5715" y="674"/>
                    <a:pt x="5640" y="850"/>
                    <a:pt x="5865" y="1401"/>
                  </a:cubicBezTo>
                  <a:cubicBezTo>
                    <a:pt x="5991" y="1677"/>
                    <a:pt x="6091" y="1978"/>
                    <a:pt x="6216" y="2304"/>
                  </a:cubicBezTo>
                  <a:cubicBezTo>
                    <a:pt x="5890" y="2479"/>
                    <a:pt x="5640" y="2629"/>
                    <a:pt x="5339" y="2805"/>
                  </a:cubicBezTo>
                  <a:cubicBezTo>
                    <a:pt x="5138" y="2504"/>
                    <a:pt x="4988" y="2278"/>
                    <a:pt x="4838" y="2053"/>
                  </a:cubicBezTo>
                  <a:cubicBezTo>
                    <a:pt x="4631" y="1799"/>
                    <a:pt x="4435" y="1666"/>
                    <a:pt x="4211" y="1666"/>
                  </a:cubicBezTo>
                  <a:cubicBezTo>
                    <a:pt x="4081" y="1666"/>
                    <a:pt x="3941" y="1710"/>
                    <a:pt x="3785" y="1802"/>
                  </a:cubicBezTo>
                  <a:cubicBezTo>
                    <a:pt x="3334" y="2078"/>
                    <a:pt x="2908" y="2429"/>
                    <a:pt x="2582" y="2930"/>
                  </a:cubicBezTo>
                  <a:cubicBezTo>
                    <a:pt x="2933" y="3331"/>
                    <a:pt x="3309" y="3757"/>
                    <a:pt x="3660" y="4158"/>
                  </a:cubicBezTo>
                  <a:cubicBezTo>
                    <a:pt x="3534" y="4309"/>
                    <a:pt x="3409" y="4459"/>
                    <a:pt x="3309" y="4584"/>
                  </a:cubicBezTo>
                  <a:cubicBezTo>
                    <a:pt x="3058" y="4860"/>
                    <a:pt x="2858" y="5261"/>
                    <a:pt x="2582" y="5336"/>
                  </a:cubicBezTo>
                  <a:cubicBezTo>
                    <a:pt x="2534" y="5352"/>
                    <a:pt x="2484" y="5359"/>
                    <a:pt x="2432" y="5359"/>
                  </a:cubicBezTo>
                  <a:cubicBezTo>
                    <a:pt x="2161" y="5359"/>
                    <a:pt x="1849" y="5166"/>
                    <a:pt x="1555" y="5060"/>
                  </a:cubicBezTo>
                  <a:cubicBezTo>
                    <a:pt x="1467" y="5025"/>
                    <a:pt x="1379" y="5005"/>
                    <a:pt x="1296" y="5005"/>
                  </a:cubicBezTo>
                  <a:cubicBezTo>
                    <a:pt x="1143" y="5005"/>
                    <a:pt x="1009" y="5073"/>
                    <a:pt x="928" y="5236"/>
                  </a:cubicBezTo>
                  <a:cubicBezTo>
                    <a:pt x="577" y="5963"/>
                    <a:pt x="226" y="6715"/>
                    <a:pt x="226" y="7567"/>
                  </a:cubicBezTo>
                  <a:cubicBezTo>
                    <a:pt x="226" y="8068"/>
                    <a:pt x="352" y="8168"/>
                    <a:pt x="828" y="8218"/>
                  </a:cubicBezTo>
                  <a:cubicBezTo>
                    <a:pt x="1179" y="8243"/>
                    <a:pt x="1504" y="8243"/>
                    <a:pt x="1880" y="8268"/>
                  </a:cubicBezTo>
                  <a:cubicBezTo>
                    <a:pt x="1805" y="8820"/>
                    <a:pt x="1780" y="9321"/>
                    <a:pt x="1730" y="9822"/>
                  </a:cubicBezTo>
                  <a:cubicBezTo>
                    <a:pt x="1529" y="9847"/>
                    <a:pt x="1379" y="9872"/>
                    <a:pt x="1204" y="9898"/>
                  </a:cubicBezTo>
                  <a:cubicBezTo>
                    <a:pt x="1053" y="9923"/>
                    <a:pt x="903" y="9923"/>
                    <a:pt x="727" y="9948"/>
                  </a:cubicBezTo>
                  <a:cubicBezTo>
                    <a:pt x="176" y="10048"/>
                    <a:pt x="1" y="10273"/>
                    <a:pt x="101" y="10825"/>
                  </a:cubicBezTo>
                  <a:cubicBezTo>
                    <a:pt x="201" y="11301"/>
                    <a:pt x="301" y="11777"/>
                    <a:pt x="452" y="12228"/>
                  </a:cubicBezTo>
                  <a:cubicBezTo>
                    <a:pt x="556" y="12624"/>
                    <a:pt x="643" y="12743"/>
                    <a:pt x="957" y="12743"/>
                  </a:cubicBezTo>
                  <a:cubicBezTo>
                    <a:pt x="1021" y="12743"/>
                    <a:pt x="1094" y="12738"/>
                    <a:pt x="1179" y="12730"/>
                  </a:cubicBezTo>
                  <a:cubicBezTo>
                    <a:pt x="1630" y="12705"/>
                    <a:pt x="2056" y="12629"/>
                    <a:pt x="2582" y="12554"/>
                  </a:cubicBezTo>
                  <a:cubicBezTo>
                    <a:pt x="2707" y="12905"/>
                    <a:pt x="2833" y="13231"/>
                    <a:pt x="2933" y="13532"/>
                  </a:cubicBezTo>
                  <a:cubicBezTo>
                    <a:pt x="2607" y="13807"/>
                    <a:pt x="2331" y="14008"/>
                    <a:pt x="2106" y="14233"/>
                  </a:cubicBezTo>
                  <a:cubicBezTo>
                    <a:pt x="1755" y="14584"/>
                    <a:pt x="1730" y="14810"/>
                    <a:pt x="2056" y="15186"/>
                  </a:cubicBezTo>
                  <a:cubicBezTo>
                    <a:pt x="2432" y="15612"/>
                    <a:pt x="2833" y="16038"/>
                    <a:pt x="3259" y="16439"/>
                  </a:cubicBezTo>
                  <a:cubicBezTo>
                    <a:pt x="3453" y="16621"/>
                    <a:pt x="3600" y="16709"/>
                    <a:pt x="3748" y="16709"/>
                  </a:cubicBezTo>
                  <a:cubicBezTo>
                    <a:pt x="3906" y="16709"/>
                    <a:pt x="4066" y="16608"/>
                    <a:pt x="4286" y="16414"/>
                  </a:cubicBezTo>
                  <a:cubicBezTo>
                    <a:pt x="4587" y="16163"/>
                    <a:pt x="4863" y="15913"/>
                    <a:pt x="5189" y="15662"/>
                  </a:cubicBezTo>
                  <a:cubicBezTo>
                    <a:pt x="5590" y="15862"/>
                    <a:pt x="6016" y="15988"/>
                    <a:pt x="6291" y="16389"/>
                  </a:cubicBezTo>
                  <a:cubicBezTo>
                    <a:pt x="6166" y="16690"/>
                    <a:pt x="6066" y="16990"/>
                    <a:pt x="5966" y="17316"/>
                  </a:cubicBezTo>
                  <a:cubicBezTo>
                    <a:pt x="5790" y="17943"/>
                    <a:pt x="5840" y="18043"/>
                    <a:pt x="6442" y="18243"/>
                  </a:cubicBezTo>
                  <a:cubicBezTo>
                    <a:pt x="6893" y="18369"/>
                    <a:pt x="7344" y="18469"/>
                    <a:pt x="7795" y="18569"/>
                  </a:cubicBezTo>
                  <a:cubicBezTo>
                    <a:pt x="7892" y="18587"/>
                    <a:pt x="7979" y="18596"/>
                    <a:pt x="8057" y="18596"/>
                  </a:cubicBezTo>
                  <a:cubicBezTo>
                    <a:pt x="8422" y="18596"/>
                    <a:pt x="8590" y="18397"/>
                    <a:pt x="8672" y="17943"/>
                  </a:cubicBezTo>
                  <a:cubicBezTo>
                    <a:pt x="8722" y="17642"/>
                    <a:pt x="8748" y="17316"/>
                    <a:pt x="8798" y="16990"/>
                  </a:cubicBezTo>
                  <a:lnTo>
                    <a:pt x="10326" y="16990"/>
                  </a:lnTo>
                  <a:cubicBezTo>
                    <a:pt x="10377" y="17316"/>
                    <a:pt x="10427" y="17642"/>
                    <a:pt x="10477" y="17943"/>
                  </a:cubicBezTo>
                  <a:cubicBezTo>
                    <a:pt x="10553" y="18362"/>
                    <a:pt x="10673" y="18549"/>
                    <a:pt x="10956" y="18549"/>
                  </a:cubicBezTo>
                  <a:cubicBezTo>
                    <a:pt x="11046" y="18549"/>
                    <a:pt x="11152" y="18530"/>
                    <a:pt x="11279" y="18494"/>
                  </a:cubicBezTo>
                  <a:cubicBezTo>
                    <a:pt x="11931" y="18344"/>
                    <a:pt x="12582" y="18118"/>
                    <a:pt x="13209" y="17867"/>
                  </a:cubicBezTo>
                  <a:cubicBezTo>
                    <a:pt x="13685" y="17692"/>
                    <a:pt x="13735" y="17492"/>
                    <a:pt x="13560" y="17015"/>
                  </a:cubicBezTo>
                  <a:cubicBezTo>
                    <a:pt x="13409" y="16664"/>
                    <a:pt x="13259" y="16314"/>
                    <a:pt x="13083" y="15963"/>
                  </a:cubicBezTo>
                  <a:cubicBezTo>
                    <a:pt x="13459" y="15712"/>
                    <a:pt x="13760" y="15512"/>
                    <a:pt x="14086" y="15311"/>
                  </a:cubicBezTo>
                  <a:cubicBezTo>
                    <a:pt x="14362" y="15637"/>
                    <a:pt x="14612" y="15888"/>
                    <a:pt x="14863" y="16163"/>
                  </a:cubicBezTo>
                  <a:cubicBezTo>
                    <a:pt x="15066" y="16367"/>
                    <a:pt x="15199" y="16473"/>
                    <a:pt x="15332" y="16473"/>
                  </a:cubicBezTo>
                  <a:cubicBezTo>
                    <a:pt x="15462" y="16473"/>
                    <a:pt x="15593" y="16373"/>
                    <a:pt x="15790" y="16163"/>
                  </a:cubicBezTo>
                  <a:cubicBezTo>
                    <a:pt x="16166" y="15787"/>
                    <a:pt x="16517" y="15411"/>
                    <a:pt x="16843" y="15010"/>
                  </a:cubicBezTo>
                  <a:cubicBezTo>
                    <a:pt x="17169" y="14584"/>
                    <a:pt x="17169" y="14509"/>
                    <a:pt x="16743" y="14158"/>
                  </a:cubicBezTo>
                  <a:cubicBezTo>
                    <a:pt x="16442" y="13933"/>
                    <a:pt x="16141" y="13707"/>
                    <a:pt x="15815" y="13431"/>
                  </a:cubicBezTo>
                  <a:cubicBezTo>
                    <a:pt x="15966" y="13081"/>
                    <a:pt x="16141" y="12730"/>
                    <a:pt x="16291" y="12404"/>
                  </a:cubicBezTo>
                  <a:cubicBezTo>
                    <a:pt x="16893" y="12579"/>
                    <a:pt x="17394" y="12955"/>
                    <a:pt x="18021" y="12955"/>
                  </a:cubicBezTo>
                  <a:cubicBezTo>
                    <a:pt x="18347" y="12278"/>
                    <a:pt x="18522" y="11552"/>
                    <a:pt x="18647" y="10825"/>
                  </a:cubicBezTo>
                  <a:cubicBezTo>
                    <a:pt x="18723" y="10399"/>
                    <a:pt x="18672" y="10349"/>
                    <a:pt x="18221" y="10273"/>
                  </a:cubicBezTo>
                  <a:cubicBezTo>
                    <a:pt x="17845" y="10223"/>
                    <a:pt x="17444" y="10198"/>
                    <a:pt x="16993" y="10148"/>
                  </a:cubicBezTo>
                  <a:cubicBezTo>
                    <a:pt x="16968" y="9622"/>
                    <a:pt x="16918" y="9096"/>
                    <a:pt x="16893" y="8544"/>
                  </a:cubicBezTo>
                  <a:cubicBezTo>
                    <a:pt x="17369" y="8469"/>
                    <a:pt x="17795" y="8419"/>
                    <a:pt x="18196" y="8369"/>
                  </a:cubicBezTo>
                  <a:cubicBezTo>
                    <a:pt x="18622" y="8294"/>
                    <a:pt x="18748" y="8193"/>
                    <a:pt x="18647" y="7767"/>
                  </a:cubicBezTo>
                  <a:cubicBezTo>
                    <a:pt x="18447" y="7040"/>
                    <a:pt x="18246" y="6339"/>
                    <a:pt x="17996" y="5637"/>
                  </a:cubicBezTo>
                  <a:cubicBezTo>
                    <a:pt x="17892" y="5293"/>
                    <a:pt x="17789" y="5161"/>
                    <a:pt x="17573" y="5161"/>
                  </a:cubicBezTo>
                  <a:cubicBezTo>
                    <a:pt x="17474" y="5161"/>
                    <a:pt x="17351" y="5189"/>
                    <a:pt x="17194" y="5236"/>
                  </a:cubicBezTo>
                  <a:cubicBezTo>
                    <a:pt x="16818" y="5361"/>
                    <a:pt x="16467" y="5486"/>
                    <a:pt x="16091" y="5637"/>
                  </a:cubicBezTo>
                  <a:cubicBezTo>
                    <a:pt x="15840" y="5311"/>
                    <a:pt x="15640" y="5035"/>
                    <a:pt x="15389" y="4735"/>
                  </a:cubicBezTo>
                  <a:cubicBezTo>
                    <a:pt x="15715" y="4409"/>
                    <a:pt x="16016" y="4133"/>
                    <a:pt x="16291" y="3882"/>
                  </a:cubicBezTo>
                  <a:cubicBezTo>
                    <a:pt x="16667" y="3532"/>
                    <a:pt x="16692" y="3381"/>
                    <a:pt x="16342" y="3030"/>
                  </a:cubicBezTo>
                  <a:cubicBezTo>
                    <a:pt x="15966" y="2629"/>
                    <a:pt x="15565" y="2253"/>
                    <a:pt x="15139" y="1902"/>
                  </a:cubicBezTo>
                  <a:cubicBezTo>
                    <a:pt x="14927" y="1726"/>
                    <a:pt x="14776" y="1638"/>
                    <a:pt x="14632" y="1638"/>
                  </a:cubicBezTo>
                  <a:cubicBezTo>
                    <a:pt x="14468" y="1638"/>
                    <a:pt x="14312" y="1751"/>
                    <a:pt x="14086" y="1978"/>
                  </a:cubicBezTo>
                  <a:cubicBezTo>
                    <a:pt x="13835" y="2203"/>
                    <a:pt x="13610" y="2454"/>
                    <a:pt x="13359" y="2730"/>
                  </a:cubicBezTo>
                  <a:cubicBezTo>
                    <a:pt x="13033" y="2504"/>
                    <a:pt x="12758" y="2329"/>
                    <a:pt x="12457" y="2128"/>
                  </a:cubicBezTo>
                  <a:cubicBezTo>
                    <a:pt x="12582" y="1827"/>
                    <a:pt x="12733" y="1577"/>
                    <a:pt x="12833" y="1301"/>
                  </a:cubicBezTo>
                  <a:cubicBezTo>
                    <a:pt x="13033" y="875"/>
                    <a:pt x="12983" y="674"/>
                    <a:pt x="12532" y="524"/>
                  </a:cubicBezTo>
                  <a:cubicBezTo>
                    <a:pt x="11905" y="298"/>
                    <a:pt x="11279" y="148"/>
                    <a:pt x="10652" y="23"/>
                  </a:cubicBezTo>
                  <a:cubicBezTo>
                    <a:pt x="10569" y="8"/>
                    <a:pt x="10498" y="0"/>
                    <a:pt x="10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64"/>
            <p:cNvSpPr/>
            <p:nvPr/>
          </p:nvSpPr>
          <p:spPr>
            <a:xfrm>
              <a:off x="5661950" y="3852925"/>
              <a:ext cx="132250" cy="131000"/>
            </a:xfrm>
            <a:custGeom>
              <a:avLst/>
              <a:gdLst/>
              <a:ahLst/>
              <a:cxnLst/>
              <a:rect l="l" t="t" r="r" b="b"/>
              <a:pathLst>
                <a:path w="5290" h="5240" extrusionOk="0">
                  <a:moveTo>
                    <a:pt x="2657" y="603"/>
                  </a:moveTo>
                  <a:cubicBezTo>
                    <a:pt x="3810" y="603"/>
                    <a:pt x="4688" y="1505"/>
                    <a:pt x="4688" y="2633"/>
                  </a:cubicBezTo>
                  <a:cubicBezTo>
                    <a:pt x="4688" y="3746"/>
                    <a:pt x="3784" y="4688"/>
                    <a:pt x="2676" y="4688"/>
                  </a:cubicBezTo>
                  <a:cubicBezTo>
                    <a:pt x="2661" y="4688"/>
                    <a:pt x="2647" y="4688"/>
                    <a:pt x="2632" y="4688"/>
                  </a:cubicBezTo>
                  <a:cubicBezTo>
                    <a:pt x="1505" y="4663"/>
                    <a:pt x="602" y="3760"/>
                    <a:pt x="602" y="2633"/>
                  </a:cubicBezTo>
                  <a:cubicBezTo>
                    <a:pt x="602" y="1480"/>
                    <a:pt x="1505" y="603"/>
                    <a:pt x="2657" y="603"/>
                  </a:cubicBezTo>
                  <a:close/>
                  <a:moveTo>
                    <a:pt x="2607" y="1"/>
                  </a:moveTo>
                  <a:cubicBezTo>
                    <a:pt x="1154" y="26"/>
                    <a:pt x="1" y="1204"/>
                    <a:pt x="26" y="2658"/>
                  </a:cubicBezTo>
                  <a:cubicBezTo>
                    <a:pt x="51" y="4096"/>
                    <a:pt x="1179" y="5240"/>
                    <a:pt x="2611" y="5240"/>
                  </a:cubicBezTo>
                  <a:cubicBezTo>
                    <a:pt x="2626" y="5240"/>
                    <a:pt x="2642" y="5239"/>
                    <a:pt x="2657" y="5239"/>
                  </a:cubicBezTo>
                  <a:cubicBezTo>
                    <a:pt x="4111" y="5239"/>
                    <a:pt x="5289" y="4086"/>
                    <a:pt x="5289" y="2633"/>
                  </a:cubicBezTo>
                  <a:cubicBezTo>
                    <a:pt x="5289" y="1154"/>
                    <a:pt x="4086" y="1"/>
                    <a:pt x="2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64"/>
            <p:cNvSpPr/>
            <p:nvPr/>
          </p:nvSpPr>
          <p:spPr>
            <a:xfrm>
              <a:off x="5010950" y="3760875"/>
              <a:ext cx="392250" cy="389575"/>
            </a:xfrm>
            <a:custGeom>
              <a:avLst/>
              <a:gdLst/>
              <a:ahLst/>
              <a:cxnLst/>
              <a:rect l="l" t="t" r="r" b="b"/>
              <a:pathLst>
                <a:path w="15690" h="15583" extrusionOk="0">
                  <a:moveTo>
                    <a:pt x="8923" y="525"/>
                  </a:moveTo>
                  <a:cubicBezTo>
                    <a:pt x="9399" y="550"/>
                    <a:pt x="9850" y="675"/>
                    <a:pt x="10326" y="876"/>
                  </a:cubicBezTo>
                  <a:cubicBezTo>
                    <a:pt x="10226" y="1102"/>
                    <a:pt x="10126" y="1277"/>
                    <a:pt x="10051" y="1477"/>
                  </a:cubicBezTo>
                  <a:cubicBezTo>
                    <a:pt x="9900" y="1878"/>
                    <a:pt x="9925" y="2029"/>
                    <a:pt x="10276" y="2254"/>
                  </a:cubicBezTo>
                  <a:cubicBezTo>
                    <a:pt x="10452" y="2405"/>
                    <a:pt x="10677" y="2505"/>
                    <a:pt x="10878" y="2630"/>
                  </a:cubicBezTo>
                  <a:cubicBezTo>
                    <a:pt x="11027" y="2705"/>
                    <a:pt x="11122" y="2743"/>
                    <a:pt x="11205" y="2743"/>
                  </a:cubicBezTo>
                  <a:cubicBezTo>
                    <a:pt x="11317" y="2743"/>
                    <a:pt x="11407" y="2674"/>
                    <a:pt x="11580" y="2530"/>
                  </a:cubicBezTo>
                  <a:cubicBezTo>
                    <a:pt x="11805" y="2330"/>
                    <a:pt x="12006" y="2129"/>
                    <a:pt x="12256" y="1904"/>
                  </a:cubicBezTo>
                  <a:cubicBezTo>
                    <a:pt x="12632" y="2154"/>
                    <a:pt x="12983" y="2480"/>
                    <a:pt x="13334" y="2881"/>
                  </a:cubicBezTo>
                  <a:cubicBezTo>
                    <a:pt x="13108" y="3107"/>
                    <a:pt x="12883" y="3332"/>
                    <a:pt x="12657" y="3558"/>
                  </a:cubicBezTo>
                  <a:cubicBezTo>
                    <a:pt x="12331" y="3883"/>
                    <a:pt x="12306" y="3984"/>
                    <a:pt x="12607" y="4360"/>
                  </a:cubicBezTo>
                  <a:cubicBezTo>
                    <a:pt x="12758" y="4560"/>
                    <a:pt x="12908" y="4761"/>
                    <a:pt x="13083" y="4961"/>
                  </a:cubicBezTo>
                  <a:cubicBezTo>
                    <a:pt x="13225" y="5135"/>
                    <a:pt x="13318" y="5209"/>
                    <a:pt x="13448" y="5209"/>
                  </a:cubicBezTo>
                  <a:cubicBezTo>
                    <a:pt x="13524" y="5209"/>
                    <a:pt x="13614" y="5183"/>
                    <a:pt x="13735" y="5137"/>
                  </a:cubicBezTo>
                  <a:cubicBezTo>
                    <a:pt x="14011" y="5036"/>
                    <a:pt x="14261" y="4911"/>
                    <a:pt x="14562" y="4786"/>
                  </a:cubicBezTo>
                  <a:cubicBezTo>
                    <a:pt x="14863" y="5337"/>
                    <a:pt x="15013" y="5914"/>
                    <a:pt x="15113" y="6565"/>
                  </a:cubicBezTo>
                  <a:cubicBezTo>
                    <a:pt x="14788" y="6615"/>
                    <a:pt x="14487" y="6665"/>
                    <a:pt x="14161" y="6716"/>
                  </a:cubicBezTo>
                  <a:cubicBezTo>
                    <a:pt x="13735" y="6766"/>
                    <a:pt x="13685" y="6816"/>
                    <a:pt x="13710" y="7242"/>
                  </a:cubicBezTo>
                  <a:cubicBezTo>
                    <a:pt x="13710" y="7643"/>
                    <a:pt x="13710" y="8019"/>
                    <a:pt x="13735" y="8395"/>
                  </a:cubicBezTo>
                  <a:cubicBezTo>
                    <a:pt x="13760" y="8595"/>
                    <a:pt x="13810" y="8796"/>
                    <a:pt x="13835" y="8996"/>
                  </a:cubicBezTo>
                  <a:lnTo>
                    <a:pt x="15164" y="8996"/>
                  </a:lnTo>
                  <a:cubicBezTo>
                    <a:pt x="15038" y="9472"/>
                    <a:pt x="14938" y="9899"/>
                    <a:pt x="14813" y="10400"/>
                  </a:cubicBezTo>
                  <a:cubicBezTo>
                    <a:pt x="14487" y="10224"/>
                    <a:pt x="14211" y="10099"/>
                    <a:pt x="13936" y="9974"/>
                  </a:cubicBezTo>
                  <a:cubicBezTo>
                    <a:pt x="13807" y="9909"/>
                    <a:pt x="13705" y="9875"/>
                    <a:pt x="13618" y="9875"/>
                  </a:cubicBezTo>
                  <a:cubicBezTo>
                    <a:pt x="13468" y="9875"/>
                    <a:pt x="13361" y="9977"/>
                    <a:pt x="13234" y="10199"/>
                  </a:cubicBezTo>
                  <a:cubicBezTo>
                    <a:pt x="13083" y="10450"/>
                    <a:pt x="12958" y="10751"/>
                    <a:pt x="12858" y="11026"/>
                  </a:cubicBezTo>
                  <a:cubicBezTo>
                    <a:pt x="12732" y="11352"/>
                    <a:pt x="12783" y="11503"/>
                    <a:pt x="13083" y="11728"/>
                  </a:cubicBezTo>
                  <a:cubicBezTo>
                    <a:pt x="13284" y="11879"/>
                    <a:pt x="13509" y="12029"/>
                    <a:pt x="13785" y="12229"/>
                  </a:cubicBezTo>
                  <a:cubicBezTo>
                    <a:pt x="13459" y="12605"/>
                    <a:pt x="13184" y="12931"/>
                    <a:pt x="12858" y="13282"/>
                  </a:cubicBezTo>
                  <a:cubicBezTo>
                    <a:pt x="12632" y="13031"/>
                    <a:pt x="12457" y="12831"/>
                    <a:pt x="12281" y="12630"/>
                  </a:cubicBezTo>
                  <a:cubicBezTo>
                    <a:pt x="12092" y="12441"/>
                    <a:pt x="11962" y="12347"/>
                    <a:pt x="11815" y="12347"/>
                  </a:cubicBezTo>
                  <a:cubicBezTo>
                    <a:pt x="11689" y="12347"/>
                    <a:pt x="11551" y="12416"/>
                    <a:pt x="11354" y="12555"/>
                  </a:cubicBezTo>
                  <a:cubicBezTo>
                    <a:pt x="11179" y="12681"/>
                    <a:pt x="11003" y="12806"/>
                    <a:pt x="10828" y="12931"/>
                  </a:cubicBezTo>
                  <a:cubicBezTo>
                    <a:pt x="10477" y="13207"/>
                    <a:pt x="10452" y="13282"/>
                    <a:pt x="10602" y="13708"/>
                  </a:cubicBezTo>
                  <a:cubicBezTo>
                    <a:pt x="10652" y="13808"/>
                    <a:pt x="10727" y="13934"/>
                    <a:pt x="10778" y="14059"/>
                  </a:cubicBezTo>
                  <a:cubicBezTo>
                    <a:pt x="10828" y="14184"/>
                    <a:pt x="10878" y="14310"/>
                    <a:pt x="10953" y="14485"/>
                  </a:cubicBezTo>
                  <a:cubicBezTo>
                    <a:pt x="10427" y="14786"/>
                    <a:pt x="9850" y="14936"/>
                    <a:pt x="9224" y="15062"/>
                  </a:cubicBezTo>
                  <a:cubicBezTo>
                    <a:pt x="9199" y="14786"/>
                    <a:pt x="9174" y="14560"/>
                    <a:pt x="9149" y="14310"/>
                  </a:cubicBezTo>
                  <a:cubicBezTo>
                    <a:pt x="9123" y="13833"/>
                    <a:pt x="9073" y="13783"/>
                    <a:pt x="8572" y="13783"/>
                  </a:cubicBezTo>
                  <a:cubicBezTo>
                    <a:pt x="8409" y="13771"/>
                    <a:pt x="8240" y="13765"/>
                    <a:pt x="8071" y="13765"/>
                  </a:cubicBezTo>
                  <a:cubicBezTo>
                    <a:pt x="7902" y="13765"/>
                    <a:pt x="7732" y="13771"/>
                    <a:pt x="7570" y="13783"/>
                  </a:cubicBezTo>
                  <a:cubicBezTo>
                    <a:pt x="7018" y="13808"/>
                    <a:pt x="6943" y="13884"/>
                    <a:pt x="6868" y="14435"/>
                  </a:cubicBezTo>
                  <a:cubicBezTo>
                    <a:pt x="6843" y="14635"/>
                    <a:pt x="6843" y="14836"/>
                    <a:pt x="6818" y="15087"/>
                  </a:cubicBezTo>
                  <a:cubicBezTo>
                    <a:pt x="6341" y="15087"/>
                    <a:pt x="5890" y="14936"/>
                    <a:pt x="5414" y="14761"/>
                  </a:cubicBezTo>
                  <a:cubicBezTo>
                    <a:pt x="5514" y="14485"/>
                    <a:pt x="5615" y="14259"/>
                    <a:pt x="5690" y="14009"/>
                  </a:cubicBezTo>
                  <a:cubicBezTo>
                    <a:pt x="5815" y="13583"/>
                    <a:pt x="5790" y="13457"/>
                    <a:pt x="5439" y="13232"/>
                  </a:cubicBezTo>
                  <a:cubicBezTo>
                    <a:pt x="5189" y="13031"/>
                    <a:pt x="4913" y="12881"/>
                    <a:pt x="4612" y="12731"/>
                  </a:cubicBezTo>
                  <a:cubicBezTo>
                    <a:pt x="4527" y="12683"/>
                    <a:pt x="4442" y="12661"/>
                    <a:pt x="4359" y="12661"/>
                  </a:cubicBezTo>
                  <a:cubicBezTo>
                    <a:pt x="4223" y="12661"/>
                    <a:pt x="4095" y="12722"/>
                    <a:pt x="3986" y="12831"/>
                  </a:cubicBezTo>
                  <a:cubicBezTo>
                    <a:pt x="3860" y="12956"/>
                    <a:pt x="3735" y="13056"/>
                    <a:pt x="3610" y="13182"/>
                  </a:cubicBezTo>
                  <a:cubicBezTo>
                    <a:pt x="3484" y="13282"/>
                    <a:pt x="3359" y="13407"/>
                    <a:pt x="3184" y="13558"/>
                  </a:cubicBezTo>
                  <a:cubicBezTo>
                    <a:pt x="2783" y="13157"/>
                    <a:pt x="2407" y="12756"/>
                    <a:pt x="1955" y="12330"/>
                  </a:cubicBezTo>
                  <a:cubicBezTo>
                    <a:pt x="2231" y="12129"/>
                    <a:pt x="2457" y="11979"/>
                    <a:pt x="2657" y="11828"/>
                  </a:cubicBezTo>
                  <a:cubicBezTo>
                    <a:pt x="2983" y="11603"/>
                    <a:pt x="3008" y="11528"/>
                    <a:pt x="2883" y="11152"/>
                  </a:cubicBezTo>
                  <a:cubicBezTo>
                    <a:pt x="2833" y="10951"/>
                    <a:pt x="2757" y="10751"/>
                    <a:pt x="2682" y="10525"/>
                  </a:cubicBezTo>
                  <a:cubicBezTo>
                    <a:pt x="2555" y="10180"/>
                    <a:pt x="2454" y="10045"/>
                    <a:pt x="2217" y="10045"/>
                  </a:cubicBezTo>
                  <a:cubicBezTo>
                    <a:pt x="2127" y="10045"/>
                    <a:pt x="2018" y="10065"/>
                    <a:pt x="1880" y="10099"/>
                  </a:cubicBezTo>
                  <a:cubicBezTo>
                    <a:pt x="1580" y="10149"/>
                    <a:pt x="1254" y="10249"/>
                    <a:pt x="878" y="10325"/>
                  </a:cubicBezTo>
                  <a:cubicBezTo>
                    <a:pt x="752" y="9798"/>
                    <a:pt x="627" y="9297"/>
                    <a:pt x="502" y="8721"/>
                  </a:cubicBezTo>
                  <a:lnTo>
                    <a:pt x="1279" y="8721"/>
                  </a:lnTo>
                  <a:cubicBezTo>
                    <a:pt x="1755" y="8696"/>
                    <a:pt x="1880" y="8570"/>
                    <a:pt x="1905" y="8094"/>
                  </a:cubicBezTo>
                  <a:cubicBezTo>
                    <a:pt x="1955" y="7693"/>
                    <a:pt x="1981" y="7317"/>
                    <a:pt x="2006" y="6916"/>
                  </a:cubicBezTo>
                  <a:cubicBezTo>
                    <a:pt x="2031" y="6565"/>
                    <a:pt x="1955" y="6515"/>
                    <a:pt x="1605" y="6490"/>
                  </a:cubicBezTo>
                  <a:cubicBezTo>
                    <a:pt x="1304" y="6465"/>
                    <a:pt x="978" y="6440"/>
                    <a:pt x="627" y="6440"/>
                  </a:cubicBezTo>
                  <a:cubicBezTo>
                    <a:pt x="702" y="5788"/>
                    <a:pt x="903" y="5212"/>
                    <a:pt x="1179" y="4660"/>
                  </a:cubicBezTo>
                  <a:cubicBezTo>
                    <a:pt x="1454" y="4761"/>
                    <a:pt x="1680" y="4861"/>
                    <a:pt x="1930" y="4936"/>
                  </a:cubicBezTo>
                  <a:cubicBezTo>
                    <a:pt x="2033" y="4979"/>
                    <a:pt x="2129" y="5001"/>
                    <a:pt x="2220" y="5001"/>
                  </a:cubicBezTo>
                  <a:cubicBezTo>
                    <a:pt x="2396" y="5001"/>
                    <a:pt x="2550" y="4917"/>
                    <a:pt x="2682" y="4736"/>
                  </a:cubicBezTo>
                  <a:cubicBezTo>
                    <a:pt x="2933" y="4410"/>
                    <a:pt x="3209" y="4109"/>
                    <a:pt x="3459" y="3783"/>
                  </a:cubicBezTo>
                  <a:cubicBezTo>
                    <a:pt x="3685" y="3508"/>
                    <a:pt x="3660" y="3357"/>
                    <a:pt x="3384" y="3107"/>
                  </a:cubicBezTo>
                  <a:cubicBezTo>
                    <a:pt x="3184" y="2906"/>
                    <a:pt x="2983" y="2706"/>
                    <a:pt x="2732" y="2480"/>
                  </a:cubicBezTo>
                  <a:cubicBezTo>
                    <a:pt x="3008" y="2254"/>
                    <a:pt x="3284" y="2029"/>
                    <a:pt x="3560" y="1803"/>
                  </a:cubicBezTo>
                  <a:cubicBezTo>
                    <a:pt x="3735" y="2054"/>
                    <a:pt x="3860" y="2254"/>
                    <a:pt x="4011" y="2480"/>
                  </a:cubicBezTo>
                  <a:cubicBezTo>
                    <a:pt x="4169" y="2702"/>
                    <a:pt x="4288" y="2804"/>
                    <a:pt x="4455" y="2804"/>
                  </a:cubicBezTo>
                  <a:cubicBezTo>
                    <a:pt x="4552" y="2804"/>
                    <a:pt x="4666" y="2770"/>
                    <a:pt x="4813" y="2706"/>
                  </a:cubicBezTo>
                  <a:cubicBezTo>
                    <a:pt x="5815" y="2254"/>
                    <a:pt x="5815" y="2229"/>
                    <a:pt x="5414" y="1202"/>
                  </a:cubicBezTo>
                  <a:cubicBezTo>
                    <a:pt x="5389" y="1127"/>
                    <a:pt x="5364" y="1026"/>
                    <a:pt x="5314" y="876"/>
                  </a:cubicBezTo>
                  <a:cubicBezTo>
                    <a:pt x="5615" y="801"/>
                    <a:pt x="5890" y="701"/>
                    <a:pt x="6216" y="600"/>
                  </a:cubicBezTo>
                  <a:cubicBezTo>
                    <a:pt x="6266" y="901"/>
                    <a:pt x="6291" y="1127"/>
                    <a:pt x="6316" y="1352"/>
                  </a:cubicBezTo>
                  <a:cubicBezTo>
                    <a:pt x="6367" y="1678"/>
                    <a:pt x="6442" y="1778"/>
                    <a:pt x="6768" y="1778"/>
                  </a:cubicBezTo>
                  <a:cubicBezTo>
                    <a:pt x="7344" y="1778"/>
                    <a:pt x="7920" y="1753"/>
                    <a:pt x="8497" y="1703"/>
                  </a:cubicBezTo>
                  <a:cubicBezTo>
                    <a:pt x="8823" y="1678"/>
                    <a:pt x="8873" y="1603"/>
                    <a:pt x="8898" y="1252"/>
                  </a:cubicBezTo>
                  <a:cubicBezTo>
                    <a:pt x="8898" y="1127"/>
                    <a:pt x="8898" y="1001"/>
                    <a:pt x="8898" y="901"/>
                  </a:cubicBezTo>
                  <a:cubicBezTo>
                    <a:pt x="8898" y="801"/>
                    <a:pt x="8898" y="701"/>
                    <a:pt x="8923" y="525"/>
                  </a:cubicBezTo>
                  <a:close/>
                  <a:moveTo>
                    <a:pt x="8739" y="1"/>
                  </a:moveTo>
                  <a:cubicBezTo>
                    <a:pt x="8535" y="1"/>
                    <a:pt x="8467" y="125"/>
                    <a:pt x="8447" y="425"/>
                  </a:cubicBezTo>
                  <a:cubicBezTo>
                    <a:pt x="8422" y="675"/>
                    <a:pt x="8447" y="951"/>
                    <a:pt x="8447" y="1252"/>
                  </a:cubicBezTo>
                  <a:cubicBezTo>
                    <a:pt x="7845" y="1277"/>
                    <a:pt x="7319" y="1327"/>
                    <a:pt x="6768" y="1352"/>
                  </a:cubicBezTo>
                  <a:cubicBezTo>
                    <a:pt x="6742" y="1026"/>
                    <a:pt x="6692" y="751"/>
                    <a:pt x="6667" y="500"/>
                  </a:cubicBezTo>
                  <a:cubicBezTo>
                    <a:pt x="6629" y="198"/>
                    <a:pt x="6592" y="95"/>
                    <a:pt x="6414" y="95"/>
                  </a:cubicBezTo>
                  <a:cubicBezTo>
                    <a:pt x="6356" y="95"/>
                    <a:pt x="6283" y="106"/>
                    <a:pt x="6191" y="124"/>
                  </a:cubicBezTo>
                  <a:cubicBezTo>
                    <a:pt x="5865" y="199"/>
                    <a:pt x="5539" y="300"/>
                    <a:pt x="5239" y="400"/>
                  </a:cubicBezTo>
                  <a:cubicBezTo>
                    <a:pt x="4788" y="575"/>
                    <a:pt x="4737" y="726"/>
                    <a:pt x="4913" y="1177"/>
                  </a:cubicBezTo>
                  <a:cubicBezTo>
                    <a:pt x="5013" y="1427"/>
                    <a:pt x="5113" y="1678"/>
                    <a:pt x="5214" y="1954"/>
                  </a:cubicBezTo>
                  <a:cubicBezTo>
                    <a:pt x="4938" y="2104"/>
                    <a:pt x="4712" y="2229"/>
                    <a:pt x="4487" y="2355"/>
                  </a:cubicBezTo>
                  <a:cubicBezTo>
                    <a:pt x="4311" y="2129"/>
                    <a:pt x="4186" y="1929"/>
                    <a:pt x="4036" y="1728"/>
                  </a:cubicBezTo>
                  <a:cubicBezTo>
                    <a:pt x="3881" y="1511"/>
                    <a:pt x="3725" y="1399"/>
                    <a:pt x="3547" y="1399"/>
                  </a:cubicBezTo>
                  <a:cubicBezTo>
                    <a:pt x="3436" y="1399"/>
                    <a:pt x="3317" y="1442"/>
                    <a:pt x="3184" y="1528"/>
                  </a:cubicBezTo>
                  <a:cubicBezTo>
                    <a:pt x="2783" y="1753"/>
                    <a:pt x="2432" y="2029"/>
                    <a:pt x="2156" y="2455"/>
                  </a:cubicBezTo>
                  <a:cubicBezTo>
                    <a:pt x="2457" y="2806"/>
                    <a:pt x="2757" y="3157"/>
                    <a:pt x="3058" y="3482"/>
                  </a:cubicBezTo>
                  <a:cubicBezTo>
                    <a:pt x="2958" y="3633"/>
                    <a:pt x="2858" y="3758"/>
                    <a:pt x="2757" y="3858"/>
                  </a:cubicBezTo>
                  <a:cubicBezTo>
                    <a:pt x="2582" y="4084"/>
                    <a:pt x="2407" y="4435"/>
                    <a:pt x="2156" y="4485"/>
                  </a:cubicBezTo>
                  <a:cubicBezTo>
                    <a:pt x="2118" y="4496"/>
                    <a:pt x="2078" y="4502"/>
                    <a:pt x="2037" y="4502"/>
                  </a:cubicBezTo>
                  <a:cubicBezTo>
                    <a:pt x="1807" y="4502"/>
                    <a:pt x="1538" y="4344"/>
                    <a:pt x="1304" y="4259"/>
                  </a:cubicBezTo>
                  <a:cubicBezTo>
                    <a:pt x="1220" y="4222"/>
                    <a:pt x="1143" y="4202"/>
                    <a:pt x="1073" y="4202"/>
                  </a:cubicBezTo>
                  <a:cubicBezTo>
                    <a:pt x="955" y="4202"/>
                    <a:pt x="856" y="4259"/>
                    <a:pt x="778" y="4385"/>
                  </a:cubicBezTo>
                  <a:cubicBezTo>
                    <a:pt x="477" y="5011"/>
                    <a:pt x="201" y="5638"/>
                    <a:pt x="201" y="6365"/>
                  </a:cubicBezTo>
                  <a:cubicBezTo>
                    <a:pt x="201" y="6766"/>
                    <a:pt x="276" y="6841"/>
                    <a:pt x="702" y="6891"/>
                  </a:cubicBezTo>
                  <a:cubicBezTo>
                    <a:pt x="978" y="6916"/>
                    <a:pt x="1254" y="6916"/>
                    <a:pt x="1580" y="6941"/>
                  </a:cubicBezTo>
                  <a:cubicBezTo>
                    <a:pt x="1529" y="7392"/>
                    <a:pt x="1479" y="7818"/>
                    <a:pt x="1454" y="8244"/>
                  </a:cubicBezTo>
                  <a:cubicBezTo>
                    <a:pt x="1279" y="8269"/>
                    <a:pt x="1153" y="8295"/>
                    <a:pt x="1028" y="8295"/>
                  </a:cubicBezTo>
                  <a:cubicBezTo>
                    <a:pt x="878" y="8320"/>
                    <a:pt x="752" y="8320"/>
                    <a:pt x="627" y="8345"/>
                  </a:cubicBezTo>
                  <a:cubicBezTo>
                    <a:pt x="151" y="8420"/>
                    <a:pt x="1" y="8595"/>
                    <a:pt x="101" y="9071"/>
                  </a:cubicBezTo>
                  <a:cubicBezTo>
                    <a:pt x="176" y="9472"/>
                    <a:pt x="276" y="9874"/>
                    <a:pt x="377" y="10249"/>
                  </a:cubicBezTo>
                  <a:cubicBezTo>
                    <a:pt x="485" y="10597"/>
                    <a:pt x="556" y="10681"/>
                    <a:pt x="850" y="10681"/>
                  </a:cubicBezTo>
                  <a:cubicBezTo>
                    <a:pt x="895" y="10681"/>
                    <a:pt x="946" y="10679"/>
                    <a:pt x="1003" y="10676"/>
                  </a:cubicBezTo>
                  <a:cubicBezTo>
                    <a:pt x="1354" y="10650"/>
                    <a:pt x="1730" y="10575"/>
                    <a:pt x="2181" y="10525"/>
                  </a:cubicBezTo>
                  <a:cubicBezTo>
                    <a:pt x="2281" y="10826"/>
                    <a:pt x="2382" y="11102"/>
                    <a:pt x="2457" y="11352"/>
                  </a:cubicBezTo>
                  <a:cubicBezTo>
                    <a:pt x="2206" y="11578"/>
                    <a:pt x="1955" y="11728"/>
                    <a:pt x="1755" y="11929"/>
                  </a:cubicBezTo>
                  <a:cubicBezTo>
                    <a:pt x="1479" y="12229"/>
                    <a:pt x="1454" y="12405"/>
                    <a:pt x="1730" y="12731"/>
                  </a:cubicBezTo>
                  <a:cubicBezTo>
                    <a:pt x="2031" y="13107"/>
                    <a:pt x="2382" y="13457"/>
                    <a:pt x="2732" y="13783"/>
                  </a:cubicBezTo>
                  <a:cubicBezTo>
                    <a:pt x="2901" y="13940"/>
                    <a:pt x="3023" y="14015"/>
                    <a:pt x="3147" y="14015"/>
                  </a:cubicBezTo>
                  <a:cubicBezTo>
                    <a:pt x="3280" y="14015"/>
                    <a:pt x="3414" y="13927"/>
                    <a:pt x="3610" y="13758"/>
                  </a:cubicBezTo>
                  <a:cubicBezTo>
                    <a:pt x="3835" y="13533"/>
                    <a:pt x="4086" y="13332"/>
                    <a:pt x="4336" y="13132"/>
                  </a:cubicBezTo>
                  <a:cubicBezTo>
                    <a:pt x="4687" y="13282"/>
                    <a:pt x="5038" y="13382"/>
                    <a:pt x="5264" y="13733"/>
                  </a:cubicBezTo>
                  <a:cubicBezTo>
                    <a:pt x="5164" y="14009"/>
                    <a:pt x="5088" y="14259"/>
                    <a:pt x="5013" y="14510"/>
                  </a:cubicBezTo>
                  <a:cubicBezTo>
                    <a:pt x="4838" y="15036"/>
                    <a:pt x="4888" y="15137"/>
                    <a:pt x="5389" y="15287"/>
                  </a:cubicBezTo>
                  <a:cubicBezTo>
                    <a:pt x="5765" y="15387"/>
                    <a:pt x="6141" y="15488"/>
                    <a:pt x="6517" y="15563"/>
                  </a:cubicBezTo>
                  <a:cubicBezTo>
                    <a:pt x="6601" y="15576"/>
                    <a:pt x="6675" y="15583"/>
                    <a:pt x="6742" y="15583"/>
                  </a:cubicBezTo>
                  <a:cubicBezTo>
                    <a:pt x="7053" y="15583"/>
                    <a:pt x="7186" y="15429"/>
                    <a:pt x="7269" y="15036"/>
                  </a:cubicBezTo>
                  <a:cubicBezTo>
                    <a:pt x="7294" y="14786"/>
                    <a:pt x="7344" y="14510"/>
                    <a:pt x="7369" y="14234"/>
                  </a:cubicBezTo>
                  <a:lnTo>
                    <a:pt x="8647" y="14234"/>
                  </a:lnTo>
                  <a:cubicBezTo>
                    <a:pt x="8697" y="14535"/>
                    <a:pt x="8722" y="14786"/>
                    <a:pt x="8773" y="15062"/>
                  </a:cubicBezTo>
                  <a:cubicBezTo>
                    <a:pt x="8850" y="15409"/>
                    <a:pt x="8942" y="15548"/>
                    <a:pt x="9186" y="15548"/>
                  </a:cubicBezTo>
                  <a:cubicBezTo>
                    <a:pt x="9259" y="15548"/>
                    <a:pt x="9345" y="15536"/>
                    <a:pt x="9449" y="15513"/>
                  </a:cubicBezTo>
                  <a:cubicBezTo>
                    <a:pt x="10001" y="15362"/>
                    <a:pt x="10552" y="15187"/>
                    <a:pt x="11078" y="14986"/>
                  </a:cubicBezTo>
                  <a:cubicBezTo>
                    <a:pt x="11454" y="14836"/>
                    <a:pt x="11504" y="14660"/>
                    <a:pt x="11354" y="14259"/>
                  </a:cubicBezTo>
                  <a:cubicBezTo>
                    <a:pt x="11229" y="13984"/>
                    <a:pt x="11103" y="13683"/>
                    <a:pt x="10978" y="13382"/>
                  </a:cubicBezTo>
                  <a:cubicBezTo>
                    <a:pt x="11279" y="13182"/>
                    <a:pt x="11529" y="13006"/>
                    <a:pt x="11780" y="12831"/>
                  </a:cubicBezTo>
                  <a:cubicBezTo>
                    <a:pt x="12031" y="13107"/>
                    <a:pt x="12231" y="13332"/>
                    <a:pt x="12457" y="13558"/>
                  </a:cubicBezTo>
                  <a:cubicBezTo>
                    <a:pt x="12623" y="13724"/>
                    <a:pt x="12730" y="13812"/>
                    <a:pt x="12842" y="13812"/>
                  </a:cubicBezTo>
                  <a:cubicBezTo>
                    <a:pt x="12950" y="13812"/>
                    <a:pt x="13062" y="13730"/>
                    <a:pt x="13234" y="13558"/>
                  </a:cubicBezTo>
                  <a:cubicBezTo>
                    <a:pt x="13534" y="13232"/>
                    <a:pt x="13835" y="12906"/>
                    <a:pt x="14111" y="12580"/>
                  </a:cubicBezTo>
                  <a:cubicBezTo>
                    <a:pt x="14387" y="12229"/>
                    <a:pt x="14362" y="12154"/>
                    <a:pt x="14036" y="11879"/>
                  </a:cubicBezTo>
                  <a:cubicBezTo>
                    <a:pt x="13785" y="11678"/>
                    <a:pt x="13534" y="11478"/>
                    <a:pt x="13234" y="11277"/>
                  </a:cubicBezTo>
                  <a:cubicBezTo>
                    <a:pt x="13384" y="10976"/>
                    <a:pt x="13509" y="10676"/>
                    <a:pt x="13635" y="10400"/>
                  </a:cubicBezTo>
                  <a:cubicBezTo>
                    <a:pt x="14161" y="10550"/>
                    <a:pt x="14562" y="10851"/>
                    <a:pt x="15088" y="10851"/>
                  </a:cubicBezTo>
                  <a:cubicBezTo>
                    <a:pt x="15364" y="10275"/>
                    <a:pt x="15514" y="9673"/>
                    <a:pt x="15615" y="9071"/>
                  </a:cubicBezTo>
                  <a:cubicBezTo>
                    <a:pt x="15690" y="8721"/>
                    <a:pt x="15640" y="8670"/>
                    <a:pt x="15264" y="8620"/>
                  </a:cubicBezTo>
                  <a:cubicBezTo>
                    <a:pt x="14938" y="8570"/>
                    <a:pt x="14612" y="8545"/>
                    <a:pt x="14236" y="8520"/>
                  </a:cubicBezTo>
                  <a:cubicBezTo>
                    <a:pt x="14211" y="8069"/>
                    <a:pt x="14186" y="7643"/>
                    <a:pt x="14161" y="7167"/>
                  </a:cubicBezTo>
                  <a:cubicBezTo>
                    <a:pt x="14562" y="7117"/>
                    <a:pt x="14888" y="7066"/>
                    <a:pt x="15239" y="7016"/>
                  </a:cubicBezTo>
                  <a:cubicBezTo>
                    <a:pt x="15615" y="6966"/>
                    <a:pt x="15690" y="6866"/>
                    <a:pt x="15615" y="6515"/>
                  </a:cubicBezTo>
                  <a:cubicBezTo>
                    <a:pt x="15464" y="5914"/>
                    <a:pt x="15289" y="5312"/>
                    <a:pt x="15088" y="4736"/>
                  </a:cubicBezTo>
                  <a:cubicBezTo>
                    <a:pt x="14987" y="4449"/>
                    <a:pt x="14897" y="4344"/>
                    <a:pt x="14720" y="4344"/>
                  </a:cubicBezTo>
                  <a:cubicBezTo>
                    <a:pt x="14633" y="4344"/>
                    <a:pt x="14526" y="4369"/>
                    <a:pt x="14387" y="4410"/>
                  </a:cubicBezTo>
                  <a:cubicBezTo>
                    <a:pt x="14086" y="4510"/>
                    <a:pt x="13785" y="4610"/>
                    <a:pt x="13484" y="4736"/>
                  </a:cubicBezTo>
                  <a:cubicBezTo>
                    <a:pt x="13284" y="4460"/>
                    <a:pt x="13108" y="4234"/>
                    <a:pt x="12908" y="3984"/>
                  </a:cubicBezTo>
                  <a:cubicBezTo>
                    <a:pt x="13184" y="3708"/>
                    <a:pt x="13409" y="3482"/>
                    <a:pt x="13660" y="3257"/>
                  </a:cubicBezTo>
                  <a:cubicBezTo>
                    <a:pt x="13961" y="2981"/>
                    <a:pt x="13986" y="2856"/>
                    <a:pt x="13685" y="2530"/>
                  </a:cubicBezTo>
                  <a:cubicBezTo>
                    <a:pt x="13359" y="2204"/>
                    <a:pt x="13033" y="1904"/>
                    <a:pt x="12682" y="1603"/>
                  </a:cubicBezTo>
                  <a:cubicBezTo>
                    <a:pt x="12508" y="1452"/>
                    <a:pt x="12382" y="1376"/>
                    <a:pt x="12259" y="1376"/>
                  </a:cubicBezTo>
                  <a:cubicBezTo>
                    <a:pt x="12118" y="1376"/>
                    <a:pt x="11981" y="1477"/>
                    <a:pt x="11780" y="1678"/>
                  </a:cubicBezTo>
                  <a:cubicBezTo>
                    <a:pt x="11580" y="1853"/>
                    <a:pt x="11404" y="2079"/>
                    <a:pt x="11179" y="2305"/>
                  </a:cubicBezTo>
                  <a:cubicBezTo>
                    <a:pt x="10903" y="2104"/>
                    <a:pt x="10677" y="1954"/>
                    <a:pt x="10427" y="1778"/>
                  </a:cubicBezTo>
                  <a:cubicBezTo>
                    <a:pt x="10552" y="1528"/>
                    <a:pt x="10652" y="1327"/>
                    <a:pt x="10753" y="1102"/>
                  </a:cubicBezTo>
                  <a:cubicBezTo>
                    <a:pt x="10903" y="751"/>
                    <a:pt x="10878" y="575"/>
                    <a:pt x="10477" y="450"/>
                  </a:cubicBezTo>
                  <a:cubicBezTo>
                    <a:pt x="9976" y="274"/>
                    <a:pt x="9449" y="149"/>
                    <a:pt x="8923" y="24"/>
                  </a:cubicBezTo>
                  <a:cubicBezTo>
                    <a:pt x="8852" y="9"/>
                    <a:pt x="8791" y="1"/>
                    <a:pt x="8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64"/>
            <p:cNvSpPr/>
            <p:nvPr/>
          </p:nvSpPr>
          <p:spPr>
            <a:xfrm>
              <a:off x="5155075" y="3905550"/>
              <a:ext cx="110300" cy="109700"/>
            </a:xfrm>
            <a:custGeom>
              <a:avLst/>
              <a:gdLst/>
              <a:ahLst/>
              <a:cxnLst/>
              <a:rect l="l" t="t" r="r" b="b"/>
              <a:pathLst>
                <a:path w="4412" h="4388" extrusionOk="0">
                  <a:moveTo>
                    <a:pt x="2185" y="502"/>
                  </a:moveTo>
                  <a:cubicBezTo>
                    <a:pt x="2200" y="502"/>
                    <a:pt x="2215" y="502"/>
                    <a:pt x="2231" y="503"/>
                  </a:cubicBezTo>
                  <a:cubicBezTo>
                    <a:pt x="3183" y="503"/>
                    <a:pt x="3910" y="1254"/>
                    <a:pt x="3935" y="2182"/>
                  </a:cubicBezTo>
                  <a:cubicBezTo>
                    <a:pt x="3935" y="3120"/>
                    <a:pt x="3157" y="3912"/>
                    <a:pt x="2248" y="3912"/>
                  </a:cubicBezTo>
                  <a:cubicBezTo>
                    <a:pt x="2234" y="3912"/>
                    <a:pt x="2220" y="3911"/>
                    <a:pt x="2206" y="3911"/>
                  </a:cubicBezTo>
                  <a:cubicBezTo>
                    <a:pt x="1253" y="3911"/>
                    <a:pt x="501" y="3134"/>
                    <a:pt x="501" y="2207"/>
                  </a:cubicBezTo>
                  <a:cubicBezTo>
                    <a:pt x="477" y="1269"/>
                    <a:pt x="1229" y="502"/>
                    <a:pt x="2185" y="502"/>
                  </a:cubicBezTo>
                  <a:close/>
                  <a:moveTo>
                    <a:pt x="2226" y="1"/>
                  </a:moveTo>
                  <a:cubicBezTo>
                    <a:pt x="2211" y="1"/>
                    <a:pt x="2196" y="1"/>
                    <a:pt x="2180" y="1"/>
                  </a:cubicBezTo>
                  <a:cubicBezTo>
                    <a:pt x="952" y="26"/>
                    <a:pt x="0" y="1004"/>
                    <a:pt x="25" y="2232"/>
                  </a:cubicBezTo>
                  <a:cubicBezTo>
                    <a:pt x="25" y="3420"/>
                    <a:pt x="978" y="4388"/>
                    <a:pt x="2184" y="4388"/>
                  </a:cubicBezTo>
                  <a:cubicBezTo>
                    <a:pt x="2200" y="4388"/>
                    <a:pt x="2215" y="4388"/>
                    <a:pt x="2231" y="4387"/>
                  </a:cubicBezTo>
                  <a:cubicBezTo>
                    <a:pt x="3434" y="4387"/>
                    <a:pt x="4411" y="3410"/>
                    <a:pt x="4411" y="2207"/>
                  </a:cubicBezTo>
                  <a:cubicBezTo>
                    <a:pt x="4411" y="994"/>
                    <a:pt x="3433" y="1"/>
                    <a:pt x="2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3052" name="Shape 3052"/>
        <p:cNvGrpSpPr/>
        <p:nvPr/>
      </p:nvGrpSpPr>
      <p:grpSpPr>
        <a:xfrm>
          <a:off x="0" y="0"/>
          <a:ext cx="0" cy="0"/>
          <a:chOff x="0" y="0"/>
          <a:chExt cx="0" cy="0"/>
        </a:xfrm>
      </p:grpSpPr>
      <p:sp>
        <p:nvSpPr>
          <p:cNvPr id="3053" name="Google Shape;3053;p65"/>
          <p:cNvSpPr txBox="1"/>
          <p:nvPr>
            <p:ph type="subTitle" idx="1"/>
          </p:nvPr>
        </p:nvSpPr>
        <p:spPr>
          <a:xfrm>
            <a:off x="1236849" y="2447922"/>
            <a:ext cx="2213700" cy="203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write here…</a:t>
            </a:r>
            <a:endParaRPr lang="en-GB"/>
          </a:p>
        </p:txBody>
      </p:sp>
      <p:sp>
        <p:nvSpPr>
          <p:cNvPr id="3054" name="Google Shape;3054;p65"/>
          <p:cNvSpPr txBox="1"/>
          <p:nvPr>
            <p:ph type="subTitle" idx="2"/>
          </p:nvPr>
        </p:nvSpPr>
        <p:spPr>
          <a:xfrm>
            <a:off x="1236825" y="1489539"/>
            <a:ext cx="2213700" cy="84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Resources</a:t>
            </a:r>
            <a:endParaRPr lang="en-GB"/>
          </a:p>
        </p:txBody>
      </p:sp>
      <p:sp>
        <p:nvSpPr>
          <p:cNvPr id="3055" name="Google Shape;3055;p65"/>
          <p:cNvSpPr txBox="1"/>
          <p:nvPr>
            <p:ph type="subTitle" idx="3"/>
          </p:nvPr>
        </p:nvSpPr>
        <p:spPr>
          <a:xfrm>
            <a:off x="5929852" y="2447960"/>
            <a:ext cx="2213700" cy="2037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You can write here…</a:t>
            </a:r>
            <a:endParaRPr lang="en-GB"/>
          </a:p>
        </p:txBody>
      </p:sp>
      <p:sp>
        <p:nvSpPr>
          <p:cNvPr id="3056" name="Google Shape;3056;p65"/>
          <p:cNvSpPr txBox="1"/>
          <p:nvPr>
            <p:ph type="subTitle" idx="4"/>
          </p:nvPr>
        </p:nvSpPr>
        <p:spPr>
          <a:xfrm>
            <a:off x="5929849" y="1489530"/>
            <a:ext cx="2213700" cy="84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Project fundamentals</a:t>
            </a:r>
            <a:endParaRPr lang="en-GB"/>
          </a:p>
        </p:txBody>
      </p:sp>
      <p:sp>
        <p:nvSpPr>
          <p:cNvPr id="3057" name="Google Shape;3057;p65"/>
          <p:cNvSpPr txBox="1"/>
          <p:nvPr>
            <p:ph type="subTitle" idx="5"/>
          </p:nvPr>
        </p:nvSpPr>
        <p:spPr>
          <a:xfrm>
            <a:off x="3583351" y="2448027"/>
            <a:ext cx="2213700" cy="20373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You can write here…</a:t>
            </a:r>
            <a:endParaRPr lang="en-GB"/>
          </a:p>
        </p:txBody>
      </p:sp>
      <p:sp>
        <p:nvSpPr>
          <p:cNvPr id="3058" name="Google Shape;3058;p65"/>
          <p:cNvSpPr txBox="1"/>
          <p:nvPr>
            <p:ph type="subTitle" idx="6"/>
          </p:nvPr>
        </p:nvSpPr>
        <p:spPr>
          <a:xfrm>
            <a:off x="3583337" y="1489525"/>
            <a:ext cx="2213700" cy="84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ICT Tools</a:t>
            </a:r>
            <a:endParaRPr lang="en-GB"/>
          </a:p>
        </p:txBody>
      </p:sp>
      <p:sp>
        <p:nvSpPr>
          <p:cNvPr id="3059" name="Google Shape;3059;p65"/>
          <p:cNvSpPr txBox="1"/>
          <p:nvPr>
            <p:ph type="ctrTitle"/>
          </p:nvPr>
        </p:nvSpPr>
        <p:spPr>
          <a:xfrm>
            <a:off x="713250" y="446075"/>
            <a:ext cx="7717500" cy="53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Learning situation example</a:t>
            </a:r>
            <a:endParaRPr lang="en-GB"/>
          </a:p>
        </p:txBody>
      </p:sp>
      <p:grpSp>
        <p:nvGrpSpPr>
          <p:cNvPr id="3060" name="Google Shape;3060;p65"/>
          <p:cNvGrpSpPr/>
          <p:nvPr/>
        </p:nvGrpSpPr>
        <p:grpSpPr>
          <a:xfrm flipH="1">
            <a:off x="415757" y="1449335"/>
            <a:ext cx="531539" cy="3091388"/>
            <a:chOff x="8167932" y="1504647"/>
            <a:chExt cx="531539" cy="3091388"/>
          </a:xfrm>
        </p:grpSpPr>
        <p:grpSp>
          <p:nvGrpSpPr>
            <p:cNvPr id="3061" name="Google Shape;3061;p65"/>
            <p:cNvGrpSpPr/>
            <p:nvPr/>
          </p:nvGrpSpPr>
          <p:grpSpPr>
            <a:xfrm flipH="1">
              <a:off x="8167932" y="1504647"/>
              <a:ext cx="531539" cy="155710"/>
              <a:chOff x="1780525" y="2859350"/>
              <a:chExt cx="387250" cy="113450"/>
            </a:xfrm>
          </p:grpSpPr>
          <p:sp>
            <p:nvSpPr>
              <p:cNvPr id="3062" name="Google Shape;3062;p65"/>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65"/>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65"/>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65" name="Google Shape;3065;p65"/>
            <p:cNvGrpSpPr/>
            <p:nvPr/>
          </p:nvGrpSpPr>
          <p:grpSpPr>
            <a:xfrm flipH="1">
              <a:off x="8167932" y="1798215"/>
              <a:ext cx="531539" cy="155710"/>
              <a:chOff x="1780525" y="2859350"/>
              <a:chExt cx="387250" cy="113450"/>
            </a:xfrm>
          </p:grpSpPr>
          <p:sp>
            <p:nvSpPr>
              <p:cNvPr id="3066" name="Google Shape;3066;p65"/>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65"/>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65"/>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69" name="Google Shape;3069;p65"/>
            <p:cNvGrpSpPr/>
            <p:nvPr/>
          </p:nvGrpSpPr>
          <p:grpSpPr>
            <a:xfrm flipH="1">
              <a:off x="8167932" y="2091783"/>
              <a:ext cx="531539" cy="155710"/>
              <a:chOff x="1780525" y="2859350"/>
              <a:chExt cx="387250" cy="113450"/>
            </a:xfrm>
          </p:grpSpPr>
          <p:sp>
            <p:nvSpPr>
              <p:cNvPr id="3070" name="Google Shape;3070;p65"/>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65"/>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65"/>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73" name="Google Shape;3073;p65"/>
            <p:cNvGrpSpPr/>
            <p:nvPr/>
          </p:nvGrpSpPr>
          <p:grpSpPr>
            <a:xfrm flipH="1">
              <a:off x="8167932" y="2385351"/>
              <a:ext cx="531539" cy="155710"/>
              <a:chOff x="1780525" y="2859350"/>
              <a:chExt cx="387250" cy="113450"/>
            </a:xfrm>
          </p:grpSpPr>
          <p:sp>
            <p:nvSpPr>
              <p:cNvPr id="3074" name="Google Shape;3074;p65"/>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65"/>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65"/>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77" name="Google Shape;3077;p65"/>
            <p:cNvGrpSpPr/>
            <p:nvPr/>
          </p:nvGrpSpPr>
          <p:grpSpPr>
            <a:xfrm flipH="1">
              <a:off x="8167932" y="2678918"/>
              <a:ext cx="531539" cy="155710"/>
              <a:chOff x="1780525" y="2859350"/>
              <a:chExt cx="387250" cy="113450"/>
            </a:xfrm>
          </p:grpSpPr>
          <p:sp>
            <p:nvSpPr>
              <p:cNvPr id="3078" name="Google Shape;3078;p65"/>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65"/>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65"/>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81" name="Google Shape;3081;p65"/>
            <p:cNvGrpSpPr/>
            <p:nvPr/>
          </p:nvGrpSpPr>
          <p:grpSpPr>
            <a:xfrm flipH="1">
              <a:off x="8167932" y="2972486"/>
              <a:ext cx="531539" cy="155710"/>
              <a:chOff x="1780525" y="2859350"/>
              <a:chExt cx="387250" cy="113450"/>
            </a:xfrm>
          </p:grpSpPr>
          <p:sp>
            <p:nvSpPr>
              <p:cNvPr id="3082" name="Google Shape;3082;p65"/>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65"/>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65"/>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85" name="Google Shape;3085;p65"/>
            <p:cNvGrpSpPr/>
            <p:nvPr/>
          </p:nvGrpSpPr>
          <p:grpSpPr>
            <a:xfrm flipH="1">
              <a:off x="8167932" y="3266054"/>
              <a:ext cx="531539" cy="155710"/>
              <a:chOff x="1780525" y="2859350"/>
              <a:chExt cx="387250" cy="113450"/>
            </a:xfrm>
          </p:grpSpPr>
          <p:sp>
            <p:nvSpPr>
              <p:cNvPr id="3086" name="Google Shape;3086;p65"/>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65"/>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65"/>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89" name="Google Shape;3089;p65"/>
            <p:cNvGrpSpPr/>
            <p:nvPr/>
          </p:nvGrpSpPr>
          <p:grpSpPr>
            <a:xfrm flipH="1">
              <a:off x="8167932" y="3559622"/>
              <a:ext cx="531539" cy="155710"/>
              <a:chOff x="1780525" y="2859350"/>
              <a:chExt cx="387250" cy="113450"/>
            </a:xfrm>
          </p:grpSpPr>
          <p:sp>
            <p:nvSpPr>
              <p:cNvPr id="3090" name="Google Shape;3090;p65"/>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65"/>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65"/>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93" name="Google Shape;3093;p65"/>
            <p:cNvGrpSpPr/>
            <p:nvPr/>
          </p:nvGrpSpPr>
          <p:grpSpPr>
            <a:xfrm flipH="1">
              <a:off x="8167932" y="3853189"/>
              <a:ext cx="531539" cy="155710"/>
              <a:chOff x="1780525" y="2859350"/>
              <a:chExt cx="387250" cy="113450"/>
            </a:xfrm>
          </p:grpSpPr>
          <p:sp>
            <p:nvSpPr>
              <p:cNvPr id="3094" name="Google Shape;3094;p65"/>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65"/>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65"/>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97" name="Google Shape;3097;p65"/>
            <p:cNvGrpSpPr/>
            <p:nvPr/>
          </p:nvGrpSpPr>
          <p:grpSpPr>
            <a:xfrm flipH="1">
              <a:off x="8167932" y="4146757"/>
              <a:ext cx="531539" cy="155710"/>
              <a:chOff x="1780525" y="2859350"/>
              <a:chExt cx="387250" cy="113450"/>
            </a:xfrm>
          </p:grpSpPr>
          <p:sp>
            <p:nvSpPr>
              <p:cNvPr id="3098" name="Google Shape;3098;p65"/>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65"/>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65"/>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01" name="Google Shape;3101;p65"/>
            <p:cNvGrpSpPr/>
            <p:nvPr/>
          </p:nvGrpSpPr>
          <p:grpSpPr>
            <a:xfrm flipH="1">
              <a:off x="8167932" y="4440325"/>
              <a:ext cx="531539" cy="155710"/>
              <a:chOff x="1780525" y="2859350"/>
              <a:chExt cx="387250" cy="113450"/>
            </a:xfrm>
          </p:grpSpPr>
          <p:sp>
            <p:nvSpPr>
              <p:cNvPr id="3102" name="Google Shape;3102;p65"/>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65"/>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65"/>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811" name="Shape 1811"/>
        <p:cNvGrpSpPr/>
        <p:nvPr/>
      </p:nvGrpSpPr>
      <p:grpSpPr>
        <a:xfrm>
          <a:off x="0" y="0"/>
          <a:ext cx="0" cy="0"/>
          <a:chOff x="0" y="0"/>
          <a:chExt cx="0" cy="0"/>
        </a:xfrm>
      </p:grpSpPr>
      <p:sp>
        <p:nvSpPr>
          <p:cNvPr id="1812" name="Google Shape;1812;p40"/>
          <p:cNvSpPr/>
          <p:nvPr/>
        </p:nvSpPr>
        <p:spPr>
          <a:xfrm>
            <a:off x="5818900" y="2024400"/>
            <a:ext cx="2781000" cy="29178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40"/>
          <p:cNvSpPr txBox="1"/>
          <p:nvPr>
            <p:ph type="subTitle" idx="1"/>
          </p:nvPr>
        </p:nvSpPr>
        <p:spPr>
          <a:xfrm>
            <a:off x="1095325" y="1505514"/>
            <a:ext cx="4528200" cy="133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Headless CMS</a:t>
            </a:r>
            <a:br>
              <a:rPr lang="en-US" altLang="en-GB"/>
            </a:br>
            <a:r>
              <a:rPr lang="en-US" altLang="en-GB"/>
              <a:t>Strapi is an open-source headless CMS (Content Management System) written in JavaScript. It provides a flexible and customizable platform for creating, managing, and delivering content.</a:t>
            </a:r>
            <a:endParaRPr lang="en-US" altLang="en-GB"/>
          </a:p>
        </p:txBody>
      </p:sp>
      <p:sp>
        <p:nvSpPr>
          <p:cNvPr id="1815" name="Google Shape;1815;p40"/>
          <p:cNvSpPr txBox="1"/>
          <p:nvPr>
            <p:ph type="ctrTitle"/>
          </p:nvPr>
        </p:nvSpPr>
        <p:spPr>
          <a:xfrm>
            <a:off x="713250" y="446075"/>
            <a:ext cx="7717500" cy="53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Introduction</a:t>
            </a:r>
            <a:endParaRPr lang="en-GB"/>
          </a:p>
        </p:txBody>
      </p:sp>
      <p:grpSp>
        <p:nvGrpSpPr>
          <p:cNvPr id="1816" name="Google Shape;1816;p40"/>
          <p:cNvGrpSpPr/>
          <p:nvPr/>
        </p:nvGrpSpPr>
        <p:grpSpPr>
          <a:xfrm>
            <a:off x="6663475" y="3218223"/>
            <a:ext cx="1091842" cy="1336255"/>
            <a:chOff x="3112575" y="3748373"/>
            <a:chExt cx="1091842" cy="1336255"/>
          </a:xfrm>
        </p:grpSpPr>
        <p:sp>
          <p:nvSpPr>
            <p:cNvPr id="1817" name="Google Shape;1817;p40"/>
            <p:cNvSpPr/>
            <p:nvPr/>
          </p:nvSpPr>
          <p:spPr>
            <a:xfrm>
              <a:off x="3329491" y="4445237"/>
              <a:ext cx="810154" cy="639392"/>
            </a:xfrm>
            <a:custGeom>
              <a:avLst/>
              <a:gdLst/>
              <a:ahLst/>
              <a:cxnLst/>
              <a:rect l="l" t="t" r="r" b="b"/>
              <a:pathLst>
                <a:path w="25088" h="19800" extrusionOk="0">
                  <a:moveTo>
                    <a:pt x="18647" y="0"/>
                  </a:moveTo>
                  <a:cubicBezTo>
                    <a:pt x="18421" y="276"/>
                    <a:pt x="18171" y="551"/>
                    <a:pt x="17920" y="777"/>
                  </a:cubicBezTo>
                  <a:cubicBezTo>
                    <a:pt x="17970" y="852"/>
                    <a:pt x="18020" y="927"/>
                    <a:pt x="18121" y="1003"/>
                  </a:cubicBezTo>
                  <a:lnTo>
                    <a:pt x="18822" y="1504"/>
                  </a:lnTo>
                  <a:lnTo>
                    <a:pt x="17419" y="1178"/>
                  </a:lnTo>
                  <a:cubicBezTo>
                    <a:pt x="16968" y="1529"/>
                    <a:pt x="16491" y="1805"/>
                    <a:pt x="16015" y="2005"/>
                  </a:cubicBezTo>
                  <a:cubicBezTo>
                    <a:pt x="16040" y="2005"/>
                    <a:pt x="16040" y="2005"/>
                    <a:pt x="16040" y="2030"/>
                  </a:cubicBezTo>
                  <a:lnTo>
                    <a:pt x="17444" y="2832"/>
                  </a:lnTo>
                  <a:lnTo>
                    <a:pt x="17444" y="2832"/>
                  </a:lnTo>
                  <a:lnTo>
                    <a:pt x="15238" y="2306"/>
                  </a:lnTo>
                  <a:cubicBezTo>
                    <a:pt x="14436" y="2582"/>
                    <a:pt x="13584" y="2707"/>
                    <a:pt x="12682" y="2757"/>
                  </a:cubicBezTo>
                  <a:cubicBezTo>
                    <a:pt x="12732" y="2807"/>
                    <a:pt x="12807" y="2882"/>
                    <a:pt x="12907" y="2907"/>
                  </a:cubicBezTo>
                  <a:lnTo>
                    <a:pt x="14587" y="3659"/>
                  </a:lnTo>
                  <a:lnTo>
                    <a:pt x="14587" y="3659"/>
                  </a:lnTo>
                  <a:lnTo>
                    <a:pt x="11354" y="2782"/>
                  </a:lnTo>
                  <a:lnTo>
                    <a:pt x="6993" y="2782"/>
                  </a:lnTo>
                  <a:cubicBezTo>
                    <a:pt x="6667" y="2782"/>
                    <a:pt x="6366" y="2732"/>
                    <a:pt x="6040" y="2682"/>
                  </a:cubicBezTo>
                  <a:lnTo>
                    <a:pt x="6040" y="2682"/>
                  </a:lnTo>
                  <a:cubicBezTo>
                    <a:pt x="7444" y="3158"/>
                    <a:pt x="9198" y="3684"/>
                    <a:pt x="10501" y="4311"/>
                  </a:cubicBezTo>
                  <a:cubicBezTo>
                    <a:pt x="7745" y="3233"/>
                    <a:pt x="4637" y="2607"/>
                    <a:pt x="4461" y="2506"/>
                  </a:cubicBezTo>
                  <a:lnTo>
                    <a:pt x="4436" y="2531"/>
                  </a:lnTo>
                  <a:cubicBezTo>
                    <a:pt x="4249" y="2448"/>
                    <a:pt x="4096" y="2404"/>
                    <a:pt x="3963" y="2404"/>
                  </a:cubicBezTo>
                  <a:cubicBezTo>
                    <a:pt x="3777" y="2404"/>
                    <a:pt x="3630" y="2491"/>
                    <a:pt x="3484" y="2682"/>
                  </a:cubicBezTo>
                  <a:cubicBezTo>
                    <a:pt x="3258" y="2932"/>
                    <a:pt x="3359" y="3283"/>
                    <a:pt x="3684" y="3459"/>
                  </a:cubicBezTo>
                  <a:cubicBezTo>
                    <a:pt x="3760" y="3509"/>
                    <a:pt x="6767" y="4411"/>
                    <a:pt x="9549" y="5865"/>
                  </a:cubicBezTo>
                  <a:lnTo>
                    <a:pt x="3735" y="3935"/>
                  </a:lnTo>
                  <a:cubicBezTo>
                    <a:pt x="3630" y="3887"/>
                    <a:pt x="3518" y="3864"/>
                    <a:pt x="3407" y="3864"/>
                  </a:cubicBezTo>
                  <a:cubicBezTo>
                    <a:pt x="3172" y="3864"/>
                    <a:pt x="2943" y="3965"/>
                    <a:pt x="2807" y="4135"/>
                  </a:cubicBezTo>
                  <a:cubicBezTo>
                    <a:pt x="2607" y="4386"/>
                    <a:pt x="2707" y="4712"/>
                    <a:pt x="3008" y="4887"/>
                  </a:cubicBezTo>
                  <a:lnTo>
                    <a:pt x="13033" y="9699"/>
                  </a:lnTo>
                  <a:lnTo>
                    <a:pt x="2958" y="5890"/>
                  </a:lnTo>
                  <a:cubicBezTo>
                    <a:pt x="2846" y="5850"/>
                    <a:pt x="2729" y="5830"/>
                    <a:pt x="2615" y="5830"/>
                  </a:cubicBezTo>
                  <a:cubicBezTo>
                    <a:pt x="2371" y="5830"/>
                    <a:pt x="2142" y="5920"/>
                    <a:pt x="2005" y="6090"/>
                  </a:cubicBezTo>
                  <a:cubicBezTo>
                    <a:pt x="1805" y="6366"/>
                    <a:pt x="1905" y="6692"/>
                    <a:pt x="2206" y="6867"/>
                  </a:cubicBezTo>
                  <a:lnTo>
                    <a:pt x="13459" y="12281"/>
                  </a:lnTo>
                  <a:lnTo>
                    <a:pt x="2782" y="7744"/>
                  </a:lnTo>
                  <a:cubicBezTo>
                    <a:pt x="2670" y="7696"/>
                    <a:pt x="2552" y="7674"/>
                    <a:pt x="2438" y="7674"/>
                  </a:cubicBezTo>
                  <a:cubicBezTo>
                    <a:pt x="2195" y="7674"/>
                    <a:pt x="1966" y="7775"/>
                    <a:pt x="1830" y="7945"/>
                  </a:cubicBezTo>
                  <a:cubicBezTo>
                    <a:pt x="1654" y="8196"/>
                    <a:pt x="1755" y="8547"/>
                    <a:pt x="2055" y="8697"/>
                  </a:cubicBezTo>
                  <a:lnTo>
                    <a:pt x="9073" y="12406"/>
                  </a:lnTo>
                  <a:lnTo>
                    <a:pt x="9073" y="12406"/>
                  </a:lnTo>
                  <a:lnTo>
                    <a:pt x="2331" y="9499"/>
                  </a:lnTo>
                  <a:cubicBezTo>
                    <a:pt x="2227" y="9459"/>
                    <a:pt x="2116" y="9439"/>
                    <a:pt x="2005" y="9439"/>
                  </a:cubicBezTo>
                  <a:cubicBezTo>
                    <a:pt x="1770" y="9439"/>
                    <a:pt x="1540" y="9529"/>
                    <a:pt x="1404" y="9699"/>
                  </a:cubicBezTo>
                  <a:cubicBezTo>
                    <a:pt x="1203" y="9975"/>
                    <a:pt x="1303" y="10301"/>
                    <a:pt x="1604" y="10476"/>
                  </a:cubicBezTo>
                  <a:lnTo>
                    <a:pt x="9349" y="14887"/>
                  </a:lnTo>
                  <a:lnTo>
                    <a:pt x="1629" y="11704"/>
                  </a:lnTo>
                  <a:cubicBezTo>
                    <a:pt x="1517" y="11664"/>
                    <a:pt x="1400" y="11645"/>
                    <a:pt x="1287" y="11645"/>
                  </a:cubicBezTo>
                  <a:cubicBezTo>
                    <a:pt x="1046" y="11645"/>
                    <a:pt x="821" y="11734"/>
                    <a:pt x="702" y="11905"/>
                  </a:cubicBezTo>
                  <a:cubicBezTo>
                    <a:pt x="501" y="12181"/>
                    <a:pt x="602" y="12506"/>
                    <a:pt x="902" y="12682"/>
                  </a:cubicBezTo>
                  <a:lnTo>
                    <a:pt x="6316" y="15740"/>
                  </a:lnTo>
                  <a:lnTo>
                    <a:pt x="1429" y="13885"/>
                  </a:lnTo>
                  <a:cubicBezTo>
                    <a:pt x="1336" y="13856"/>
                    <a:pt x="1236" y="13842"/>
                    <a:pt x="1138" y="13842"/>
                  </a:cubicBezTo>
                  <a:cubicBezTo>
                    <a:pt x="892" y="13842"/>
                    <a:pt x="652" y="13931"/>
                    <a:pt x="526" y="14110"/>
                  </a:cubicBezTo>
                  <a:cubicBezTo>
                    <a:pt x="326" y="14361"/>
                    <a:pt x="426" y="14687"/>
                    <a:pt x="702" y="14862"/>
                  </a:cubicBezTo>
                  <a:lnTo>
                    <a:pt x="3735" y="16667"/>
                  </a:lnTo>
                  <a:lnTo>
                    <a:pt x="1053" y="15740"/>
                  </a:lnTo>
                  <a:cubicBezTo>
                    <a:pt x="958" y="15703"/>
                    <a:pt x="858" y="15686"/>
                    <a:pt x="761" y="15686"/>
                  </a:cubicBezTo>
                  <a:cubicBezTo>
                    <a:pt x="525" y="15686"/>
                    <a:pt x="300" y="15788"/>
                    <a:pt x="176" y="15965"/>
                  </a:cubicBezTo>
                  <a:cubicBezTo>
                    <a:pt x="0" y="16191"/>
                    <a:pt x="50" y="16516"/>
                    <a:pt x="326" y="16692"/>
                  </a:cubicBezTo>
                  <a:lnTo>
                    <a:pt x="1454" y="17444"/>
                  </a:lnTo>
                  <a:lnTo>
                    <a:pt x="1203" y="17369"/>
                  </a:lnTo>
                  <a:cubicBezTo>
                    <a:pt x="1113" y="17339"/>
                    <a:pt x="1021" y="17324"/>
                    <a:pt x="931" y="17324"/>
                  </a:cubicBezTo>
                  <a:cubicBezTo>
                    <a:pt x="719" y="17324"/>
                    <a:pt x="517" y="17403"/>
                    <a:pt x="376" y="17544"/>
                  </a:cubicBezTo>
                  <a:cubicBezTo>
                    <a:pt x="201" y="17770"/>
                    <a:pt x="201" y="18045"/>
                    <a:pt x="401" y="18246"/>
                  </a:cubicBezTo>
                  <a:lnTo>
                    <a:pt x="1554" y="19374"/>
                  </a:lnTo>
                  <a:cubicBezTo>
                    <a:pt x="1679" y="19513"/>
                    <a:pt x="1874" y="19582"/>
                    <a:pt x="2074" y="19582"/>
                  </a:cubicBezTo>
                  <a:cubicBezTo>
                    <a:pt x="2234" y="19582"/>
                    <a:pt x="2398" y="19538"/>
                    <a:pt x="2531" y="19449"/>
                  </a:cubicBezTo>
                  <a:cubicBezTo>
                    <a:pt x="2682" y="19349"/>
                    <a:pt x="2782" y="19223"/>
                    <a:pt x="2782" y="19073"/>
                  </a:cubicBezTo>
                  <a:lnTo>
                    <a:pt x="5013" y="19750"/>
                  </a:lnTo>
                  <a:cubicBezTo>
                    <a:pt x="5088" y="19775"/>
                    <a:pt x="5188" y="19800"/>
                    <a:pt x="5263" y="19800"/>
                  </a:cubicBezTo>
                  <a:cubicBezTo>
                    <a:pt x="5514" y="19800"/>
                    <a:pt x="5740" y="19699"/>
                    <a:pt x="5865" y="19524"/>
                  </a:cubicBezTo>
                  <a:cubicBezTo>
                    <a:pt x="6040" y="19273"/>
                    <a:pt x="5965" y="18973"/>
                    <a:pt x="5714" y="18797"/>
                  </a:cubicBezTo>
                  <a:lnTo>
                    <a:pt x="5088" y="18396"/>
                  </a:lnTo>
                  <a:lnTo>
                    <a:pt x="8772" y="19674"/>
                  </a:lnTo>
                  <a:cubicBezTo>
                    <a:pt x="8867" y="19711"/>
                    <a:pt x="8967" y="19728"/>
                    <a:pt x="9064" y="19728"/>
                  </a:cubicBezTo>
                  <a:cubicBezTo>
                    <a:pt x="9300" y="19728"/>
                    <a:pt x="9525" y="19626"/>
                    <a:pt x="9649" y="19449"/>
                  </a:cubicBezTo>
                  <a:cubicBezTo>
                    <a:pt x="9850" y="19198"/>
                    <a:pt x="9750" y="18872"/>
                    <a:pt x="9474" y="18697"/>
                  </a:cubicBezTo>
                  <a:lnTo>
                    <a:pt x="7068" y="17268"/>
                  </a:lnTo>
                  <a:lnTo>
                    <a:pt x="7068" y="17268"/>
                  </a:lnTo>
                  <a:lnTo>
                    <a:pt x="12958" y="19474"/>
                  </a:lnTo>
                  <a:cubicBezTo>
                    <a:pt x="13053" y="19510"/>
                    <a:pt x="13154" y="19528"/>
                    <a:pt x="13255" y="19528"/>
                  </a:cubicBezTo>
                  <a:cubicBezTo>
                    <a:pt x="13498" y="19528"/>
                    <a:pt x="13736" y="19426"/>
                    <a:pt x="13860" y="19248"/>
                  </a:cubicBezTo>
                  <a:cubicBezTo>
                    <a:pt x="14060" y="18998"/>
                    <a:pt x="13960" y="18672"/>
                    <a:pt x="13659" y="18496"/>
                  </a:cubicBezTo>
                  <a:lnTo>
                    <a:pt x="9900" y="16366"/>
                  </a:lnTo>
                  <a:lnTo>
                    <a:pt x="17444" y="19474"/>
                  </a:lnTo>
                  <a:cubicBezTo>
                    <a:pt x="17546" y="19513"/>
                    <a:pt x="17655" y="19533"/>
                    <a:pt x="17762" y="19533"/>
                  </a:cubicBezTo>
                  <a:cubicBezTo>
                    <a:pt x="17998" y="19533"/>
                    <a:pt x="18226" y="19438"/>
                    <a:pt x="18346" y="19248"/>
                  </a:cubicBezTo>
                  <a:cubicBezTo>
                    <a:pt x="18547" y="18998"/>
                    <a:pt x="18471" y="18672"/>
                    <a:pt x="18171" y="18496"/>
                  </a:cubicBezTo>
                  <a:lnTo>
                    <a:pt x="11454" y="14687"/>
                  </a:lnTo>
                  <a:lnTo>
                    <a:pt x="22256" y="19298"/>
                  </a:lnTo>
                  <a:cubicBezTo>
                    <a:pt x="22360" y="19347"/>
                    <a:pt x="22473" y="19369"/>
                    <a:pt x="22583" y="19369"/>
                  </a:cubicBezTo>
                  <a:cubicBezTo>
                    <a:pt x="22818" y="19369"/>
                    <a:pt x="23047" y="19268"/>
                    <a:pt x="23183" y="19098"/>
                  </a:cubicBezTo>
                  <a:cubicBezTo>
                    <a:pt x="23384" y="18822"/>
                    <a:pt x="23283" y="18496"/>
                    <a:pt x="22958" y="18321"/>
                  </a:cubicBezTo>
                  <a:lnTo>
                    <a:pt x="15765" y="14562"/>
                  </a:lnTo>
                  <a:lnTo>
                    <a:pt x="15765" y="14562"/>
                  </a:lnTo>
                  <a:lnTo>
                    <a:pt x="24161" y="18146"/>
                  </a:lnTo>
                  <a:cubicBezTo>
                    <a:pt x="24311" y="18196"/>
                    <a:pt x="24461" y="18196"/>
                    <a:pt x="24612" y="18196"/>
                  </a:cubicBezTo>
                  <a:cubicBezTo>
                    <a:pt x="24587" y="17795"/>
                    <a:pt x="24587" y="17394"/>
                    <a:pt x="24587" y="16993"/>
                  </a:cubicBezTo>
                  <a:lnTo>
                    <a:pt x="15790" y="12206"/>
                  </a:lnTo>
                  <a:lnTo>
                    <a:pt x="15790" y="12206"/>
                  </a:lnTo>
                  <a:lnTo>
                    <a:pt x="24411" y="15965"/>
                  </a:lnTo>
                  <a:cubicBezTo>
                    <a:pt x="24461" y="15990"/>
                    <a:pt x="24512" y="16015"/>
                    <a:pt x="24587" y="16015"/>
                  </a:cubicBezTo>
                  <a:cubicBezTo>
                    <a:pt x="24612" y="15589"/>
                    <a:pt x="24662" y="15188"/>
                    <a:pt x="24737" y="14787"/>
                  </a:cubicBezTo>
                  <a:lnTo>
                    <a:pt x="16266" y="10125"/>
                  </a:lnTo>
                  <a:lnTo>
                    <a:pt x="23960" y="13509"/>
                  </a:lnTo>
                  <a:cubicBezTo>
                    <a:pt x="24065" y="13557"/>
                    <a:pt x="24179" y="13580"/>
                    <a:pt x="24293" y="13580"/>
                  </a:cubicBezTo>
                  <a:cubicBezTo>
                    <a:pt x="24533" y="13580"/>
                    <a:pt x="24768" y="13479"/>
                    <a:pt x="24888" y="13308"/>
                  </a:cubicBezTo>
                  <a:cubicBezTo>
                    <a:pt x="25088" y="13033"/>
                    <a:pt x="24988" y="12707"/>
                    <a:pt x="24687" y="12531"/>
                  </a:cubicBezTo>
                  <a:lnTo>
                    <a:pt x="14161" y="6968"/>
                  </a:lnTo>
                  <a:lnTo>
                    <a:pt x="14161" y="6968"/>
                  </a:lnTo>
                  <a:cubicBezTo>
                    <a:pt x="16065" y="7694"/>
                    <a:pt x="18321" y="8572"/>
                    <a:pt x="21053" y="9599"/>
                  </a:cubicBezTo>
                  <a:cubicBezTo>
                    <a:pt x="22456" y="10151"/>
                    <a:pt x="23384" y="10501"/>
                    <a:pt x="23459" y="10526"/>
                  </a:cubicBezTo>
                  <a:cubicBezTo>
                    <a:pt x="23556" y="10571"/>
                    <a:pt x="23661" y="10591"/>
                    <a:pt x="23766" y="10591"/>
                  </a:cubicBezTo>
                  <a:cubicBezTo>
                    <a:pt x="24016" y="10591"/>
                    <a:pt x="24263" y="10477"/>
                    <a:pt x="24386" y="10301"/>
                  </a:cubicBezTo>
                  <a:cubicBezTo>
                    <a:pt x="24612" y="9950"/>
                    <a:pt x="24512" y="9775"/>
                    <a:pt x="24086" y="9524"/>
                  </a:cubicBezTo>
                  <a:cubicBezTo>
                    <a:pt x="24086" y="9524"/>
                    <a:pt x="24060" y="9499"/>
                    <a:pt x="24010" y="9499"/>
                  </a:cubicBezTo>
                  <a:cubicBezTo>
                    <a:pt x="23835" y="9399"/>
                    <a:pt x="23634" y="9298"/>
                    <a:pt x="23359" y="9173"/>
                  </a:cubicBezTo>
                  <a:lnTo>
                    <a:pt x="21329" y="8196"/>
                  </a:lnTo>
                  <a:cubicBezTo>
                    <a:pt x="19649" y="7394"/>
                    <a:pt x="17419" y="6316"/>
                    <a:pt x="15188" y="5238"/>
                  </a:cubicBezTo>
                  <a:lnTo>
                    <a:pt x="14161" y="4737"/>
                  </a:lnTo>
                  <a:lnTo>
                    <a:pt x="22958" y="7469"/>
                  </a:lnTo>
                  <a:cubicBezTo>
                    <a:pt x="23045" y="7502"/>
                    <a:pt x="23138" y="7518"/>
                    <a:pt x="23230" y="7518"/>
                  </a:cubicBezTo>
                  <a:cubicBezTo>
                    <a:pt x="23480" y="7518"/>
                    <a:pt x="23725" y="7402"/>
                    <a:pt x="23835" y="7218"/>
                  </a:cubicBezTo>
                  <a:cubicBezTo>
                    <a:pt x="24010" y="6942"/>
                    <a:pt x="23885" y="6617"/>
                    <a:pt x="23584" y="6466"/>
                  </a:cubicBezTo>
                  <a:lnTo>
                    <a:pt x="19173" y="4562"/>
                  </a:lnTo>
                  <a:lnTo>
                    <a:pt x="22106" y="5288"/>
                  </a:lnTo>
                  <a:cubicBezTo>
                    <a:pt x="22182" y="5312"/>
                    <a:pt x="22260" y="5323"/>
                    <a:pt x="22336" y="5323"/>
                  </a:cubicBezTo>
                  <a:cubicBezTo>
                    <a:pt x="22586" y="5323"/>
                    <a:pt x="22823" y="5205"/>
                    <a:pt x="22958" y="5013"/>
                  </a:cubicBezTo>
                  <a:cubicBezTo>
                    <a:pt x="23108" y="4762"/>
                    <a:pt x="23033" y="4461"/>
                    <a:pt x="22757" y="4311"/>
                  </a:cubicBezTo>
                  <a:lnTo>
                    <a:pt x="20376" y="2907"/>
                  </a:lnTo>
                  <a:lnTo>
                    <a:pt x="21880" y="3233"/>
                  </a:lnTo>
                  <a:cubicBezTo>
                    <a:pt x="21951" y="3250"/>
                    <a:pt x="22022" y="3258"/>
                    <a:pt x="22091" y="3258"/>
                  </a:cubicBezTo>
                  <a:cubicBezTo>
                    <a:pt x="22339" y="3258"/>
                    <a:pt x="22564" y="3154"/>
                    <a:pt x="22682" y="2958"/>
                  </a:cubicBezTo>
                  <a:cubicBezTo>
                    <a:pt x="22832" y="2732"/>
                    <a:pt x="22782" y="2431"/>
                    <a:pt x="22532" y="2281"/>
                  </a:cubicBezTo>
                  <a:lnTo>
                    <a:pt x="21128" y="1303"/>
                  </a:lnTo>
                  <a:cubicBezTo>
                    <a:pt x="21329" y="1228"/>
                    <a:pt x="21504" y="1053"/>
                    <a:pt x="21529" y="852"/>
                  </a:cubicBezTo>
                  <a:cubicBezTo>
                    <a:pt x="21579" y="551"/>
                    <a:pt x="21329" y="276"/>
                    <a:pt x="20928" y="226"/>
                  </a:cubicBezTo>
                  <a:lnTo>
                    <a:pt x="186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40"/>
            <p:cNvSpPr/>
            <p:nvPr/>
          </p:nvSpPr>
          <p:spPr>
            <a:xfrm>
              <a:off x="3112575" y="3748373"/>
              <a:ext cx="1091842" cy="1292540"/>
            </a:xfrm>
            <a:custGeom>
              <a:avLst/>
              <a:gdLst/>
              <a:ahLst/>
              <a:cxnLst/>
              <a:rect l="l" t="t" r="r" b="b"/>
              <a:pathLst>
                <a:path w="33811" h="40026" extrusionOk="0">
                  <a:moveTo>
                    <a:pt x="32181" y="3835"/>
                  </a:moveTo>
                  <a:lnTo>
                    <a:pt x="32181" y="3835"/>
                  </a:lnTo>
                  <a:cubicBezTo>
                    <a:pt x="32808" y="4361"/>
                    <a:pt x="32432" y="5063"/>
                    <a:pt x="32482" y="5664"/>
                  </a:cubicBezTo>
                  <a:cubicBezTo>
                    <a:pt x="31830" y="5088"/>
                    <a:pt x="31705" y="4361"/>
                    <a:pt x="32181" y="3835"/>
                  </a:cubicBezTo>
                  <a:close/>
                  <a:moveTo>
                    <a:pt x="1604" y="3308"/>
                  </a:moveTo>
                  <a:lnTo>
                    <a:pt x="1604" y="3308"/>
                  </a:lnTo>
                  <a:cubicBezTo>
                    <a:pt x="1880" y="4186"/>
                    <a:pt x="1604" y="5063"/>
                    <a:pt x="702" y="6015"/>
                  </a:cubicBezTo>
                  <a:cubicBezTo>
                    <a:pt x="677" y="5188"/>
                    <a:pt x="827" y="4461"/>
                    <a:pt x="1128" y="3785"/>
                  </a:cubicBezTo>
                  <a:cubicBezTo>
                    <a:pt x="1228" y="3559"/>
                    <a:pt x="1329" y="3333"/>
                    <a:pt x="1604" y="3308"/>
                  </a:cubicBezTo>
                  <a:close/>
                  <a:moveTo>
                    <a:pt x="17053" y="579"/>
                  </a:moveTo>
                  <a:cubicBezTo>
                    <a:pt x="20009" y="579"/>
                    <a:pt x="22969" y="1570"/>
                    <a:pt x="25339" y="3534"/>
                  </a:cubicBezTo>
                  <a:cubicBezTo>
                    <a:pt x="31304" y="8521"/>
                    <a:pt x="31003" y="17519"/>
                    <a:pt x="24637" y="21980"/>
                  </a:cubicBezTo>
                  <a:cubicBezTo>
                    <a:pt x="22291" y="23623"/>
                    <a:pt x="19816" y="24441"/>
                    <a:pt x="17267" y="24441"/>
                  </a:cubicBezTo>
                  <a:cubicBezTo>
                    <a:pt x="15460" y="24441"/>
                    <a:pt x="13616" y="24030"/>
                    <a:pt x="11755" y="23208"/>
                  </a:cubicBezTo>
                  <a:cubicBezTo>
                    <a:pt x="8246" y="21679"/>
                    <a:pt x="5915" y="19048"/>
                    <a:pt x="4938" y="15313"/>
                  </a:cubicBezTo>
                  <a:cubicBezTo>
                    <a:pt x="4687" y="14386"/>
                    <a:pt x="4612" y="13434"/>
                    <a:pt x="4512" y="12857"/>
                  </a:cubicBezTo>
                  <a:cubicBezTo>
                    <a:pt x="4637" y="8772"/>
                    <a:pt x="6091" y="5739"/>
                    <a:pt x="8948" y="3434"/>
                  </a:cubicBezTo>
                  <a:cubicBezTo>
                    <a:pt x="11277" y="1526"/>
                    <a:pt x="14164" y="579"/>
                    <a:pt x="17053" y="579"/>
                  </a:cubicBezTo>
                  <a:close/>
                  <a:moveTo>
                    <a:pt x="17029" y="0"/>
                  </a:moveTo>
                  <a:cubicBezTo>
                    <a:pt x="13620" y="0"/>
                    <a:pt x="10190" y="1264"/>
                    <a:pt x="7569" y="3885"/>
                  </a:cubicBezTo>
                  <a:cubicBezTo>
                    <a:pt x="4512" y="6967"/>
                    <a:pt x="3359" y="10752"/>
                    <a:pt x="4261" y="15013"/>
                  </a:cubicBezTo>
                  <a:cubicBezTo>
                    <a:pt x="4988" y="18471"/>
                    <a:pt x="6993" y="21078"/>
                    <a:pt x="9950" y="22958"/>
                  </a:cubicBezTo>
                  <a:cubicBezTo>
                    <a:pt x="10126" y="23058"/>
                    <a:pt x="10326" y="23183"/>
                    <a:pt x="10477" y="23283"/>
                  </a:cubicBezTo>
                  <a:cubicBezTo>
                    <a:pt x="10025" y="24336"/>
                    <a:pt x="9574" y="25364"/>
                    <a:pt x="9073" y="26491"/>
                  </a:cubicBezTo>
                  <a:cubicBezTo>
                    <a:pt x="8296" y="25614"/>
                    <a:pt x="7494" y="24862"/>
                    <a:pt x="6842" y="24010"/>
                  </a:cubicBezTo>
                  <a:cubicBezTo>
                    <a:pt x="5865" y="22732"/>
                    <a:pt x="4963" y="21404"/>
                    <a:pt x="4136" y="20025"/>
                  </a:cubicBezTo>
                  <a:cubicBezTo>
                    <a:pt x="1830" y="16191"/>
                    <a:pt x="727" y="12030"/>
                    <a:pt x="777" y="7594"/>
                  </a:cubicBezTo>
                  <a:cubicBezTo>
                    <a:pt x="777" y="7143"/>
                    <a:pt x="903" y="6767"/>
                    <a:pt x="1178" y="6416"/>
                  </a:cubicBezTo>
                  <a:cubicBezTo>
                    <a:pt x="1404" y="6115"/>
                    <a:pt x="1629" y="5815"/>
                    <a:pt x="1830" y="5489"/>
                  </a:cubicBezTo>
                  <a:cubicBezTo>
                    <a:pt x="2231" y="4862"/>
                    <a:pt x="2356" y="4186"/>
                    <a:pt x="2306" y="3459"/>
                  </a:cubicBezTo>
                  <a:cubicBezTo>
                    <a:pt x="2281" y="3133"/>
                    <a:pt x="2156" y="2857"/>
                    <a:pt x="1830" y="2732"/>
                  </a:cubicBezTo>
                  <a:cubicBezTo>
                    <a:pt x="1747" y="2700"/>
                    <a:pt x="1670" y="2686"/>
                    <a:pt x="1596" y="2686"/>
                  </a:cubicBezTo>
                  <a:cubicBezTo>
                    <a:pt x="1379" y="2686"/>
                    <a:pt x="1196" y="2808"/>
                    <a:pt x="1028" y="2957"/>
                  </a:cubicBezTo>
                  <a:cubicBezTo>
                    <a:pt x="878" y="3108"/>
                    <a:pt x="752" y="3283"/>
                    <a:pt x="677" y="3459"/>
                  </a:cubicBezTo>
                  <a:cubicBezTo>
                    <a:pt x="251" y="4461"/>
                    <a:pt x="0" y="5489"/>
                    <a:pt x="226" y="6566"/>
                  </a:cubicBezTo>
                  <a:cubicBezTo>
                    <a:pt x="251" y="6717"/>
                    <a:pt x="226" y="6892"/>
                    <a:pt x="226" y="7043"/>
                  </a:cubicBezTo>
                  <a:cubicBezTo>
                    <a:pt x="151" y="9248"/>
                    <a:pt x="301" y="11454"/>
                    <a:pt x="852" y="13584"/>
                  </a:cubicBezTo>
                  <a:cubicBezTo>
                    <a:pt x="2131" y="18496"/>
                    <a:pt x="4612" y="22732"/>
                    <a:pt x="8196" y="26291"/>
                  </a:cubicBezTo>
                  <a:cubicBezTo>
                    <a:pt x="8772" y="26842"/>
                    <a:pt x="8898" y="27293"/>
                    <a:pt x="8647" y="28045"/>
                  </a:cubicBezTo>
                  <a:cubicBezTo>
                    <a:pt x="7670" y="31228"/>
                    <a:pt x="6918" y="34461"/>
                    <a:pt x="6717" y="37795"/>
                  </a:cubicBezTo>
                  <a:cubicBezTo>
                    <a:pt x="6667" y="38421"/>
                    <a:pt x="6742" y="39048"/>
                    <a:pt x="6767" y="39649"/>
                  </a:cubicBezTo>
                  <a:cubicBezTo>
                    <a:pt x="6767" y="39725"/>
                    <a:pt x="6767" y="39800"/>
                    <a:pt x="6817" y="39825"/>
                  </a:cubicBezTo>
                  <a:cubicBezTo>
                    <a:pt x="6943" y="39900"/>
                    <a:pt x="7068" y="39975"/>
                    <a:pt x="7193" y="40025"/>
                  </a:cubicBezTo>
                  <a:cubicBezTo>
                    <a:pt x="7269" y="39925"/>
                    <a:pt x="7369" y="39800"/>
                    <a:pt x="7369" y="39699"/>
                  </a:cubicBezTo>
                  <a:cubicBezTo>
                    <a:pt x="7143" y="38547"/>
                    <a:pt x="7294" y="37419"/>
                    <a:pt x="7419" y="36266"/>
                  </a:cubicBezTo>
                  <a:cubicBezTo>
                    <a:pt x="7644" y="33910"/>
                    <a:pt x="8246" y="31629"/>
                    <a:pt x="8847" y="29349"/>
                  </a:cubicBezTo>
                  <a:cubicBezTo>
                    <a:pt x="9299" y="27745"/>
                    <a:pt x="9800" y="26166"/>
                    <a:pt x="10477" y="24612"/>
                  </a:cubicBezTo>
                  <a:cubicBezTo>
                    <a:pt x="10627" y="24261"/>
                    <a:pt x="10827" y="23910"/>
                    <a:pt x="10978" y="23584"/>
                  </a:cubicBezTo>
                  <a:cubicBezTo>
                    <a:pt x="13179" y="24491"/>
                    <a:pt x="15289" y="24953"/>
                    <a:pt x="17312" y="24953"/>
                  </a:cubicBezTo>
                  <a:cubicBezTo>
                    <a:pt x="20771" y="24953"/>
                    <a:pt x="23979" y="23601"/>
                    <a:pt x="26968" y="20802"/>
                  </a:cubicBezTo>
                  <a:cubicBezTo>
                    <a:pt x="27294" y="21479"/>
                    <a:pt x="27620" y="22105"/>
                    <a:pt x="27945" y="22732"/>
                  </a:cubicBezTo>
                  <a:cubicBezTo>
                    <a:pt x="29198" y="25188"/>
                    <a:pt x="30000" y="27795"/>
                    <a:pt x="30452" y="30501"/>
                  </a:cubicBezTo>
                  <a:cubicBezTo>
                    <a:pt x="30828" y="32632"/>
                    <a:pt x="30978" y="34787"/>
                    <a:pt x="31204" y="36918"/>
                  </a:cubicBezTo>
                  <a:cubicBezTo>
                    <a:pt x="31254" y="37519"/>
                    <a:pt x="31229" y="38121"/>
                    <a:pt x="31229" y="38722"/>
                  </a:cubicBezTo>
                  <a:cubicBezTo>
                    <a:pt x="31229" y="39023"/>
                    <a:pt x="31229" y="39324"/>
                    <a:pt x="31254" y="39624"/>
                  </a:cubicBezTo>
                  <a:cubicBezTo>
                    <a:pt x="31254" y="39813"/>
                    <a:pt x="31298" y="40002"/>
                    <a:pt x="31513" y="40002"/>
                  </a:cubicBezTo>
                  <a:cubicBezTo>
                    <a:pt x="31526" y="40002"/>
                    <a:pt x="31540" y="40002"/>
                    <a:pt x="31554" y="40000"/>
                  </a:cubicBezTo>
                  <a:cubicBezTo>
                    <a:pt x="31805" y="40000"/>
                    <a:pt x="31830" y="39800"/>
                    <a:pt x="31830" y="39624"/>
                  </a:cubicBezTo>
                  <a:cubicBezTo>
                    <a:pt x="31830" y="38822"/>
                    <a:pt x="31855" y="37995"/>
                    <a:pt x="31805" y="37193"/>
                  </a:cubicBezTo>
                  <a:cubicBezTo>
                    <a:pt x="31680" y="35790"/>
                    <a:pt x="31554" y="34361"/>
                    <a:pt x="31379" y="32933"/>
                  </a:cubicBezTo>
                  <a:cubicBezTo>
                    <a:pt x="31229" y="31730"/>
                    <a:pt x="31053" y="30501"/>
                    <a:pt x="30828" y="29298"/>
                  </a:cubicBezTo>
                  <a:cubicBezTo>
                    <a:pt x="30652" y="28371"/>
                    <a:pt x="30326" y="27469"/>
                    <a:pt x="30076" y="26567"/>
                  </a:cubicBezTo>
                  <a:cubicBezTo>
                    <a:pt x="29975" y="26291"/>
                    <a:pt x="30000" y="26065"/>
                    <a:pt x="30151" y="25840"/>
                  </a:cubicBezTo>
                  <a:cubicBezTo>
                    <a:pt x="30953" y="24537"/>
                    <a:pt x="31554" y="23158"/>
                    <a:pt x="32056" y="21729"/>
                  </a:cubicBezTo>
                  <a:cubicBezTo>
                    <a:pt x="33033" y="18897"/>
                    <a:pt x="33559" y="16015"/>
                    <a:pt x="33710" y="13033"/>
                  </a:cubicBezTo>
                  <a:cubicBezTo>
                    <a:pt x="33810" y="11078"/>
                    <a:pt x="33710" y="9123"/>
                    <a:pt x="33183" y="7218"/>
                  </a:cubicBezTo>
                  <a:cubicBezTo>
                    <a:pt x="33033" y="6717"/>
                    <a:pt x="32983" y="6216"/>
                    <a:pt x="33083" y="5689"/>
                  </a:cubicBezTo>
                  <a:cubicBezTo>
                    <a:pt x="33158" y="5263"/>
                    <a:pt x="33133" y="4837"/>
                    <a:pt x="33108" y="4411"/>
                  </a:cubicBezTo>
                  <a:cubicBezTo>
                    <a:pt x="33083" y="4211"/>
                    <a:pt x="33008" y="3985"/>
                    <a:pt x="32908" y="3785"/>
                  </a:cubicBezTo>
                  <a:cubicBezTo>
                    <a:pt x="32749" y="3512"/>
                    <a:pt x="32508" y="3301"/>
                    <a:pt x="32184" y="3301"/>
                  </a:cubicBezTo>
                  <a:cubicBezTo>
                    <a:pt x="32151" y="3301"/>
                    <a:pt x="32116" y="3304"/>
                    <a:pt x="32081" y="3308"/>
                  </a:cubicBezTo>
                  <a:cubicBezTo>
                    <a:pt x="31705" y="3358"/>
                    <a:pt x="31454" y="3634"/>
                    <a:pt x="31404" y="3985"/>
                  </a:cubicBezTo>
                  <a:cubicBezTo>
                    <a:pt x="31329" y="4286"/>
                    <a:pt x="31304" y="4612"/>
                    <a:pt x="31404" y="4862"/>
                  </a:cubicBezTo>
                  <a:cubicBezTo>
                    <a:pt x="31554" y="5313"/>
                    <a:pt x="31830" y="5739"/>
                    <a:pt x="32056" y="6140"/>
                  </a:cubicBezTo>
                  <a:cubicBezTo>
                    <a:pt x="32181" y="6416"/>
                    <a:pt x="32407" y="6642"/>
                    <a:pt x="32482" y="6917"/>
                  </a:cubicBezTo>
                  <a:cubicBezTo>
                    <a:pt x="32858" y="8020"/>
                    <a:pt x="33033" y="9198"/>
                    <a:pt x="33108" y="10351"/>
                  </a:cubicBezTo>
                  <a:cubicBezTo>
                    <a:pt x="33284" y="12983"/>
                    <a:pt x="33008" y="15589"/>
                    <a:pt x="32457" y="18145"/>
                  </a:cubicBezTo>
                  <a:cubicBezTo>
                    <a:pt x="31955" y="20476"/>
                    <a:pt x="31204" y="22707"/>
                    <a:pt x="30101" y="24787"/>
                  </a:cubicBezTo>
                  <a:cubicBezTo>
                    <a:pt x="30000" y="24988"/>
                    <a:pt x="29875" y="25138"/>
                    <a:pt x="29775" y="25313"/>
                  </a:cubicBezTo>
                  <a:cubicBezTo>
                    <a:pt x="28948" y="23609"/>
                    <a:pt x="28146" y="21980"/>
                    <a:pt x="27344" y="20301"/>
                  </a:cubicBezTo>
                  <a:cubicBezTo>
                    <a:pt x="27469" y="20151"/>
                    <a:pt x="27569" y="20000"/>
                    <a:pt x="27695" y="19825"/>
                  </a:cubicBezTo>
                  <a:cubicBezTo>
                    <a:pt x="31003" y="15489"/>
                    <a:pt x="31053" y="9649"/>
                    <a:pt x="27770" y="5288"/>
                  </a:cubicBezTo>
                  <a:cubicBezTo>
                    <a:pt x="25173" y="1817"/>
                    <a:pt x="21116" y="0"/>
                    <a:pt x="17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40"/>
            <p:cNvSpPr/>
            <p:nvPr/>
          </p:nvSpPr>
          <p:spPr>
            <a:xfrm>
              <a:off x="3489731" y="4017120"/>
              <a:ext cx="365842" cy="177221"/>
            </a:xfrm>
            <a:custGeom>
              <a:avLst/>
              <a:gdLst/>
              <a:ahLst/>
              <a:cxnLst/>
              <a:rect l="l" t="t" r="r" b="b"/>
              <a:pathLst>
                <a:path w="11329" h="5488" extrusionOk="0">
                  <a:moveTo>
                    <a:pt x="10727" y="801"/>
                  </a:moveTo>
                  <a:lnTo>
                    <a:pt x="10727" y="801"/>
                  </a:lnTo>
                  <a:cubicBezTo>
                    <a:pt x="10677" y="1077"/>
                    <a:pt x="10677" y="1227"/>
                    <a:pt x="10627" y="1377"/>
                  </a:cubicBezTo>
                  <a:cubicBezTo>
                    <a:pt x="10079" y="3508"/>
                    <a:pt x="8252" y="4858"/>
                    <a:pt x="6103" y="4858"/>
                  </a:cubicBezTo>
                  <a:cubicBezTo>
                    <a:pt x="5699" y="4858"/>
                    <a:pt x="5283" y="4810"/>
                    <a:pt x="4863" y="4711"/>
                  </a:cubicBezTo>
                  <a:cubicBezTo>
                    <a:pt x="3033" y="4260"/>
                    <a:pt x="1730" y="3132"/>
                    <a:pt x="878" y="1453"/>
                  </a:cubicBezTo>
                  <a:cubicBezTo>
                    <a:pt x="853" y="1402"/>
                    <a:pt x="853" y="1327"/>
                    <a:pt x="828" y="1277"/>
                  </a:cubicBezTo>
                  <a:cubicBezTo>
                    <a:pt x="828" y="1277"/>
                    <a:pt x="853" y="1252"/>
                    <a:pt x="878" y="1177"/>
                  </a:cubicBezTo>
                  <a:cubicBezTo>
                    <a:pt x="2233" y="1832"/>
                    <a:pt x="3664" y="2069"/>
                    <a:pt x="5137" y="2069"/>
                  </a:cubicBezTo>
                  <a:cubicBezTo>
                    <a:pt x="5354" y="2069"/>
                    <a:pt x="5572" y="2064"/>
                    <a:pt x="5790" y="2054"/>
                  </a:cubicBezTo>
                  <a:cubicBezTo>
                    <a:pt x="7469" y="2004"/>
                    <a:pt x="9098" y="1653"/>
                    <a:pt x="10727" y="801"/>
                  </a:cubicBezTo>
                  <a:close/>
                  <a:moveTo>
                    <a:pt x="11069" y="1"/>
                  </a:moveTo>
                  <a:cubicBezTo>
                    <a:pt x="10948" y="1"/>
                    <a:pt x="10765" y="90"/>
                    <a:pt x="10627" y="149"/>
                  </a:cubicBezTo>
                  <a:cubicBezTo>
                    <a:pt x="10076" y="400"/>
                    <a:pt x="9550" y="726"/>
                    <a:pt x="8998" y="926"/>
                  </a:cubicBezTo>
                  <a:cubicBezTo>
                    <a:pt x="7820" y="1337"/>
                    <a:pt x="6617" y="1506"/>
                    <a:pt x="5407" y="1506"/>
                  </a:cubicBezTo>
                  <a:cubicBezTo>
                    <a:pt x="4917" y="1506"/>
                    <a:pt x="4426" y="1478"/>
                    <a:pt x="3935" y="1427"/>
                  </a:cubicBezTo>
                  <a:cubicBezTo>
                    <a:pt x="2833" y="1327"/>
                    <a:pt x="1780" y="1077"/>
                    <a:pt x="853" y="450"/>
                  </a:cubicBezTo>
                  <a:cubicBezTo>
                    <a:pt x="731" y="374"/>
                    <a:pt x="619" y="316"/>
                    <a:pt x="499" y="316"/>
                  </a:cubicBezTo>
                  <a:cubicBezTo>
                    <a:pt x="421" y="316"/>
                    <a:pt x="340" y="341"/>
                    <a:pt x="251" y="400"/>
                  </a:cubicBezTo>
                  <a:cubicBezTo>
                    <a:pt x="1" y="600"/>
                    <a:pt x="26" y="801"/>
                    <a:pt x="101" y="1052"/>
                  </a:cubicBezTo>
                  <a:cubicBezTo>
                    <a:pt x="878" y="3533"/>
                    <a:pt x="3484" y="5438"/>
                    <a:pt x="6116" y="5488"/>
                  </a:cubicBezTo>
                  <a:cubicBezTo>
                    <a:pt x="6667" y="5387"/>
                    <a:pt x="7219" y="5337"/>
                    <a:pt x="7745" y="5162"/>
                  </a:cubicBezTo>
                  <a:cubicBezTo>
                    <a:pt x="9775" y="4560"/>
                    <a:pt x="11304" y="2555"/>
                    <a:pt x="11329" y="550"/>
                  </a:cubicBezTo>
                  <a:cubicBezTo>
                    <a:pt x="11329" y="375"/>
                    <a:pt x="11279" y="99"/>
                    <a:pt x="11154" y="24"/>
                  </a:cubicBezTo>
                  <a:cubicBezTo>
                    <a:pt x="11132" y="8"/>
                    <a:pt x="11103" y="1"/>
                    <a:pt x="1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40"/>
            <p:cNvSpPr/>
            <p:nvPr/>
          </p:nvSpPr>
          <p:spPr>
            <a:xfrm>
              <a:off x="3458180" y="3934481"/>
              <a:ext cx="49375" cy="60774"/>
            </a:xfrm>
            <a:custGeom>
              <a:avLst/>
              <a:gdLst/>
              <a:ahLst/>
              <a:cxnLst/>
              <a:rect l="l" t="t" r="r" b="b"/>
              <a:pathLst>
                <a:path w="1529" h="1882" extrusionOk="0">
                  <a:moveTo>
                    <a:pt x="715" y="0"/>
                  </a:moveTo>
                  <a:cubicBezTo>
                    <a:pt x="702" y="0"/>
                    <a:pt x="690" y="1"/>
                    <a:pt x="677" y="1"/>
                  </a:cubicBezTo>
                  <a:cubicBezTo>
                    <a:pt x="301" y="27"/>
                    <a:pt x="0" y="428"/>
                    <a:pt x="0" y="929"/>
                  </a:cubicBezTo>
                  <a:cubicBezTo>
                    <a:pt x="25" y="1480"/>
                    <a:pt x="376" y="1881"/>
                    <a:pt x="827" y="1881"/>
                  </a:cubicBezTo>
                  <a:cubicBezTo>
                    <a:pt x="1253" y="1881"/>
                    <a:pt x="1529" y="1480"/>
                    <a:pt x="1529" y="929"/>
                  </a:cubicBezTo>
                  <a:cubicBezTo>
                    <a:pt x="1505" y="417"/>
                    <a:pt x="1149"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40"/>
            <p:cNvSpPr/>
            <p:nvPr/>
          </p:nvSpPr>
          <p:spPr>
            <a:xfrm>
              <a:off x="3825615" y="3920659"/>
              <a:ext cx="43756" cy="57642"/>
            </a:xfrm>
            <a:custGeom>
              <a:avLst/>
              <a:gdLst/>
              <a:ahLst/>
              <a:cxnLst/>
              <a:rect l="l" t="t" r="r" b="b"/>
              <a:pathLst>
                <a:path w="1355" h="1785" extrusionOk="0">
                  <a:moveTo>
                    <a:pt x="636" y="1"/>
                  </a:moveTo>
                  <a:cubicBezTo>
                    <a:pt x="617" y="1"/>
                    <a:pt x="597" y="2"/>
                    <a:pt x="577" y="3"/>
                  </a:cubicBezTo>
                  <a:cubicBezTo>
                    <a:pt x="276" y="54"/>
                    <a:pt x="76" y="204"/>
                    <a:pt x="26" y="505"/>
                  </a:cubicBezTo>
                  <a:cubicBezTo>
                    <a:pt x="1" y="780"/>
                    <a:pt x="1" y="1056"/>
                    <a:pt x="51" y="1307"/>
                  </a:cubicBezTo>
                  <a:cubicBezTo>
                    <a:pt x="99" y="1546"/>
                    <a:pt x="215" y="1785"/>
                    <a:pt x="486" y="1785"/>
                  </a:cubicBezTo>
                  <a:cubicBezTo>
                    <a:pt x="499" y="1785"/>
                    <a:pt x="513" y="1784"/>
                    <a:pt x="527" y="1783"/>
                  </a:cubicBezTo>
                  <a:cubicBezTo>
                    <a:pt x="828" y="1783"/>
                    <a:pt x="1078" y="1683"/>
                    <a:pt x="1229" y="1382"/>
                  </a:cubicBezTo>
                  <a:cubicBezTo>
                    <a:pt x="1304" y="1257"/>
                    <a:pt x="1304" y="1081"/>
                    <a:pt x="1354" y="906"/>
                  </a:cubicBezTo>
                  <a:cubicBezTo>
                    <a:pt x="1279" y="730"/>
                    <a:pt x="1254" y="530"/>
                    <a:pt x="1154" y="354"/>
                  </a:cubicBezTo>
                  <a:cubicBezTo>
                    <a:pt x="1037" y="145"/>
                    <a:pt x="878" y="1"/>
                    <a:pt x="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22" name="Google Shape;1822;p40"/>
          <p:cNvSpPr/>
          <p:nvPr/>
        </p:nvSpPr>
        <p:spPr>
          <a:xfrm rot="1184345">
            <a:off x="6881836" y="2537270"/>
            <a:ext cx="655124" cy="421572"/>
          </a:xfrm>
          <a:custGeom>
            <a:avLst/>
            <a:gdLst/>
            <a:ahLst/>
            <a:cxnLst/>
            <a:rect l="l" t="t" r="r" b="b"/>
            <a:pathLst>
              <a:path w="19324" h="12435" extrusionOk="0">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23" name="Google Shape;1823;p40"/>
          <p:cNvGrpSpPr/>
          <p:nvPr/>
        </p:nvGrpSpPr>
        <p:grpSpPr>
          <a:xfrm>
            <a:off x="5957268" y="1694748"/>
            <a:ext cx="2504252" cy="531539"/>
            <a:chOff x="2553143" y="372809"/>
            <a:chExt cx="2504252" cy="531539"/>
          </a:xfrm>
        </p:grpSpPr>
        <p:grpSp>
          <p:nvGrpSpPr>
            <p:cNvPr id="1824" name="Google Shape;1824;p40"/>
            <p:cNvGrpSpPr/>
            <p:nvPr/>
          </p:nvGrpSpPr>
          <p:grpSpPr>
            <a:xfrm rot="-5400000" flipH="1">
              <a:off x="2365228" y="560724"/>
              <a:ext cx="531539" cy="155710"/>
              <a:chOff x="1780525" y="2859350"/>
              <a:chExt cx="387250" cy="113450"/>
            </a:xfrm>
          </p:grpSpPr>
          <p:sp>
            <p:nvSpPr>
              <p:cNvPr id="1825" name="Google Shape;1825;p4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4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4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28" name="Google Shape;1828;p40"/>
            <p:cNvGrpSpPr/>
            <p:nvPr/>
          </p:nvGrpSpPr>
          <p:grpSpPr>
            <a:xfrm rot="-5400000" flipH="1">
              <a:off x="2658796" y="560724"/>
              <a:ext cx="531539" cy="155710"/>
              <a:chOff x="1780525" y="2859350"/>
              <a:chExt cx="387250" cy="113450"/>
            </a:xfrm>
          </p:grpSpPr>
          <p:sp>
            <p:nvSpPr>
              <p:cNvPr id="1829" name="Google Shape;1829;p4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4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4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32" name="Google Shape;1832;p40"/>
            <p:cNvGrpSpPr/>
            <p:nvPr/>
          </p:nvGrpSpPr>
          <p:grpSpPr>
            <a:xfrm rot="-5400000" flipH="1">
              <a:off x="2952364" y="560724"/>
              <a:ext cx="531539" cy="155710"/>
              <a:chOff x="1780525" y="2859350"/>
              <a:chExt cx="387250" cy="113450"/>
            </a:xfrm>
          </p:grpSpPr>
          <p:sp>
            <p:nvSpPr>
              <p:cNvPr id="1833" name="Google Shape;1833;p4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4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4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36" name="Google Shape;1836;p40"/>
            <p:cNvGrpSpPr/>
            <p:nvPr/>
          </p:nvGrpSpPr>
          <p:grpSpPr>
            <a:xfrm rot="-5400000" flipH="1">
              <a:off x="3245932" y="560724"/>
              <a:ext cx="531539" cy="155710"/>
              <a:chOff x="1780525" y="2859350"/>
              <a:chExt cx="387250" cy="113450"/>
            </a:xfrm>
          </p:grpSpPr>
          <p:sp>
            <p:nvSpPr>
              <p:cNvPr id="1837" name="Google Shape;1837;p4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4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4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40" name="Google Shape;1840;p40"/>
            <p:cNvGrpSpPr/>
            <p:nvPr/>
          </p:nvGrpSpPr>
          <p:grpSpPr>
            <a:xfrm rot="-5400000" flipH="1">
              <a:off x="3539499" y="560724"/>
              <a:ext cx="531539" cy="155710"/>
              <a:chOff x="1780525" y="2859350"/>
              <a:chExt cx="387250" cy="113450"/>
            </a:xfrm>
          </p:grpSpPr>
          <p:sp>
            <p:nvSpPr>
              <p:cNvPr id="1841" name="Google Shape;1841;p4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4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4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44" name="Google Shape;1844;p40"/>
            <p:cNvGrpSpPr/>
            <p:nvPr/>
          </p:nvGrpSpPr>
          <p:grpSpPr>
            <a:xfrm rot="-5400000" flipH="1">
              <a:off x="3833067" y="560724"/>
              <a:ext cx="531539" cy="155710"/>
              <a:chOff x="1780525" y="2859350"/>
              <a:chExt cx="387250" cy="113450"/>
            </a:xfrm>
          </p:grpSpPr>
          <p:sp>
            <p:nvSpPr>
              <p:cNvPr id="1845" name="Google Shape;1845;p4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4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4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48" name="Google Shape;1848;p40"/>
            <p:cNvGrpSpPr/>
            <p:nvPr/>
          </p:nvGrpSpPr>
          <p:grpSpPr>
            <a:xfrm rot="-5400000" flipH="1">
              <a:off x="4126635" y="560724"/>
              <a:ext cx="531539" cy="155710"/>
              <a:chOff x="1780525" y="2859350"/>
              <a:chExt cx="387250" cy="113450"/>
            </a:xfrm>
          </p:grpSpPr>
          <p:sp>
            <p:nvSpPr>
              <p:cNvPr id="1849" name="Google Shape;1849;p4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4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4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52" name="Google Shape;1852;p40"/>
            <p:cNvGrpSpPr/>
            <p:nvPr/>
          </p:nvGrpSpPr>
          <p:grpSpPr>
            <a:xfrm rot="-5400000" flipH="1">
              <a:off x="4420203" y="560724"/>
              <a:ext cx="531539" cy="155710"/>
              <a:chOff x="1780525" y="2859350"/>
              <a:chExt cx="387250" cy="113450"/>
            </a:xfrm>
          </p:grpSpPr>
          <p:sp>
            <p:nvSpPr>
              <p:cNvPr id="1853" name="Google Shape;1853;p4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4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4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56" name="Google Shape;1856;p40"/>
            <p:cNvGrpSpPr/>
            <p:nvPr/>
          </p:nvGrpSpPr>
          <p:grpSpPr>
            <a:xfrm rot="-5400000" flipH="1">
              <a:off x="4713770" y="560724"/>
              <a:ext cx="531539" cy="155710"/>
              <a:chOff x="1780525" y="2859350"/>
              <a:chExt cx="387250" cy="113450"/>
            </a:xfrm>
          </p:grpSpPr>
          <p:sp>
            <p:nvSpPr>
              <p:cNvPr id="1857" name="Google Shape;1857;p40"/>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40"/>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40"/>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3108" name="Shape 3108"/>
        <p:cNvGrpSpPr/>
        <p:nvPr/>
      </p:nvGrpSpPr>
      <p:grpSpPr>
        <a:xfrm>
          <a:off x="0" y="0"/>
          <a:ext cx="0" cy="0"/>
          <a:chOff x="0" y="0"/>
          <a:chExt cx="0" cy="0"/>
        </a:xfrm>
      </p:grpSpPr>
      <p:grpSp>
        <p:nvGrpSpPr>
          <p:cNvPr id="3109" name="Google Shape;3109;p66"/>
          <p:cNvGrpSpPr/>
          <p:nvPr/>
        </p:nvGrpSpPr>
        <p:grpSpPr>
          <a:xfrm>
            <a:off x="4195887" y="1566425"/>
            <a:ext cx="3722617" cy="3006499"/>
            <a:chOff x="4195887" y="1466925"/>
            <a:chExt cx="3722617" cy="3006499"/>
          </a:xfrm>
        </p:grpSpPr>
        <p:grpSp>
          <p:nvGrpSpPr>
            <p:cNvPr id="3110" name="Google Shape;3110;p66"/>
            <p:cNvGrpSpPr/>
            <p:nvPr/>
          </p:nvGrpSpPr>
          <p:grpSpPr>
            <a:xfrm>
              <a:off x="4195887" y="1466925"/>
              <a:ext cx="3722617" cy="3006499"/>
              <a:chOff x="3713115" y="1401687"/>
              <a:chExt cx="4067100" cy="3284715"/>
            </a:xfrm>
          </p:grpSpPr>
          <p:sp>
            <p:nvSpPr>
              <p:cNvPr id="3111" name="Google Shape;3111;p66"/>
              <p:cNvSpPr/>
              <p:nvPr/>
            </p:nvSpPr>
            <p:spPr>
              <a:xfrm rot="10800000">
                <a:off x="4881981" y="3956340"/>
                <a:ext cx="1729214" cy="730061"/>
              </a:xfrm>
              <a:prstGeom prst="flowChartManualOperation">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66"/>
              <p:cNvSpPr/>
              <p:nvPr/>
            </p:nvSpPr>
            <p:spPr>
              <a:xfrm>
                <a:off x="3713115" y="1401687"/>
                <a:ext cx="4067100" cy="2716200"/>
              </a:xfrm>
              <a:prstGeom prst="roundRect">
                <a:avLst>
                  <a:gd name="adj" fmla="val 0"/>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66"/>
              <p:cNvSpPr/>
              <p:nvPr/>
            </p:nvSpPr>
            <p:spPr>
              <a:xfrm>
                <a:off x="7202419" y="3854517"/>
                <a:ext cx="85500" cy="855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14" name="Google Shape;3114;p66"/>
            <p:cNvSpPr/>
            <p:nvPr/>
          </p:nvSpPr>
          <p:spPr>
            <a:xfrm>
              <a:off x="7698697" y="3712001"/>
              <a:ext cx="78300" cy="78300"/>
            </a:xfrm>
            <a:prstGeom prst="ellipse">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15" name="Google Shape;3115;p66"/>
          <p:cNvSpPr txBox="1"/>
          <p:nvPr>
            <p:ph type="subTitle" idx="1"/>
          </p:nvPr>
        </p:nvSpPr>
        <p:spPr>
          <a:xfrm>
            <a:off x="1180550" y="1799451"/>
            <a:ext cx="2481000" cy="1156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GB"/>
              <a:t>You can replace the image on the screen with your own work. Just right-click on it and select “Replace image”</a:t>
            </a:r>
            <a:endParaRPr lang="en-GB"/>
          </a:p>
        </p:txBody>
      </p:sp>
      <p:sp>
        <p:nvSpPr>
          <p:cNvPr id="3116" name="Google Shape;3116;p66"/>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Computer mockup</a:t>
            </a:r>
            <a:endParaRPr lang="en-GB"/>
          </a:p>
        </p:txBody>
      </p:sp>
      <p:pic>
        <p:nvPicPr>
          <p:cNvPr id="3117" name="Google Shape;3117;p66"/>
          <p:cNvPicPr preferRelativeResize="0"/>
          <p:nvPr/>
        </p:nvPicPr>
        <p:blipFill rotWithShape="1">
          <a:blip r:embed="rId1"/>
          <a:srcRect/>
          <a:stretch>
            <a:fillRect/>
          </a:stretch>
        </p:blipFill>
        <p:spPr>
          <a:xfrm>
            <a:off x="4337450" y="1714612"/>
            <a:ext cx="3439500" cy="1934725"/>
          </a:xfrm>
          <a:prstGeom prst="rect">
            <a:avLst/>
          </a:prstGeom>
          <a:noFill/>
          <a:ln w="28575" cap="flat" cmpd="sng">
            <a:solidFill>
              <a:schemeClr val="dk1"/>
            </a:solidFill>
            <a:prstDash val="solid"/>
            <a:round/>
            <a:headEnd type="none" w="sm" len="sm"/>
            <a:tailEnd type="none" w="sm" len="sm"/>
          </a:ln>
        </p:spPr>
      </p:pic>
      <p:sp>
        <p:nvSpPr>
          <p:cNvPr id="3118" name="Google Shape;3118;p66"/>
          <p:cNvSpPr/>
          <p:nvPr/>
        </p:nvSpPr>
        <p:spPr>
          <a:xfrm>
            <a:off x="584644" y="3194618"/>
            <a:ext cx="3125700" cy="17046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19" name="Google Shape;3119;p66"/>
          <p:cNvGrpSpPr/>
          <p:nvPr/>
        </p:nvGrpSpPr>
        <p:grpSpPr>
          <a:xfrm>
            <a:off x="836359" y="3397688"/>
            <a:ext cx="1249925" cy="1298392"/>
            <a:chOff x="929375" y="3503438"/>
            <a:chExt cx="1046400" cy="1086975"/>
          </a:xfrm>
        </p:grpSpPr>
        <p:sp>
          <p:nvSpPr>
            <p:cNvPr id="3120" name="Google Shape;3120;p66"/>
            <p:cNvSpPr/>
            <p:nvPr/>
          </p:nvSpPr>
          <p:spPr>
            <a:xfrm>
              <a:off x="1716350" y="4406188"/>
              <a:ext cx="59525" cy="28225"/>
            </a:xfrm>
            <a:custGeom>
              <a:avLst/>
              <a:gdLst/>
              <a:ahLst/>
              <a:cxnLst/>
              <a:rect l="l" t="t" r="r" b="b"/>
              <a:pathLst>
                <a:path w="2381" h="1129" extrusionOk="0">
                  <a:moveTo>
                    <a:pt x="1779" y="0"/>
                  </a:moveTo>
                  <a:cubicBezTo>
                    <a:pt x="1504" y="25"/>
                    <a:pt x="1253" y="50"/>
                    <a:pt x="977" y="100"/>
                  </a:cubicBezTo>
                  <a:cubicBezTo>
                    <a:pt x="677" y="251"/>
                    <a:pt x="351" y="401"/>
                    <a:pt x="0" y="526"/>
                  </a:cubicBezTo>
                  <a:lnTo>
                    <a:pt x="1253" y="1053"/>
                  </a:lnTo>
                  <a:cubicBezTo>
                    <a:pt x="1364" y="1104"/>
                    <a:pt x="1483" y="1129"/>
                    <a:pt x="1600" y="1129"/>
                  </a:cubicBezTo>
                  <a:cubicBezTo>
                    <a:pt x="1828" y="1129"/>
                    <a:pt x="2048" y="1034"/>
                    <a:pt x="2180" y="852"/>
                  </a:cubicBezTo>
                  <a:cubicBezTo>
                    <a:pt x="2381" y="602"/>
                    <a:pt x="2281" y="251"/>
                    <a:pt x="1955" y="100"/>
                  </a:cubicBezTo>
                  <a:lnTo>
                    <a:pt x="17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66"/>
            <p:cNvSpPr/>
            <p:nvPr/>
          </p:nvSpPr>
          <p:spPr>
            <a:xfrm>
              <a:off x="1635500" y="4425588"/>
              <a:ext cx="151050" cy="70725"/>
            </a:xfrm>
            <a:custGeom>
              <a:avLst/>
              <a:gdLst/>
              <a:ahLst/>
              <a:cxnLst/>
              <a:rect l="l" t="t" r="r" b="b"/>
              <a:pathLst>
                <a:path w="6042" h="2829" extrusionOk="0">
                  <a:moveTo>
                    <a:pt x="2432" y="1"/>
                  </a:moveTo>
                  <a:cubicBezTo>
                    <a:pt x="2006" y="126"/>
                    <a:pt x="1580" y="227"/>
                    <a:pt x="1154" y="302"/>
                  </a:cubicBezTo>
                  <a:cubicBezTo>
                    <a:pt x="778" y="402"/>
                    <a:pt x="402" y="502"/>
                    <a:pt x="1" y="602"/>
                  </a:cubicBezTo>
                  <a:lnTo>
                    <a:pt x="4913" y="2758"/>
                  </a:lnTo>
                  <a:cubicBezTo>
                    <a:pt x="5018" y="2806"/>
                    <a:pt x="5132" y="2829"/>
                    <a:pt x="5247" y="2829"/>
                  </a:cubicBezTo>
                  <a:cubicBezTo>
                    <a:pt x="5489" y="2829"/>
                    <a:pt x="5729" y="2728"/>
                    <a:pt x="5866" y="2557"/>
                  </a:cubicBezTo>
                  <a:cubicBezTo>
                    <a:pt x="6041" y="2307"/>
                    <a:pt x="5966" y="1956"/>
                    <a:pt x="5640" y="1780"/>
                  </a:cubicBezTo>
                  <a:lnTo>
                    <a:pt x="24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66"/>
            <p:cNvSpPr/>
            <p:nvPr/>
          </p:nvSpPr>
          <p:spPr>
            <a:xfrm>
              <a:off x="1148050" y="4386238"/>
              <a:ext cx="632850" cy="204175"/>
            </a:xfrm>
            <a:custGeom>
              <a:avLst/>
              <a:gdLst/>
              <a:ahLst/>
              <a:cxnLst/>
              <a:rect l="l" t="t" r="r" b="b"/>
              <a:pathLst>
                <a:path w="25314" h="8167" extrusionOk="0">
                  <a:moveTo>
                    <a:pt x="1303" y="1"/>
                  </a:moveTo>
                  <a:cubicBezTo>
                    <a:pt x="1069" y="1"/>
                    <a:pt x="846" y="101"/>
                    <a:pt x="727" y="272"/>
                  </a:cubicBezTo>
                  <a:cubicBezTo>
                    <a:pt x="526" y="522"/>
                    <a:pt x="602" y="848"/>
                    <a:pt x="902" y="1024"/>
                  </a:cubicBezTo>
                  <a:lnTo>
                    <a:pt x="6341" y="4106"/>
                  </a:lnTo>
                  <a:lnTo>
                    <a:pt x="6341" y="4106"/>
                  </a:lnTo>
                  <a:lnTo>
                    <a:pt x="1429" y="2252"/>
                  </a:lnTo>
                  <a:cubicBezTo>
                    <a:pt x="1334" y="2215"/>
                    <a:pt x="1234" y="2198"/>
                    <a:pt x="1136" y="2198"/>
                  </a:cubicBezTo>
                  <a:cubicBezTo>
                    <a:pt x="898" y="2198"/>
                    <a:pt x="668" y="2300"/>
                    <a:pt x="526" y="2477"/>
                  </a:cubicBezTo>
                  <a:cubicBezTo>
                    <a:pt x="351" y="2728"/>
                    <a:pt x="426" y="3054"/>
                    <a:pt x="727" y="3229"/>
                  </a:cubicBezTo>
                  <a:lnTo>
                    <a:pt x="3734" y="5034"/>
                  </a:lnTo>
                  <a:lnTo>
                    <a:pt x="3734" y="5034"/>
                  </a:lnTo>
                  <a:lnTo>
                    <a:pt x="1078" y="4081"/>
                  </a:lnTo>
                  <a:cubicBezTo>
                    <a:pt x="992" y="4055"/>
                    <a:pt x="903" y="4042"/>
                    <a:pt x="815" y="4042"/>
                  </a:cubicBezTo>
                  <a:cubicBezTo>
                    <a:pt x="568" y="4042"/>
                    <a:pt x="330" y="4141"/>
                    <a:pt x="201" y="4307"/>
                  </a:cubicBezTo>
                  <a:cubicBezTo>
                    <a:pt x="0" y="4557"/>
                    <a:pt x="75" y="4858"/>
                    <a:pt x="351" y="5059"/>
                  </a:cubicBezTo>
                  <a:lnTo>
                    <a:pt x="1479" y="5786"/>
                  </a:lnTo>
                  <a:lnTo>
                    <a:pt x="1479" y="5786"/>
                  </a:lnTo>
                  <a:lnTo>
                    <a:pt x="1228" y="5710"/>
                  </a:lnTo>
                  <a:cubicBezTo>
                    <a:pt x="1151" y="5691"/>
                    <a:pt x="1071" y="5682"/>
                    <a:pt x="992" y="5682"/>
                  </a:cubicBezTo>
                  <a:cubicBezTo>
                    <a:pt x="760" y="5682"/>
                    <a:pt x="532" y="5762"/>
                    <a:pt x="401" y="5911"/>
                  </a:cubicBezTo>
                  <a:cubicBezTo>
                    <a:pt x="201" y="6111"/>
                    <a:pt x="226" y="6412"/>
                    <a:pt x="426" y="6588"/>
                  </a:cubicBezTo>
                  <a:lnTo>
                    <a:pt x="1554" y="7740"/>
                  </a:lnTo>
                  <a:cubicBezTo>
                    <a:pt x="1697" y="7870"/>
                    <a:pt x="1907" y="7941"/>
                    <a:pt x="2116" y="7941"/>
                  </a:cubicBezTo>
                  <a:cubicBezTo>
                    <a:pt x="2272" y="7941"/>
                    <a:pt x="2428" y="7901"/>
                    <a:pt x="2556" y="7816"/>
                  </a:cubicBezTo>
                  <a:cubicBezTo>
                    <a:pt x="2707" y="7715"/>
                    <a:pt x="2782" y="7565"/>
                    <a:pt x="2807" y="7415"/>
                  </a:cubicBezTo>
                  <a:lnTo>
                    <a:pt x="5038" y="8116"/>
                  </a:lnTo>
                  <a:cubicBezTo>
                    <a:pt x="5113" y="8141"/>
                    <a:pt x="5188" y="8166"/>
                    <a:pt x="5288" y="8166"/>
                  </a:cubicBezTo>
                  <a:cubicBezTo>
                    <a:pt x="5514" y="8166"/>
                    <a:pt x="5765" y="8066"/>
                    <a:pt x="5890" y="7866"/>
                  </a:cubicBezTo>
                  <a:cubicBezTo>
                    <a:pt x="6065" y="7640"/>
                    <a:pt x="5990" y="7339"/>
                    <a:pt x="5739" y="7164"/>
                  </a:cubicBezTo>
                  <a:lnTo>
                    <a:pt x="5113" y="6738"/>
                  </a:lnTo>
                  <a:lnTo>
                    <a:pt x="8797" y="8041"/>
                  </a:lnTo>
                  <a:cubicBezTo>
                    <a:pt x="8883" y="8068"/>
                    <a:pt x="8972" y="8080"/>
                    <a:pt x="9060" y="8080"/>
                  </a:cubicBezTo>
                  <a:cubicBezTo>
                    <a:pt x="9307" y="8080"/>
                    <a:pt x="9545" y="7982"/>
                    <a:pt x="9674" y="7816"/>
                  </a:cubicBezTo>
                  <a:cubicBezTo>
                    <a:pt x="9850" y="7565"/>
                    <a:pt x="9775" y="7239"/>
                    <a:pt x="9499" y="7064"/>
                  </a:cubicBezTo>
                  <a:lnTo>
                    <a:pt x="7068" y="5610"/>
                  </a:lnTo>
                  <a:lnTo>
                    <a:pt x="12983" y="7841"/>
                  </a:lnTo>
                  <a:cubicBezTo>
                    <a:pt x="13078" y="7877"/>
                    <a:pt x="13179" y="7895"/>
                    <a:pt x="13280" y="7895"/>
                  </a:cubicBezTo>
                  <a:cubicBezTo>
                    <a:pt x="13523" y="7895"/>
                    <a:pt x="13761" y="7793"/>
                    <a:pt x="13885" y="7615"/>
                  </a:cubicBezTo>
                  <a:cubicBezTo>
                    <a:pt x="14060" y="7364"/>
                    <a:pt x="13985" y="7039"/>
                    <a:pt x="13684" y="6863"/>
                  </a:cubicBezTo>
                  <a:lnTo>
                    <a:pt x="9900" y="4733"/>
                  </a:lnTo>
                  <a:lnTo>
                    <a:pt x="17444" y="7841"/>
                  </a:lnTo>
                  <a:cubicBezTo>
                    <a:pt x="17539" y="7877"/>
                    <a:pt x="17640" y="7895"/>
                    <a:pt x="17742" y="7895"/>
                  </a:cubicBezTo>
                  <a:cubicBezTo>
                    <a:pt x="17987" y="7895"/>
                    <a:pt x="18229" y="7793"/>
                    <a:pt x="18371" y="7615"/>
                  </a:cubicBezTo>
                  <a:cubicBezTo>
                    <a:pt x="18572" y="7364"/>
                    <a:pt x="18471" y="7039"/>
                    <a:pt x="18171" y="6863"/>
                  </a:cubicBezTo>
                  <a:lnTo>
                    <a:pt x="11454" y="3054"/>
                  </a:lnTo>
                  <a:lnTo>
                    <a:pt x="22256" y="7665"/>
                  </a:lnTo>
                  <a:cubicBezTo>
                    <a:pt x="22368" y="7713"/>
                    <a:pt x="22486" y="7736"/>
                    <a:pt x="22600" y="7736"/>
                  </a:cubicBezTo>
                  <a:cubicBezTo>
                    <a:pt x="22843" y="7736"/>
                    <a:pt x="23072" y="7635"/>
                    <a:pt x="23208" y="7465"/>
                  </a:cubicBezTo>
                  <a:cubicBezTo>
                    <a:pt x="23384" y="7189"/>
                    <a:pt x="23283" y="6863"/>
                    <a:pt x="22983" y="6688"/>
                  </a:cubicBezTo>
                  <a:lnTo>
                    <a:pt x="15790" y="2903"/>
                  </a:lnTo>
                  <a:lnTo>
                    <a:pt x="24186" y="6487"/>
                  </a:lnTo>
                  <a:cubicBezTo>
                    <a:pt x="24290" y="6535"/>
                    <a:pt x="24402" y="6558"/>
                    <a:pt x="24513" y="6558"/>
                  </a:cubicBezTo>
                  <a:cubicBezTo>
                    <a:pt x="24748" y="6558"/>
                    <a:pt x="24977" y="6457"/>
                    <a:pt x="25113" y="6287"/>
                  </a:cubicBezTo>
                  <a:cubicBezTo>
                    <a:pt x="25314" y="6036"/>
                    <a:pt x="25213" y="5685"/>
                    <a:pt x="24912" y="5535"/>
                  </a:cubicBezTo>
                  <a:lnTo>
                    <a:pt x="18973" y="2277"/>
                  </a:lnTo>
                  <a:cubicBezTo>
                    <a:pt x="18333" y="2397"/>
                    <a:pt x="17701" y="2453"/>
                    <a:pt x="17072" y="2453"/>
                  </a:cubicBezTo>
                  <a:cubicBezTo>
                    <a:pt x="16518" y="2453"/>
                    <a:pt x="15966" y="2409"/>
                    <a:pt x="15414" y="2327"/>
                  </a:cubicBezTo>
                  <a:cubicBezTo>
                    <a:pt x="14545" y="2594"/>
                    <a:pt x="13620" y="2739"/>
                    <a:pt x="12670" y="2739"/>
                  </a:cubicBezTo>
                  <a:cubicBezTo>
                    <a:pt x="12195" y="2739"/>
                    <a:pt x="11713" y="2703"/>
                    <a:pt x="11228" y="2628"/>
                  </a:cubicBezTo>
                  <a:cubicBezTo>
                    <a:pt x="9775" y="2377"/>
                    <a:pt x="8321" y="2001"/>
                    <a:pt x="6917" y="1500"/>
                  </a:cubicBezTo>
                  <a:cubicBezTo>
                    <a:pt x="6642" y="1475"/>
                    <a:pt x="6341" y="1425"/>
                    <a:pt x="6065" y="1349"/>
                  </a:cubicBezTo>
                  <a:lnTo>
                    <a:pt x="6065" y="1349"/>
                  </a:lnTo>
                  <a:lnTo>
                    <a:pt x="9374" y="3229"/>
                  </a:lnTo>
                  <a:lnTo>
                    <a:pt x="1629" y="71"/>
                  </a:lnTo>
                  <a:cubicBezTo>
                    <a:pt x="1525" y="23"/>
                    <a:pt x="1413" y="1"/>
                    <a:pt x="1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66"/>
            <p:cNvSpPr/>
            <p:nvPr/>
          </p:nvSpPr>
          <p:spPr>
            <a:xfrm>
              <a:off x="1068475" y="3503438"/>
              <a:ext cx="755650" cy="1019500"/>
            </a:xfrm>
            <a:custGeom>
              <a:avLst/>
              <a:gdLst/>
              <a:ahLst/>
              <a:cxnLst/>
              <a:rect l="l" t="t" r="r" b="b"/>
              <a:pathLst>
                <a:path w="30226" h="40780" extrusionOk="0">
                  <a:moveTo>
                    <a:pt x="15034" y="601"/>
                  </a:moveTo>
                  <a:cubicBezTo>
                    <a:pt x="18532" y="601"/>
                    <a:pt x="21610" y="1833"/>
                    <a:pt x="24161" y="4406"/>
                  </a:cubicBezTo>
                  <a:cubicBezTo>
                    <a:pt x="26341" y="6586"/>
                    <a:pt x="27419" y="9243"/>
                    <a:pt x="27444" y="12050"/>
                  </a:cubicBezTo>
                  <a:cubicBezTo>
                    <a:pt x="27419" y="15007"/>
                    <a:pt x="26542" y="17338"/>
                    <a:pt x="24913" y="19443"/>
                  </a:cubicBezTo>
                  <a:cubicBezTo>
                    <a:pt x="24537" y="19945"/>
                    <a:pt x="24060" y="20270"/>
                    <a:pt x="23459" y="20521"/>
                  </a:cubicBezTo>
                  <a:cubicBezTo>
                    <a:pt x="20978" y="21523"/>
                    <a:pt x="18522" y="22551"/>
                    <a:pt x="16040" y="23579"/>
                  </a:cubicBezTo>
                  <a:cubicBezTo>
                    <a:pt x="15849" y="23667"/>
                    <a:pt x="15667" y="23703"/>
                    <a:pt x="15478" y="23703"/>
                  </a:cubicBezTo>
                  <a:cubicBezTo>
                    <a:pt x="15345" y="23703"/>
                    <a:pt x="15208" y="23685"/>
                    <a:pt x="15063" y="23654"/>
                  </a:cubicBezTo>
                  <a:cubicBezTo>
                    <a:pt x="12532" y="22977"/>
                    <a:pt x="9975" y="22351"/>
                    <a:pt x="7444" y="21724"/>
                  </a:cubicBezTo>
                  <a:cubicBezTo>
                    <a:pt x="7118" y="21624"/>
                    <a:pt x="6842" y="21523"/>
                    <a:pt x="6642" y="21248"/>
                  </a:cubicBezTo>
                  <a:cubicBezTo>
                    <a:pt x="6466" y="21047"/>
                    <a:pt x="6241" y="20897"/>
                    <a:pt x="6065" y="20721"/>
                  </a:cubicBezTo>
                  <a:cubicBezTo>
                    <a:pt x="1078" y="16035"/>
                    <a:pt x="1153" y="8416"/>
                    <a:pt x="6266" y="3854"/>
                  </a:cubicBezTo>
                  <a:cubicBezTo>
                    <a:pt x="8421" y="1924"/>
                    <a:pt x="10978" y="847"/>
                    <a:pt x="13860" y="646"/>
                  </a:cubicBezTo>
                  <a:cubicBezTo>
                    <a:pt x="14256" y="616"/>
                    <a:pt x="14648" y="601"/>
                    <a:pt x="15034" y="601"/>
                  </a:cubicBezTo>
                  <a:close/>
                  <a:moveTo>
                    <a:pt x="1556" y="27887"/>
                  </a:moveTo>
                  <a:cubicBezTo>
                    <a:pt x="1733" y="27887"/>
                    <a:pt x="1896" y="28007"/>
                    <a:pt x="2005" y="28240"/>
                  </a:cubicBezTo>
                  <a:cubicBezTo>
                    <a:pt x="2130" y="28466"/>
                    <a:pt x="2156" y="28691"/>
                    <a:pt x="2206" y="28942"/>
                  </a:cubicBezTo>
                  <a:cubicBezTo>
                    <a:pt x="2231" y="29443"/>
                    <a:pt x="1980" y="29794"/>
                    <a:pt x="1654" y="30095"/>
                  </a:cubicBezTo>
                  <a:cubicBezTo>
                    <a:pt x="1522" y="30214"/>
                    <a:pt x="1404" y="30277"/>
                    <a:pt x="1288" y="30277"/>
                  </a:cubicBezTo>
                  <a:cubicBezTo>
                    <a:pt x="1185" y="30277"/>
                    <a:pt x="1084" y="30227"/>
                    <a:pt x="978" y="30120"/>
                  </a:cubicBezTo>
                  <a:cubicBezTo>
                    <a:pt x="877" y="30020"/>
                    <a:pt x="777" y="29894"/>
                    <a:pt x="752" y="29769"/>
                  </a:cubicBezTo>
                  <a:cubicBezTo>
                    <a:pt x="602" y="29168"/>
                    <a:pt x="702" y="28616"/>
                    <a:pt x="1103" y="28140"/>
                  </a:cubicBezTo>
                  <a:cubicBezTo>
                    <a:pt x="1251" y="27970"/>
                    <a:pt x="1409" y="27887"/>
                    <a:pt x="1556" y="27887"/>
                  </a:cubicBezTo>
                  <a:close/>
                  <a:moveTo>
                    <a:pt x="28629" y="28229"/>
                  </a:moveTo>
                  <a:cubicBezTo>
                    <a:pt x="28817" y="28229"/>
                    <a:pt x="28990" y="28349"/>
                    <a:pt x="29098" y="28591"/>
                  </a:cubicBezTo>
                  <a:cubicBezTo>
                    <a:pt x="29223" y="28867"/>
                    <a:pt x="29299" y="29168"/>
                    <a:pt x="29374" y="29443"/>
                  </a:cubicBezTo>
                  <a:cubicBezTo>
                    <a:pt x="29273" y="29769"/>
                    <a:pt x="29198" y="30095"/>
                    <a:pt x="29073" y="30371"/>
                  </a:cubicBezTo>
                  <a:cubicBezTo>
                    <a:pt x="28967" y="30582"/>
                    <a:pt x="28800" y="30682"/>
                    <a:pt x="28624" y="30682"/>
                  </a:cubicBezTo>
                  <a:cubicBezTo>
                    <a:pt x="28466" y="30682"/>
                    <a:pt x="28301" y="30600"/>
                    <a:pt x="28171" y="30446"/>
                  </a:cubicBezTo>
                  <a:cubicBezTo>
                    <a:pt x="27820" y="29995"/>
                    <a:pt x="27820" y="28942"/>
                    <a:pt x="28146" y="28491"/>
                  </a:cubicBezTo>
                  <a:cubicBezTo>
                    <a:pt x="28296" y="28317"/>
                    <a:pt x="28468" y="28229"/>
                    <a:pt x="28629" y="28229"/>
                  </a:cubicBezTo>
                  <a:close/>
                  <a:moveTo>
                    <a:pt x="2882" y="21148"/>
                  </a:moveTo>
                  <a:cubicBezTo>
                    <a:pt x="7043" y="22200"/>
                    <a:pt x="11178" y="23253"/>
                    <a:pt x="15263" y="24305"/>
                  </a:cubicBezTo>
                  <a:cubicBezTo>
                    <a:pt x="15238" y="28917"/>
                    <a:pt x="15188" y="33478"/>
                    <a:pt x="15138" y="38115"/>
                  </a:cubicBezTo>
                  <a:cubicBezTo>
                    <a:pt x="10702" y="36962"/>
                    <a:pt x="6291" y="35834"/>
                    <a:pt x="1855" y="34681"/>
                  </a:cubicBezTo>
                  <a:cubicBezTo>
                    <a:pt x="1855" y="33854"/>
                    <a:pt x="1855" y="33052"/>
                    <a:pt x="1855" y="32250"/>
                  </a:cubicBezTo>
                  <a:cubicBezTo>
                    <a:pt x="1855" y="32025"/>
                    <a:pt x="1880" y="31774"/>
                    <a:pt x="1880" y="31524"/>
                  </a:cubicBezTo>
                  <a:cubicBezTo>
                    <a:pt x="1880" y="31022"/>
                    <a:pt x="1980" y="30596"/>
                    <a:pt x="2281" y="30145"/>
                  </a:cubicBezTo>
                  <a:cubicBezTo>
                    <a:pt x="2782" y="29443"/>
                    <a:pt x="2757" y="28616"/>
                    <a:pt x="2356" y="27839"/>
                  </a:cubicBezTo>
                  <a:cubicBezTo>
                    <a:pt x="2256" y="27664"/>
                    <a:pt x="2156" y="27438"/>
                    <a:pt x="2181" y="27238"/>
                  </a:cubicBezTo>
                  <a:cubicBezTo>
                    <a:pt x="2381" y="25258"/>
                    <a:pt x="2582" y="23303"/>
                    <a:pt x="2807" y="21348"/>
                  </a:cubicBezTo>
                  <a:cubicBezTo>
                    <a:pt x="2807" y="21298"/>
                    <a:pt x="2832" y="21273"/>
                    <a:pt x="2882" y="21148"/>
                  </a:cubicBezTo>
                  <a:close/>
                  <a:moveTo>
                    <a:pt x="27920" y="19318"/>
                  </a:moveTo>
                  <a:cubicBezTo>
                    <a:pt x="27945" y="19518"/>
                    <a:pt x="27995" y="19669"/>
                    <a:pt x="27995" y="19844"/>
                  </a:cubicBezTo>
                  <a:cubicBezTo>
                    <a:pt x="28045" y="21022"/>
                    <a:pt x="28070" y="22175"/>
                    <a:pt x="28121" y="23353"/>
                  </a:cubicBezTo>
                  <a:cubicBezTo>
                    <a:pt x="28146" y="24581"/>
                    <a:pt x="28196" y="25809"/>
                    <a:pt x="28246" y="27037"/>
                  </a:cubicBezTo>
                  <a:cubicBezTo>
                    <a:pt x="28246" y="27363"/>
                    <a:pt x="28196" y="27639"/>
                    <a:pt x="27945" y="27915"/>
                  </a:cubicBezTo>
                  <a:cubicBezTo>
                    <a:pt x="27469" y="28441"/>
                    <a:pt x="27319" y="29118"/>
                    <a:pt x="27369" y="29819"/>
                  </a:cubicBezTo>
                  <a:cubicBezTo>
                    <a:pt x="27394" y="30471"/>
                    <a:pt x="27770" y="30897"/>
                    <a:pt x="28321" y="31223"/>
                  </a:cubicBezTo>
                  <a:lnTo>
                    <a:pt x="28321" y="36010"/>
                  </a:lnTo>
                  <a:cubicBezTo>
                    <a:pt x="27945" y="36110"/>
                    <a:pt x="27544" y="36235"/>
                    <a:pt x="27143" y="36336"/>
                  </a:cubicBezTo>
                  <a:cubicBezTo>
                    <a:pt x="24136" y="37012"/>
                    <a:pt x="21103" y="37539"/>
                    <a:pt x="18045" y="37915"/>
                  </a:cubicBezTo>
                  <a:cubicBezTo>
                    <a:pt x="17318" y="37990"/>
                    <a:pt x="16617" y="38115"/>
                    <a:pt x="15815" y="38240"/>
                  </a:cubicBezTo>
                  <a:cubicBezTo>
                    <a:pt x="15790" y="37814"/>
                    <a:pt x="15765" y="37463"/>
                    <a:pt x="15740" y="37087"/>
                  </a:cubicBezTo>
                  <a:cubicBezTo>
                    <a:pt x="15740" y="35208"/>
                    <a:pt x="15714" y="33303"/>
                    <a:pt x="15714" y="31423"/>
                  </a:cubicBezTo>
                  <a:cubicBezTo>
                    <a:pt x="15740" y="29243"/>
                    <a:pt x="15815" y="27062"/>
                    <a:pt x="15840" y="24882"/>
                  </a:cubicBezTo>
                  <a:cubicBezTo>
                    <a:pt x="15840" y="24456"/>
                    <a:pt x="15965" y="24205"/>
                    <a:pt x="16416" y="24030"/>
                  </a:cubicBezTo>
                  <a:cubicBezTo>
                    <a:pt x="20100" y="22526"/>
                    <a:pt x="23785" y="20997"/>
                    <a:pt x="27469" y="19468"/>
                  </a:cubicBezTo>
                  <a:cubicBezTo>
                    <a:pt x="27594" y="19418"/>
                    <a:pt x="27720" y="19368"/>
                    <a:pt x="27920" y="19318"/>
                  </a:cubicBezTo>
                  <a:close/>
                  <a:moveTo>
                    <a:pt x="14960" y="1"/>
                  </a:moveTo>
                  <a:cubicBezTo>
                    <a:pt x="11674" y="1"/>
                    <a:pt x="8374" y="1158"/>
                    <a:pt x="5815" y="3503"/>
                  </a:cubicBezTo>
                  <a:cubicBezTo>
                    <a:pt x="3359" y="5759"/>
                    <a:pt x="1955" y="8566"/>
                    <a:pt x="1830" y="11899"/>
                  </a:cubicBezTo>
                  <a:cubicBezTo>
                    <a:pt x="1679" y="15283"/>
                    <a:pt x="2857" y="18190"/>
                    <a:pt x="5188" y="20671"/>
                  </a:cubicBezTo>
                  <a:cubicBezTo>
                    <a:pt x="5338" y="20822"/>
                    <a:pt x="5489" y="20972"/>
                    <a:pt x="5739" y="21223"/>
                  </a:cubicBezTo>
                  <a:cubicBezTo>
                    <a:pt x="5464" y="21173"/>
                    <a:pt x="5313" y="21173"/>
                    <a:pt x="5188" y="21122"/>
                  </a:cubicBezTo>
                  <a:cubicBezTo>
                    <a:pt x="4461" y="20947"/>
                    <a:pt x="3709" y="20747"/>
                    <a:pt x="2958" y="20571"/>
                  </a:cubicBezTo>
                  <a:cubicBezTo>
                    <a:pt x="2845" y="20546"/>
                    <a:pt x="2751" y="20532"/>
                    <a:pt x="2672" y="20532"/>
                  </a:cubicBezTo>
                  <a:cubicBezTo>
                    <a:pt x="2437" y="20532"/>
                    <a:pt x="2343" y="20659"/>
                    <a:pt x="2306" y="20997"/>
                  </a:cubicBezTo>
                  <a:cubicBezTo>
                    <a:pt x="2181" y="21774"/>
                    <a:pt x="2105" y="22551"/>
                    <a:pt x="2005" y="23328"/>
                  </a:cubicBezTo>
                  <a:cubicBezTo>
                    <a:pt x="1880" y="24531"/>
                    <a:pt x="1755" y="25734"/>
                    <a:pt x="1629" y="26937"/>
                  </a:cubicBezTo>
                  <a:cubicBezTo>
                    <a:pt x="1629" y="27112"/>
                    <a:pt x="1604" y="27288"/>
                    <a:pt x="1379" y="27363"/>
                  </a:cubicBezTo>
                  <a:cubicBezTo>
                    <a:pt x="602" y="27614"/>
                    <a:pt x="301" y="28215"/>
                    <a:pt x="176" y="28942"/>
                  </a:cubicBezTo>
                  <a:cubicBezTo>
                    <a:pt x="0" y="29744"/>
                    <a:pt x="276" y="30621"/>
                    <a:pt x="1203" y="30872"/>
                  </a:cubicBezTo>
                  <a:cubicBezTo>
                    <a:pt x="1228" y="30872"/>
                    <a:pt x="1253" y="30922"/>
                    <a:pt x="1303" y="30947"/>
                  </a:cubicBezTo>
                  <a:cubicBezTo>
                    <a:pt x="1303" y="31097"/>
                    <a:pt x="1328" y="31248"/>
                    <a:pt x="1303" y="31423"/>
                  </a:cubicBezTo>
                  <a:cubicBezTo>
                    <a:pt x="1278" y="32476"/>
                    <a:pt x="1253" y="33504"/>
                    <a:pt x="1203" y="34556"/>
                  </a:cubicBezTo>
                  <a:cubicBezTo>
                    <a:pt x="1203" y="35108"/>
                    <a:pt x="1203" y="35108"/>
                    <a:pt x="1729" y="35258"/>
                  </a:cubicBezTo>
                  <a:cubicBezTo>
                    <a:pt x="2331" y="35408"/>
                    <a:pt x="2958" y="35559"/>
                    <a:pt x="3559" y="35734"/>
                  </a:cubicBezTo>
                  <a:cubicBezTo>
                    <a:pt x="3684" y="35759"/>
                    <a:pt x="3835" y="35834"/>
                    <a:pt x="3985" y="35884"/>
                  </a:cubicBezTo>
                  <a:cubicBezTo>
                    <a:pt x="3960" y="36060"/>
                    <a:pt x="3935" y="36210"/>
                    <a:pt x="3935" y="36336"/>
                  </a:cubicBezTo>
                  <a:cubicBezTo>
                    <a:pt x="3810" y="37438"/>
                    <a:pt x="3684" y="38541"/>
                    <a:pt x="3584" y="39644"/>
                  </a:cubicBezTo>
                  <a:cubicBezTo>
                    <a:pt x="3561" y="40118"/>
                    <a:pt x="3641" y="40328"/>
                    <a:pt x="3822" y="40328"/>
                  </a:cubicBezTo>
                  <a:cubicBezTo>
                    <a:pt x="3842" y="40328"/>
                    <a:pt x="3863" y="40326"/>
                    <a:pt x="3885" y="40321"/>
                  </a:cubicBezTo>
                  <a:cubicBezTo>
                    <a:pt x="4261" y="40245"/>
                    <a:pt x="4110" y="39920"/>
                    <a:pt x="4135" y="39669"/>
                  </a:cubicBezTo>
                  <a:cubicBezTo>
                    <a:pt x="4236" y="38566"/>
                    <a:pt x="4336" y="37488"/>
                    <a:pt x="4461" y="36386"/>
                  </a:cubicBezTo>
                  <a:cubicBezTo>
                    <a:pt x="4461" y="36260"/>
                    <a:pt x="4536" y="36135"/>
                    <a:pt x="4587" y="36010"/>
                  </a:cubicBezTo>
                  <a:cubicBezTo>
                    <a:pt x="4837" y="36060"/>
                    <a:pt x="5038" y="36110"/>
                    <a:pt x="5213" y="36160"/>
                  </a:cubicBezTo>
                  <a:cubicBezTo>
                    <a:pt x="7995" y="36862"/>
                    <a:pt x="10777" y="37539"/>
                    <a:pt x="13534" y="38316"/>
                  </a:cubicBezTo>
                  <a:cubicBezTo>
                    <a:pt x="14361" y="38538"/>
                    <a:pt x="15178" y="38710"/>
                    <a:pt x="16004" y="38710"/>
                  </a:cubicBezTo>
                  <a:cubicBezTo>
                    <a:pt x="16480" y="38710"/>
                    <a:pt x="16959" y="38653"/>
                    <a:pt x="17444" y="38516"/>
                  </a:cubicBezTo>
                  <a:lnTo>
                    <a:pt x="17569" y="38516"/>
                  </a:lnTo>
                  <a:cubicBezTo>
                    <a:pt x="20527" y="38215"/>
                    <a:pt x="23459" y="37714"/>
                    <a:pt x="26366" y="37087"/>
                  </a:cubicBezTo>
                  <a:cubicBezTo>
                    <a:pt x="26542" y="37062"/>
                    <a:pt x="26692" y="37062"/>
                    <a:pt x="26867" y="37037"/>
                  </a:cubicBezTo>
                  <a:cubicBezTo>
                    <a:pt x="27143" y="38040"/>
                    <a:pt x="27243" y="39042"/>
                    <a:pt x="27268" y="40045"/>
                  </a:cubicBezTo>
                  <a:cubicBezTo>
                    <a:pt x="27268" y="40170"/>
                    <a:pt x="27268" y="40321"/>
                    <a:pt x="27268" y="40471"/>
                  </a:cubicBezTo>
                  <a:cubicBezTo>
                    <a:pt x="27291" y="40605"/>
                    <a:pt x="27333" y="40780"/>
                    <a:pt x="27485" y="40780"/>
                  </a:cubicBezTo>
                  <a:cubicBezTo>
                    <a:pt x="27503" y="40780"/>
                    <a:pt x="27523" y="40777"/>
                    <a:pt x="27544" y="40772"/>
                  </a:cubicBezTo>
                  <a:cubicBezTo>
                    <a:pt x="27644" y="40747"/>
                    <a:pt x="27745" y="40596"/>
                    <a:pt x="27795" y="40496"/>
                  </a:cubicBezTo>
                  <a:cubicBezTo>
                    <a:pt x="27845" y="40371"/>
                    <a:pt x="27820" y="40245"/>
                    <a:pt x="27820" y="40120"/>
                  </a:cubicBezTo>
                  <a:cubicBezTo>
                    <a:pt x="27745" y="39393"/>
                    <a:pt x="27669" y="38641"/>
                    <a:pt x="27594" y="37915"/>
                  </a:cubicBezTo>
                  <a:cubicBezTo>
                    <a:pt x="27569" y="37564"/>
                    <a:pt x="27469" y="37238"/>
                    <a:pt x="27419" y="36887"/>
                  </a:cubicBezTo>
                  <a:cubicBezTo>
                    <a:pt x="27694" y="36787"/>
                    <a:pt x="27920" y="36737"/>
                    <a:pt x="28146" y="36661"/>
                  </a:cubicBezTo>
                  <a:cubicBezTo>
                    <a:pt x="28847" y="36436"/>
                    <a:pt x="28898" y="36386"/>
                    <a:pt x="28898" y="35659"/>
                  </a:cubicBezTo>
                  <a:cubicBezTo>
                    <a:pt x="28898" y="34356"/>
                    <a:pt x="28923" y="33077"/>
                    <a:pt x="28898" y="31774"/>
                  </a:cubicBezTo>
                  <a:cubicBezTo>
                    <a:pt x="28898" y="31423"/>
                    <a:pt x="28973" y="31173"/>
                    <a:pt x="29273" y="30897"/>
                  </a:cubicBezTo>
                  <a:cubicBezTo>
                    <a:pt x="30226" y="30070"/>
                    <a:pt x="30101" y="28416"/>
                    <a:pt x="29023" y="27714"/>
                  </a:cubicBezTo>
                  <a:cubicBezTo>
                    <a:pt x="28797" y="27589"/>
                    <a:pt x="28797" y="27413"/>
                    <a:pt x="28797" y="27213"/>
                  </a:cubicBezTo>
                  <a:cubicBezTo>
                    <a:pt x="28747" y="26135"/>
                    <a:pt x="28697" y="25032"/>
                    <a:pt x="28672" y="23955"/>
                  </a:cubicBezTo>
                  <a:cubicBezTo>
                    <a:pt x="28597" y="22451"/>
                    <a:pt x="28572" y="20922"/>
                    <a:pt x="28497" y="19418"/>
                  </a:cubicBezTo>
                  <a:cubicBezTo>
                    <a:pt x="28465" y="18835"/>
                    <a:pt x="28433" y="18608"/>
                    <a:pt x="28202" y="18608"/>
                  </a:cubicBezTo>
                  <a:cubicBezTo>
                    <a:pt x="28066" y="18608"/>
                    <a:pt x="27860" y="18687"/>
                    <a:pt x="27544" y="18817"/>
                  </a:cubicBezTo>
                  <a:cubicBezTo>
                    <a:pt x="26918" y="19067"/>
                    <a:pt x="26291" y="19343"/>
                    <a:pt x="25664" y="19594"/>
                  </a:cubicBezTo>
                  <a:cubicBezTo>
                    <a:pt x="25639" y="19569"/>
                    <a:pt x="25614" y="19544"/>
                    <a:pt x="25614" y="19518"/>
                  </a:cubicBezTo>
                  <a:cubicBezTo>
                    <a:pt x="25715" y="19343"/>
                    <a:pt x="25815" y="19193"/>
                    <a:pt x="25915" y="19017"/>
                  </a:cubicBezTo>
                  <a:cubicBezTo>
                    <a:pt x="27143" y="17213"/>
                    <a:pt x="27870" y="15233"/>
                    <a:pt x="27995" y="13052"/>
                  </a:cubicBezTo>
                  <a:cubicBezTo>
                    <a:pt x="28196" y="9669"/>
                    <a:pt x="27093" y="6711"/>
                    <a:pt x="24787" y="4205"/>
                  </a:cubicBezTo>
                  <a:cubicBezTo>
                    <a:pt x="22208" y="1415"/>
                    <a:pt x="18592" y="1"/>
                    <a:pt x="149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66"/>
            <p:cNvSpPr/>
            <p:nvPr/>
          </p:nvSpPr>
          <p:spPr>
            <a:xfrm>
              <a:off x="935625" y="3705038"/>
              <a:ext cx="119075" cy="47450"/>
            </a:xfrm>
            <a:custGeom>
              <a:avLst/>
              <a:gdLst/>
              <a:ahLst/>
              <a:cxnLst/>
              <a:rect l="l" t="t" r="r" b="b"/>
              <a:pathLst>
                <a:path w="4763" h="1898" extrusionOk="0">
                  <a:moveTo>
                    <a:pt x="226" y="1"/>
                  </a:moveTo>
                  <a:cubicBezTo>
                    <a:pt x="151" y="51"/>
                    <a:pt x="26" y="101"/>
                    <a:pt x="26" y="151"/>
                  </a:cubicBezTo>
                  <a:cubicBezTo>
                    <a:pt x="1" y="251"/>
                    <a:pt x="51" y="402"/>
                    <a:pt x="101" y="452"/>
                  </a:cubicBezTo>
                  <a:cubicBezTo>
                    <a:pt x="201" y="552"/>
                    <a:pt x="352" y="602"/>
                    <a:pt x="502" y="627"/>
                  </a:cubicBezTo>
                  <a:cubicBezTo>
                    <a:pt x="1680" y="1028"/>
                    <a:pt x="2858" y="1404"/>
                    <a:pt x="4036" y="1805"/>
                  </a:cubicBezTo>
                  <a:cubicBezTo>
                    <a:pt x="4159" y="1833"/>
                    <a:pt x="4305" y="1897"/>
                    <a:pt x="4428" y="1897"/>
                  </a:cubicBezTo>
                  <a:cubicBezTo>
                    <a:pt x="4530" y="1897"/>
                    <a:pt x="4617" y="1853"/>
                    <a:pt x="4662" y="1705"/>
                  </a:cubicBezTo>
                  <a:cubicBezTo>
                    <a:pt x="4763" y="1354"/>
                    <a:pt x="4437" y="1329"/>
                    <a:pt x="4211" y="1254"/>
                  </a:cubicBezTo>
                  <a:cubicBezTo>
                    <a:pt x="2983" y="853"/>
                    <a:pt x="1730" y="477"/>
                    <a:pt x="477" y="76"/>
                  </a:cubicBezTo>
                  <a:cubicBezTo>
                    <a:pt x="402" y="51"/>
                    <a:pt x="327" y="26"/>
                    <a:pt x="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66"/>
            <p:cNvSpPr/>
            <p:nvPr/>
          </p:nvSpPr>
          <p:spPr>
            <a:xfrm>
              <a:off x="1855425" y="3689113"/>
              <a:ext cx="120350" cy="29750"/>
            </a:xfrm>
            <a:custGeom>
              <a:avLst/>
              <a:gdLst/>
              <a:ahLst/>
              <a:cxnLst/>
              <a:rect l="l" t="t" r="r" b="b"/>
              <a:pathLst>
                <a:path w="4814" h="1190" extrusionOk="0">
                  <a:moveTo>
                    <a:pt x="4446" y="1"/>
                  </a:moveTo>
                  <a:cubicBezTo>
                    <a:pt x="4349" y="1"/>
                    <a:pt x="4243" y="19"/>
                    <a:pt x="4136" y="36"/>
                  </a:cubicBezTo>
                  <a:cubicBezTo>
                    <a:pt x="3610" y="111"/>
                    <a:pt x="3059" y="162"/>
                    <a:pt x="2532" y="262"/>
                  </a:cubicBezTo>
                  <a:cubicBezTo>
                    <a:pt x="1805" y="387"/>
                    <a:pt x="1079" y="512"/>
                    <a:pt x="352" y="663"/>
                  </a:cubicBezTo>
                  <a:cubicBezTo>
                    <a:pt x="176" y="688"/>
                    <a:pt x="1" y="763"/>
                    <a:pt x="76" y="989"/>
                  </a:cubicBezTo>
                  <a:cubicBezTo>
                    <a:pt x="101" y="1089"/>
                    <a:pt x="252" y="1139"/>
                    <a:pt x="302" y="1189"/>
                  </a:cubicBezTo>
                  <a:cubicBezTo>
                    <a:pt x="427" y="1189"/>
                    <a:pt x="452" y="1164"/>
                    <a:pt x="502" y="1164"/>
                  </a:cubicBezTo>
                  <a:cubicBezTo>
                    <a:pt x="1755" y="964"/>
                    <a:pt x="3034" y="788"/>
                    <a:pt x="4312" y="588"/>
                  </a:cubicBezTo>
                  <a:cubicBezTo>
                    <a:pt x="4437" y="563"/>
                    <a:pt x="4562" y="563"/>
                    <a:pt x="4663" y="487"/>
                  </a:cubicBezTo>
                  <a:cubicBezTo>
                    <a:pt x="4738" y="437"/>
                    <a:pt x="4813" y="287"/>
                    <a:pt x="4813" y="212"/>
                  </a:cubicBezTo>
                  <a:cubicBezTo>
                    <a:pt x="4788" y="137"/>
                    <a:pt x="4663" y="36"/>
                    <a:pt x="4562" y="11"/>
                  </a:cubicBezTo>
                  <a:cubicBezTo>
                    <a:pt x="4526" y="4"/>
                    <a:pt x="4487" y="1"/>
                    <a:pt x="4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66"/>
            <p:cNvSpPr/>
            <p:nvPr/>
          </p:nvSpPr>
          <p:spPr>
            <a:xfrm>
              <a:off x="1007700" y="3553288"/>
              <a:ext cx="94625" cy="80425"/>
            </a:xfrm>
            <a:custGeom>
              <a:avLst/>
              <a:gdLst/>
              <a:ahLst/>
              <a:cxnLst/>
              <a:rect l="l" t="t" r="r" b="b"/>
              <a:pathLst>
                <a:path w="3785" h="3217" extrusionOk="0">
                  <a:moveTo>
                    <a:pt x="386" y="1"/>
                  </a:moveTo>
                  <a:cubicBezTo>
                    <a:pt x="336" y="1"/>
                    <a:pt x="283" y="23"/>
                    <a:pt x="226" y="81"/>
                  </a:cubicBezTo>
                  <a:cubicBezTo>
                    <a:pt x="0" y="306"/>
                    <a:pt x="201" y="482"/>
                    <a:pt x="351" y="657"/>
                  </a:cubicBezTo>
                  <a:cubicBezTo>
                    <a:pt x="351" y="657"/>
                    <a:pt x="376" y="682"/>
                    <a:pt x="401" y="682"/>
                  </a:cubicBezTo>
                  <a:cubicBezTo>
                    <a:pt x="1278" y="1459"/>
                    <a:pt x="2155" y="2236"/>
                    <a:pt x="3033" y="2988"/>
                  </a:cubicBezTo>
                  <a:cubicBezTo>
                    <a:pt x="3158" y="3088"/>
                    <a:pt x="3308" y="3189"/>
                    <a:pt x="3434" y="3214"/>
                  </a:cubicBezTo>
                  <a:cubicBezTo>
                    <a:pt x="3442" y="3216"/>
                    <a:pt x="3451" y="3217"/>
                    <a:pt x="3461" y="3217"/>
                  </a:cubicBezTo>
                  <a:cubicBezTo>
                    <a:pt x="3556" y="3217"/>
                    <a:pt x="3670" y="3105"/>
                    <a:pt x="3785" y="3013"/>
                  </a:cubicBezTo>
                  <a:cubicBezTo>
                    <a:pt x="3659" y="2888"/>
                    <a:pt x="3609" y="2788"/>
                    <a:pt x="3509" y="2712"/>
                  </a:cubicBezTo>
                  <a:cubicBezTo>
                    <a:pt x="2581" y="1885"/>
                    <a:pt x="1654" y="1058"/>
                    <a:pt x="727" y="231"/>
                  </a:cubicBezTo>
                  <a:cubicBezTo>
                    <a:pt x="619" y="142"/>
                    <a:pt x="512" y="1"/>
                    <a:pt x="3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66"/>
            <p:cNvSpPr/>
            <p:nvPr/>
          </p:nvSpPr>
          <p:spPr>
            <a:xfrm>
              <a:off x="1859200" y="3807188"/>
              <a:ext cx="109050" cy="41375"/>
            </a:xfrm>
            <a:custGeom>
              <a:avLst/>
              <a:gdLst/>
              <a:ahLst/>
              <a:cxnLst/>
              <a:rect l="l" t="t" r="r" b="b"/>
              <a:pathLst>
                <a:path w="4362" h="1655" extrusionOk="0">
                  <a:moveTo>
                    <a:pt x="251" y="0"/>
                  </a:moveTo>
                  <a:cubicBezTo>
                    <a:pt x="176" y="0"/>
                    <a:pt x="50" y="75"/>
                    <a:pt x="25" y="150"/>
                  </a:cubicBezTo>
                  <a:cubicBezTo>
                    <a:pt x="0" y="226"/>
                    <a:pt x="50" y="351"/>
                    <a:pt x="101" y="401"/>
                  </a:cubicBezTo>
                  <a:cubicBezTo>
                    <a:pt x="151" y="476"/>
                    <a:pt x="226" y="501"/>
                    <a:pt x="301" y="526"/>
                  </a:cubicBezTo>
                  <a:cubicBezTo>
                    <a:pt x="1479" y="877"/>
                    <a:pt x="2657" y="1253"/>
                    <a:pt x="3835" y="1604"/>
                  </a:cubicBezTo>
                  <a:cubicBezTo>
                    <a:pt x="3885" y="1604"/>
                    <a:pt x="3935" y="1629"/>
                    <a:pt x="4111" y="1654"/>
                  </a:cubicBezTo>
                  <a:cubicBezTo>
                    <a:pt x="4161" y="1579"/>
                    <a:pt x="4311" y="1504"/>
                    <a:pt x="4336" y="1378"/>
                  </a:cubicBezTo>
                  <a:cubicBezTo>
                    <a:pt x="4361" y="1328"/>
                    <a:pt x="4211" y="1178"/>
                    <a:pt x="4136" y="1103"/>
                  </a:cubicBezTo>
                  <a:cubicBezTo>
                    <a:pt x="4086" y="1053"/>
                    <a:pt x="4010" y="1078"/>
                    <a:pt x="3960" y="1053"/>
                  </a:cubicBezTo>
                  <a:cubicBezTo>
                    <a:pt x="2858" y="752"/>
                    <a:pt x="1755" y="426"/>
                    <a:pt x="652" y="100"/>
                  </a:cubicBezTo>
                  <a:cubicBezTo>
                    <a:pt x="527" y="50"/>
                    <a:pt x="376"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66"/>
            <p:cNvSpPr/>
            <p:nvPr/>
          </p:nvSpPr>
          <p:spPr>
            <a:xfrm>
              <a:off x="929375" y="3858913"/>
              <a:ext cx="113425" cy="14700"/>
            </a:xfrm>
            <a:custGeom>
              <a:avLst/>
              <a:gdLst/>
              <a:ahLst/>
              <a:cxnLst/>
              <a:rect l="l" t="t" r="r" b="b"/>
              <a:pathLst>
                <a:path w="4537" h="588" extrusionOk="0">
                  <a:moveTo>
                    <a:pt x="4059" y="0"/>
                  </a:moveTo>
                  <a:cubicBezTo>
                    <a:pt x="4024" y="0"/>
                    <a:pt x="3985" y="11"/>
                    <a:pt x="3935" y="11"/>
                  </a:cubicBezTo>
                  <a:cubicBezTo>
                    <a:pt x="2832" y="11"/>
                    <a:pt x="1730" y="36"/>
                    <a:pt x="627" y="61"/>
                  </a:cubicBezTo>
                  <a:cubicBezTo>
                    <a:pt x="451" y="61"/>
                    <a:pt x="301" y="61"/>
                    <a:pt x="151" y="111"/>
                  </a:cubicBezTo>
                  <a:cubicBezTo>
                    <a:pt x="75" y="137"/>
                    <a:pt x="0" y="262"/>
                    <a:pt x="0" y="337"/>
                  </a:cubicBezTo>
                  <a:cubicBezTo>
                    <a:pt x="0" y="412"/>
                    <a:pt x="75" y="538"/>
                    <a:pt x="151" y="563"/>
                  </a:cubicBezTo>
                  <a:cubicBezTo>
                    <a:pt x="251" y="588"/>
                    <a:pt x="401" y="588"/>
                    <a:pt x="501" y="588"/>
                  </a:cubicBezTo>
                  <a:lnTo>
                    <a:pt x="2156" y="588"/>
                  </a:lnTo>
                  <a:lnTo>
                    <a:pt x="2156" y="563"/>
                  </a:lnTo>
                  <a:lnTo>
                    <a:pt x="4136" y="563"/>
                  </a:lnTo>
                  <a:cubicBezTo>
                    <a:pt x="4336" y="563"/>
                    <a:pt x="4537" y="487"/>
                    <a:pt x="4461" y="237"/>
                  </a:cubicBezTo>
                  <a:cubicBezTo>
                    <a:pt x="4436" y="137"/>
                    <a:pt x="4236" y="61"/>
                    <a:pt x="4110" y="11"/>
                  </a:cubicBezTo>
                  <a:cubicBezTo>
                    <a:pt x="4094" y="3"/>
                    <a:pt x="4077" y="0"/>
                    <a:pt x="40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66"/>
            <p:cNvSpPr/>
            <p:nvPr/>
          </p:nvSpPr>
          <p:spPr>
            <a:xfrm>
              <a:off x="1818475" y="3564063"/>
              <a:ext cx="73325" cy="68325"/>
            </a:xfrm>
            <a:custGeom>
              <a:avLst/>
              <a:gdLst/>
              <a:ahLst/>
              <a:cxnLst/>
              <a:rect l="l" t="t" r="r" b="b"/>
              <a:pathLst>
                <a:path w="2933" h="2733" extrusionOk="0">
                  <a:moveTo>
                    <a:pt x="2557" y="1"/>
                  </a:moveTo>
                  <a:cubicBezTo>
                    <a:pt x="2507" y="26"/>
                    <a:pt x="2456" y="76"/>
                    <a:pt x="2406" y="126"/>
                  </a:cubicBezTo>
                  <a:cubicBezTo>
                    <a:pt x="1679" y="753"/>
                    <a:pt x="953" y="1404"/>
                    <a:pt x="251" y="2056"/>
                  </a:cubicBezTo>
                  <a:cubicBezTo>
                    <a:pt x="151" y="2131"/>
                    <a:pt x="50" y="2256"/>
                    <a:pt x="25" y="2382"/>
                  </a:cubicBezTo>
                  <a:cubicBezTo>
                    <a:pt x="0" y="2482"/>
                    <a:pt x="126" y="2607"/>
                    <a:pt x="201" y="2732"/>
                  </a:cubicBezTo>
                  <a:cubicBezTo>
                    <a:pt x="351" y="2632"/>
                    <a:pt x="451" y="2557"/>
                    <a:pt x="552" y="2482"/>
                  </a:cubicBezTo>
                  <a:cubicBezTo>
                    <a:pt x="1278" y="1855"/>
                    <a:pt x="2005" y="1229"/>
                    <a:pt x="2732" y="577"/>
                  </a:cubicBezTo>
                  <a:cubicBezTo>
                    <a:pt x="2782" y="527"/>
                    <a:pt x="2882" y="477"/>
                    <a:pt x="2882" y="427"/>
                  </a:cubicBezTo>
                  <a:cubicBezTo>
                    <a:pt x="2933" y="276"/>
                    <a:pt x="2933" y="126"/>
                    <a:pt x="2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66"/>
            <p:cNvSpPr/>
            <p:nvPr/>
          </p:nvSpPr>
          <p:spPr>
            <a:xfrm>
              <a:off x="1340400" y="3875438"/>
              <a:ext cx="228725" cy="95300"/>
            </a:xfrm>
            <a:custGeom>
              <a:avLst/>
              <a:gdLst/>
              <a:ahLst/>
              <a:cxnLst/>
              <a:rect l="l" t="t" r="r" b="b"/>
              <a:pathLst>
                <a:path w="9149" h="3812" extrusionOk="0">
                  <a:moveTo>
                    <a:pt x="8761" y="0"/>
                  </a:moveTo>
                  <a:cubicBezTo>
                    <a:pt x="8475" y="0"/>
                    <a:pt x="8521" y="286"/>
                    <a:pt x="8497" y="503"/>
                  </a:cubicBezTo>
                  <a:cubicBezTo>
                    <a:pt x="8371" y="1856"/>
                    <a:pt x="7569" y="2633"/>
                    <a:pt x="6341" y="3034"/>
                  </a:cubicBezTo>
                  <a:cubicBezTo>
                    <a:pt x="5896" y="3176"/>
                    <a:pt x="5436" y="3243"/>
                    <a:pt x="4978" y="3243"/>
                  </a:cubicBezTo>
                  <a:cubicBezTo>
                    <a:pt x="3094" y="3243"/>
                    <a:pt x="1252" y="2116"/>
                    <a:pt x="627" y="503"/>
                  </a:cubicBezTo>
                  <a:cubicBezTo>
                    <a:pt x="602" y="428"/>
                    <a:pt x="577" y="328"/>
                    <a:pt x="527" y="278"/>
                  </a:cubicBezTo>
                  <a:cubicBezTo>
                    <a:pt x="445" y="216"/>
                    <a:pt x="331" y="139"/>
                    <a:pt x="237" y="139"/>
                  </a:cubicBezTo>
                  <a:cubicBezTo>
                    <a:pt x="215" y="139"/>
                    <a:pt x="195" y="143"/>
                    <a:pt x="176" y="152"/>
                  </a:cubicBezTo>
                  <a:cubicBezTo>
                    <a:pt x="101" y="177"/>
                    <a:pt x="0" y="403"/>
                    <a:pt x="25" y="478"/>
                  </a:cubicBezTo>
                  <a:cubicBezTo>
                    <a:pt x="201" y="879"/>
                    <a:pt x="351" y="1280"/>
                    <a:pt x="577" y="1606"/>
                  </a:cubicBezTo>
                  <a:cubicBezTo>
                    <a:pt x="1655" y="3085"/>
                    <a:pt x="3158" y="3736"/>
                    <a:pt x="4687" y="3811"/>
                  </a:cubicBezTo>
                  <a:cubicBezTo>
                    <a:pt x="5965" y="3811"/>
                    <a:pt x="6918" y="3586"/>
                    <a:pt x="7720" y="2959"/>
                  </a:cubicBezTo>
                  <a:cubicBezTo>
                    <a:pt x="8522" y="2383"/>
                    <a:pt x="8998" y="1581"/>
                    <a:pt x="9048" y="578"/>
                  </a:cubicBezTo>
                  <a:cubicBezTo>
                    <a:pt x="9073" y="353"/>
                    <a:pt x="9148" y="27"/>
                    <a:pt x="8797" y="2"/>
                  </a:cubicBezTo>
                  <a:cubicBezTo>
                    <a:pt x="8785" y="1"/>
                    <a:pt x="8772" y="0"/>
                    <a:pt x="87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66"/>
            <p:cNvSpPr/>
            <p:nvPr/>
          </p:nvSpPr>
          <p:spPr>
            <a:xfrm>
              <a:off x="1546550" y="3799613"/>
              <a:ext cx="38225" cy="40175"/>
            </a:xfrm>
            <a:custGeom>
              <a:avLst/>
              <a:gdLst/>
              <a:ahLst/>
              <a:cxnLst/>
              <a:rect l="l" t="t" r="r" b="b"/>
              <a:pathLst>
                <a:path w="1529" h="1607" extrusionOk="0">
                  <a:moveTo>
                    <a:pt x="842" y="1"/>
                  </a:moveTo>
                  <a:cubicBezTo>
                    <a:pt x="829" y="1"/>
                    <a:pt x="816" y="1"/>
                    <a:pt x="802" y="2"/>
                  </a:cubicBezTo>
                  <a:cubicBezTo>
                    <a:pt x="376" y="2"/>
                    <a:pt x="0" y="353"/>
                    <a:pt x="0" y="754"/>
                  </a:cubicBezTo>
                  <a:cubicBezTo>
                    <a:pt x="0" y="1180"/>
                    <a:pt x="376" y="1606"/>
                    <a:pt x="777" y="1606"/>
                  </a:cubicBezTo>
                  <a:cubicBezTo>
                    <a:pt x="1153" y="1606"/>
                    <a:pt x="1529" y="1180"/>
                    <a:pt x="1504" y="729"/>
                  </a:cubicBezTo>
                  <a:cubicBezTo>
                    <a:pt x="1504" y="342"/>
                    <a:pt x="1223" y="1"/>
                    <a:pt x="8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66"/>
            <p:cNvSpPr/>
            <p:nvPr/>
          </p:nvSpPr>
          <p:spPr>
            <a:xfrm>
              <a:off x="1315950" y="3802163"/>
              <a:ext cx="33250" cy="38250"/>
            </a:xfrm>
            <a:custGeom>
              <a:avLst/>
              <a:gdLst/>
              <a:ahLst/>
              <a:cxnLst/>
              <a:rect l="l" t="t" r="r" b="b"/>
              <a:pathLst>
                <a:path w="1330" h="1530" extrusionOk="0">
                  <a:moveTo>
                    <a:pt x="627" y="1"/>
                  </a:moveTo>
                  <a:cubicBezTo>
                    <a:pt x="277" y="26"/>
                    <a:pt x="26" y="351"/>
                    <a:pt x="26" y="777"/>
                  </a:cubicBezTo>
                  <a:cubicBezTo>
                    <a:pt x="1" y="1204"/>
                    <a:pt x="277" y="1529"/>
                    <a:pt x="627" y="1529"/>
                  </a:cubicBezTo>
                  <a:cubicBezTo>
                    <a:pt x="1028" y="1529"/>
                    <a:pt x="1329" y="1178"/>
                    <a:pt x="1329" y="777"/>
                  </a:cubicBezTo>
                  <a:cubicBezTo>
                    <a:pt x="1329" y="351"/>
                    <a:pt x="1003" y="1"/>
                    <a:pt x="6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33" name="Google Shape;3133;p66"/>
          <p:cNvGrpSpPr/>
          <p:nvPr/>
        </p:nvGrpSpPr>
        <p:grpSpPr>
          <a:xfrm>
            <a:off x="2167196" y="3416442"/>
            <a:ext cx="1200502" cy="1260884"/>
            <a:chOff x="2146588" y="3519138"/>
            <a:chExt cx="1005025" cy="1055575"/>
          </a:xfrm>
        </p:grpSpPr>
        <p:sp>
          <p:nvSpPr>
            <p:cNvPr id="3134" name="Google Shape;3134;p66"/>
            <p:cNvSpPr/>
            <p:nvPr/>
          </p:nvSpPr>
          <p:spPr>
            <a:xfrm flipH="1">
              <a:off x="2406613" y="4079638"/>
              <a:ext cx="638500" cy="495075"/>
            </a:xfrm>
            <a:custGeom>
              <a:avLst/>
              <a:gdLst/>
              <a:ahLst/>
              <a:cxnLst/>
              <a:rect l="l" t="t" r="r" b="b"/>
              <a:pathLst>
                <a:path w="25540" h="19803" extrusionOk="0">
                  <a:moveTo>
                    <a:pt x="18597" y="0"/>
                  </a:moveTo>
                  <a:cubicBezTo>
                    <a:pt x="18322" y="0"/>
                    <a:pt x="18061" y="123"/>
                    <a:pt x="17946" y="329"/>
                  </a:cubicBezTo>
                  <a:cubicBezTo>
                    <a:pt x="17821" y="555"/>
                    <a:pt x="17896" y="830"/>
                    <a:pt x="18121" y="1006"/>
                  </a:cubicBezTo>
                  <a:lnTo>
                    <a:pt x="18848" y="1507"/>
                  </a:lnTo>
                  <a:lnTo>
                    <a:pt x="18848" y="1507"/>
                  </a:lnTo>
                  <a:lnTo>
                    <a:pt x="16643" y="1006"/>
                  </a:lnTo>
                  <a:cubicBezTo>
                    <a:pt x="16595" y="999"/>
                    <a:pt x="16546" y="995"/>
                    <a:pt x="16498" y="995"/>
                  </a:cubicBezTo>
                  <a:cubicBezTo>
                    <a:pt x="16218" y="995"/>
                    <a:pt x="15947" y="1114"/>
                    <a:pt x="15841" y="1307"/>
                  </a:cubicBezTo>
                  <a:cubicBezTo>
                    <a:pt x="15690" y="1557"/>
                    <a:pt x="15765" y="1858"/>
                    <a:pt x="16041" y="2008"/>
                  </a:cubicBezTo>
                  <a:lnTo>
                    <a:pt x="17470" y="2835"/>
                  </a:lnTo>
                  <a:lnTo>
                    <a:pt x="17470" y="2835"/>
                  </a:lnTo>
                  <a:lnTo>
                    <a:pt x="13510" y="1908"/>
                  </a:lnTo>
                  <a:cubicBezTo>
                    <a:pt x="13428" y="1885"/>
                    <a:pt x="13344" y="1874"/>
                    <a:pt x="13262" y="1874"/>
                  </a:cubicBezTo>
                  <a:cubicBezTo>
                    <a:pt x="12995" y="1874"/>
                    <a:pt x="12748" y="1992"/>
                    <a:pt x="12633" y="2184"/>
                  </a:cubicBezTo>
                  <a:cubicBezTo>
                    <a:pt x="12482" y="2460"/>
                    <a:pt x="12608" y="2760"/>
                    <a:pt x="12908" y="2911"/>
                  </a:cubicBezTo>
                  <a:lnTo>
                    <a:pt x="14613" y="3663"/>
                  </a:lnTo>
                  <a:lnTo>
                    <a:pt x="14613" y="3663"/>
                  </a:lnTo>
                  <a:lnTo>
                    <a:pt x="5214" y="1106"/>
                  </a:lnTo>
                  <a:cubicBezTo>
                    <a:pt x="5127" y="1073"/>
                    <a:pt x="5034" y="1057"/>
                    <a:pt x="4942" y="1057"/>
                  </a:cubicBezTo>
                  <a:cubicBezTo>
                    <a:pt x="4691" y="1057"/>
                    <a:pt x="4447" y="1173"/>
                    <a:pt x="4337" y="1357"/>
                  </a:cubicBezTo>
                  <a:cubicBezTo>
                    <a:pt x="4161" y="1632"/>
                    <a:pt x="4287" y="1958"/>
                    <a:pt x="4587" y="2109"/>
                  </a:cubicBezTo>
                  <a:cubicBezTo>
                    <a:pt x="6016" y="2785"/>
                    <a:pt x="8698" y="3437"/>
                    <a:pt x="10527" y="4289"/>
                  </a:cubicBezTo>
                  <a:cubicBezTo>
                    <a:pt x="7745" y="3236"/>
                    <a:pt x="4663" y="2610"/>
                    <a:pt x="4462" y="2510"/>
                  </a:cubicBezTo>
                  <a:lnTo>
                    <a:pt x="4462" y="2535"/>
                  </a:lnTo>
                  <a:cubicBezTo>
                    <a:pt x="4264" y="2451"/>
                    <a:pt x="4110" y="2407"/>
                    <a:pt x="3977" y="2407"/>
                  </a:cubicBezTo>
                  <a:cubicBezTo>
                    <a:pt x="3790" y="2407"/>
                    <a:pt x="3646" y="2495"/>
                    <a:pt x="3485" y="2685"/>
                  </a:cubicBezTo>
                  <a:cubicBezTo>
                    <a:pt x="3284" y="2936"/>
                    <a:pt x="3359" y="3287"/>
                    <a:pt x="3685" y="3462"/>
                  </a:cubicBezTo>
                  <a:cubicBezTo>
                    <a:pt x="3760" y="3487"/>
                    <a:pt x="6793" y="4414"/>
                    <a:pt x="9550" y="5868"/>
                  </a:cubicBezTo>
                  <a:lnTo>
                    <a:pt x="3760" y="3938"/>
                  </a:lnTo>
                  <a:cubicBezTo>
                    <a:pt x="3650" y="3887"/>
                    <a:pt x="3527" y="3862"/>
                    <a:pt x="3406" y="3862"/>
                  </a:cubicBezTo>
                  <a:cubicBezTo>
                    <a:pt x="3171" y="3862"/>
                    <a:pt x="2940" y="3957"/>
                    <a:pt x="2808" y="4139"/>
                  </a:cubicBezTo>
                  <a:cubicBezTo>
                    <a:pt x="2607" y="4389"/>
                    <a:pt x="2708" y="4715"/>
                    <a:pt x="3008" y="4891"/>
                  </a:cubicBezTo>
                  <a:lnTo>
                    <a:pt x="13034" y="9703"/>
                  </a:lnTo>
                  <a:lnTo>
                    <a:pt x="13034" y="9703"/>
                  </a:lnTo>
                  <a:lnTo>
                    <a:pt x="2958" y="5893"/>
                  </a:lnTo>
                  <a:cubicBezTo>
                    <a:pt x="2854" y="5845"/>
                    <a:pt x="2739" y="5822"/>
                    <a:pt x="2626" y="5822"/>
                  </a:cubicBezTo>
                  <a:cubicBezTo>
                    <a:pt x="2385" y="5822"/>
                    <a:pt x="2150" y="5923"/>
                    <a:pt x="2031" y="6094"/>
                  </a:cubicBezTo>
                  <a:cubicBezTo>
                    <a:pt x="1831" y="6369"/>
                    <a:pt x="1906" y="6695"/>
                    <a:pt x="2232" y="6871"/>
                  </a:cubicBezTo>
                  <a:lnTo>
                    <a:pt x="13460" y="12284"/>
                  </a:lnTo>
                  <a:lnTo>
                    <a:pt x="2783" y="7723"/>
                  </a:lnTo>
                  <a:cubicBezTo>
                    <a:pt x="2688" y="7686"/>
                    <a:pt x="2584" y="7669"/>
                    <a:pt x="2481" y="7669"/>
                  </a:cubicBezTo>
                  <a:cubicBezTo>
                    <a:pt x="2230" y="7669"/>
                    <a:pt x="1980" y="7771"/>
                    <a:pt x="1856" y="7948"/>
                  </a:cubicBezTo>
                  <a:cubicBezTo>
                    <a:pt x="1655" y="8199"/>
                    <a:pt x="1755" y="8550"/>
                    <a:pt x="2081" y="8700"/>
                  </a:cubicBezTo>
                  <a:lnTo>
                    <a:pt x="9099" y="12384"/>
                  </a:lnTo>
                  <a:lnTo>
                    <a:pt x="9099" y="12384"/>
                  </a:lnTo>
                  <a:lnTo>
                    <a:pt x="2332" y="9502"/>
                  </a:lnTo>
                  <a:cubicBezTo>
                    <a:pt x="2228" y="9462"/>
                    <a:pt x="2116" y="9443"/>
                    <a:pt x="2006" y="9443"/>
                  </a:cubicBezTo>
                  <a:cubicBezTo>
                    <a:pt x="1771" y="9443"/>
                    <a:pt x="1541" y="9532"/>
                    <a:pt x="1404" y="9703"/>
                  </a:cubicBezTo>
                  <a:cubicBezTo>
                    <a:pt x="1229" y="9953"/>
                    <a:pt x="1304" y="10304"/>
                    <a:pt x="1605" y="10480"/>
                  </a:cubicBezTo>
                  <a:lnTo>
                    <a:pt x="9374" y="14891"/>
                  </a:lnTo>
                  <a:lnTo>
                    <a:pt x="9374" y="14891"/>
                  </a:lnTo>
                  <a:lnTo>
                    <a:pt x="1630" y="11708"/>
                  </a:lnTo>
                  <a:cubicBezTo>
                    <a:pt x="1526" y="11660"/>
                    <a:pt x="1413" y="11637"/>
                    <a:pt x="1303" y="11637"/>
                  </a:cubicBezTo>
                  <a:cubicBezTo>
                    <a:pt x="1068" y="11637"/>
                    <a:pt x="839" y="11738"/>
                    <a:pt x="703" y="11908"/>
                  </a:cubicBezTo>
                  <a:cubicBezTo>
                    <a:pt x="527" y="12159"/>
                    <a:pt x="602" y="12510"/>
                    <a:pt x="903" y="12660"/>
                  </a:cubicBezTo>
                  <a:lnTo>
                    <a:pt x="6342" y="15743"/>
                  </a:lnTo>
                  <a:lnTo>
                    <a:pt x="6342" y="15743"/>
                  </a:lnTo>
                  <a:lnTo>
                    <a:pt x="1430" y="13888"/>
                  </a:lnTo>
                  <a:cubicBezTo>
                    <a:pt x="1334" y="13852"/>
                    <a:pt x="1233" y="13834"/>
                    <a:pt x="1132" y="13834"/>
                  </a:cubicBezTo>
                  <a:cubicBezTo>
                    <a:pt x="889" y="13834"/>
                    <a:pt x="651" y="13936"/>
                    <a:pt x="527" y="14114"/>
                  </a:cubicBezTo>
                  <a:cubicBezTo>
                    <a:pt x="352" y="14364"/>
                    <a:pt x="427" y="14690"/>
                    <a:pt x="703" y="14866"/>
                  </a:cubicBezTo>
                  <a:lnTo>
                    <a:pt x="3735" y="16670"/>
                  </a:lnTo>
                  <a:lnTo>
                    <a:pt x="3735" y="16670"/>
                  </a:lnTo>
                  <a:lnTo>
                    <a:pt x="1054" y="15743"/>
                  </a:lnTo>
                  <a:cubicBezTo>
                    <a:pt x="966" y="15706"/>
                    <a:pt x="872" y="15689"/>
                    <a:pt x="777" y="15689"/>
                  </a:cubicBezTo>
                  <a:cubicBezTo>
                    <a:pt x="548" y="15689"/>
                    <a:pt x="318" y="15791"/>
                    <a:pt x="176" y="15968"/>
                  </a:cubicBezTo>
                  <a:cubicBezTo>
                    <a:pt x="1" y="16194"/>
                    <a:pt x="51" y="16520"/>
                    <a:pt x="327" y="16695"/>
                  </a:cubicBezTo>
                  <a:lnTo>
                    <a:pt x="1455" y="17422"/>
                  </a:lnTo>
                  <a:lnTo>
                    <a:pt x="1204" y="17347"/>
                  </a:lnTo>
                  <a:cubicBezTo>
                    <a:pt x="1127" y="17328"/>
                    <a:pt x="1049" y="17318"/>
                    <a:pt x="971" y="17318"/>
                  </a:cubicBezTo>
                  <a:cubicBezTo>
                    <a:pt x="745" y="17318"/>
                    <a:pt x="526" y="17398"/>
                    <a:pt x="377" y="17547"/>
                  </a:cubicBezTo>
                  <a:cubicBezTo>
                    <a:pt x="201" y="17748"/>
                    <a:pt x="201" y="18049"/>
                    <a:pt x="402" y="18249"/>
                  </a:cubicBezTo>
                  <a:lnTo>
                    <a:pt x="1555" y="19377"/>
                  </a:lnTo>
                  <a:cubicBezTo>
                    <a:pt x="1694" y="19516"/>
                    <a:pt x="1887" y="19586"/>
                    <a:pt x="2083" y="19586"/>
                  </a:cubicBezTo>
                  <a:cubicBezTo>
                    <a:pt x="2240" y="19586"/>
                    <a:pt x="2399" y="19541"/>
                    <a:pt x="2532" y="19452"/>
                  </a:cubicBezTo>
                  <a:cubicBezTo>
                    <a:pt x="2708" y="19352"/>
                    <a:pt x="2783" y="19227"/>
                    <a:pt x="2808" y="19076"/>
                  </a:cubicBezTo>
                  <a:lnTo>
                    <a:pt x="5014" y="19753"/>
                  </a:lnTo>
                  <a:cubicBezTo>
                    <a:pt x="5114" y="19778"/>
                    <a:pt x="5189" y="19803"/>
                    <a:pt x="5264" y="19803"/>
                  </a:cubicBezTo>
                  <a:cubicBezTo>
                    <a:pt x="5515" y="19803"/>
                    <a:pt x="5740" y="19703"/>
                    <a:pt x="5891" y="19527"/>
                  </a:cubicBezTo>
                  <a:cubicBezTo>
                    <a:pt x="6066" y="19277"/>
                    <a:pt x="5991" y="18976"/>
                    <a:pt x="5715" y="18800"/>
                  </a:cubicBezTo>
                  <a:lnTo>
                    <a:pt x="5114" y="18399"/>
                  </a:lnTo>
                  <a:lnTo>
                    <a:pt x="8773" y="19678"/>
                  </a:lnTo>
                  <a:cubicBezTo>
                    <a:pt x="8868" y="19714"/>
                    <a:pt x="8970" y="19732"/>
                    <a:pt x="9070" y="19732"/>
                  </a:cubicBezTo>
                  <a:cubicBezTo>
                    <a:pt x="9314" y="19732"/>
                    <a:pt x="9551" y="19630"/>
                    <a:pt x="9675" y="19452"/>
                  </a:cubicBezTo>
                  <a:cubicBezTo>
                    <a:pt x="9851" y="19201"/>
                    <a:pt x="9775" y="18876"/>
                    <a:pt x="9475" y="18700"/>
                  </a:cubicBezTo>
                  <a:lnTo>
                    <a:pt x="7069" y="17272"/>
                  </a:lnTo>
                  <a:lnTo>
                    <a:pt x="7069" y="17272"/>
                  </a:lnTo>
                  <a:lnTo>
                    <a:pt x="12983" y="19477"/>
                  </a:lnTo>
                  <a:cubicBezTo>
                    <a:pt x="13079" y="19514"/>
                    <a:pt x="13178" y="19531"/>
                    <a:pt x="13276" y="19531"/>
                  </a:cubicBezTo>
                  <a:cubicBezTo>
                    <a:pt x="13514" y="19531"/>
                    <a:pt x="13744" y="19429"/>
                    <a:pt x="13886" y="19252"/>
                  </a:cubicBezTo>
                  <a:cubicBezTo>
                    <a:pt x="14061" y="19001"/>
                    <a:pt x="13961" y="18675"/>
                    <a:pt x="13685" y="18500"/>
                  </a:cubicBezTo>
                  <a:lnTo>
                    <a:pt x="9901" y="16369"/>
                  </a:lnTo>
                  <a:lnTo>
                    <a:pt x="17445" y="19477"/>
                  </a:lnTo>
                  <a:cubicBezTo>
                    <a:pt x="17540" y="19514"/>
                    <a:pt x="17641" y="19531"/>
                    <a:pt x="17742" y="19531"/>
                  </a:cubicBezTo>
                  <a:cubicBezTo>
                    <a:pt x="17988" y="19531"/>
                    <a:pt x="18230" y="19429"/>
                    <a:pt x="18372" y="19252"/>
                  </a:cubicBezTo>
                  <a:cubicBezTo>
                    <a:pt x="18547" y="19001"/>
                    <a:pt x="18472" y="18675"/>
                    <a:pt x="18171" y="18500"/>
                  </a:cubicBezTo>
                  <a:lnTo>
                    <a:pt x="11455" y="14690"/>
                  </a:lnTo>
                  <a:lnTo>
                    <a:pt x="22257" y="19302"/>
                  </a:lnTo>
                  <a:cubicBezTo>
                    <a:pt x="22361" y="19350"/>
                    <a:pt x="22476" y="19372"/>
                    <a:pt x="22589" y="19372"/>
                  </a:cubicBezTo>
                  <a:cubicBezTo>
                    <a:pt x="22830" y="19372"/>
                    <a:pt x="23065" y="19272"/>
                    <a:pt x="23184" y="19101"/>
                  </a:cubicBezTo>
                  <a:cubicBezTo>
                    <a:pt x="23385" y="18826"/>
                    <a:pt x="23284" y="18500"/>
                    <a:pt x="22958" y="18324"/>
                  </a:cubicBezTo>
                  <a:lnTo>
                    <a:pt x="15765" y="14540"/>
                  </a:lnTo>
                  <a:lnTo>
                    <a:pt x="15765" y="14540"/>
                  </a:lnTo>
                  <a:lnTo>
                    <a:pt x="24187" y="18124"/>
                  </a:lnTo>
                  <a:cubicBezTo>
                    <a:pt x="24291" y="18172"/>
                    <a:pt x="24403" y="18194"/>
                    <a:pt x="24514" y="18194"/>
                  </a:cubicBezTo>
                  <a:cubicBezTo>
                    <a:pt x="24749" y="18194"/>
                    <a:pt x="24978" y="18094"/>
                    <a:pt x="25114" y="17923"/>
                  </a:cubicBezTo>
                  <a:cubicBezTo>
                    <a:pt x="25289" y="17673"/>
                    <a:pt x="25214" y="17347"/>
                    <a:pt x="24888" y="17171"/>
                  </a:cubicBezTo>
                  <a:lnTo>
                    <a:pt x="15791" y="12209"/>
                  </a:lnTo>
                  <a:lnTo>
                    <a:pt x="15791" y="12209"/>
                  </a:lnTo>
                  <a:lnTo>
                    <a:pt x="24412" y="15968"/>
                  </a:lnTo>
                  <a:cubicBezTo>
                    <a:pt x="24517" y="16017"/>
                    <a:pt x="24629" y="16039"/>
                    <a:pt x="24740" y="16039"/>
                  </a:cubicBezTo>
                  <a:cubicBezTo>
                    <a:pt x="24974" y="16039"/>
                    <a:pt x="25203" y="15938"/>
                    <a:pt x="25339" y="15768"/>
                  </a:cubicBezTo>
                  <a:cubicBezTo>
                    <a:pt x="25540" y="15517"/>
                    <a:pt x="25440" y="15166"/>
                    <a:pt x="25139" y="15016"/>
                  </a:cubicBezTo>
                  <a:lnTo>
                    <a:pt x="16292" y="10129"/>
                  </a:lnTo>
                  <a:lnTo>
                    <a:pt x="23961" y="13512"/>
                  </a:lnTo>
                  <a:cubicBezTo>
                    <a:pt x="24071" y="13551"/>
                    <a:pt x="24185" y="13571"/>
                    <a:pt x="24297" y="13571"/>
                  </a:cubicBezTo>
                  <a:cubicBezTo>
                    <a:pt x="24543" y="13571"/>
                    <a:pt x="24776" y="13476"/>
                    <a:pt x="24913" y="13287"/>
                  </a:cubicBezTo>
                  <a:cubicBezTo>
                    <a:pt x="25114" y="13036"/>
                    <a:pt x="25014" y="12710"/>
                    <a:pt x="24688" y="12535"/>
                  </a:cubicBezTo>
                  <a:lnTo>
                    <a:pt x="14161" y="6971"/>
                  </a:lnTo>
                  <a:lnTo>
                    <a:pt x="14161" y="6971"/>
                  </a:lnTo>
                  <a:cubicBezTo>
                    <a:pt x="16066" y="7698"/>
                    <a:pt x="18347" y="8575"/>
                    <a:pt x="21054" y="9602"/>
                  </a:cubicBezTo>
                  <a:cubicBezTo>
                    <a:pt x="22482" y="10154"/>
                    <a:pt x="23410" y="10505"/>
                    <a:pt x="23460" y="10530"/>
                  </a:cubicBezTo>
                  <a:cubicBezTo>
                    <a:pt x="23562" y="10566"/>
                    <a:pt x="23669" y="10584"/>
                    <a:pt x="23773" y="10584"/>
                  </a:cubicBezTo>
                  <a:cubicBezTo>
                    <a:pt x="24026" y="10584"/>
                    <a:pt x="24263" y="10482"/>
                    <a:pt x="24387" y="10304"/>
                  </a:cubicBezTo>
                  <a:cubicBezTo>
                    <a:pt x="24613" y="9953"/>
                    <a:pt x="24512" y="9778"/>
                    <a:pt x="24086" y="9527"/>
                  </a:cubicBezTo>
                  <a:cubicBezTo>
                    <a:pt x="24086" y="9527"/>
                    <a:pt x="24061" y="9502"/>
                    <a:pt x="24011" y="9502"/>
                  </a:cubicBezTo>
                  <a:cubicBezTo>
                    <a:pt x="23861" y="9402"/>
                    <a:pt x="23635" y="9302"/>
                    <a:pt x="23385" y="9176"/>
                  </a:cubicBezTo>
                  <a:lnTo>
                    <a:pt x="21354" y="8199"/>
                  </a:lnTo>
                  <a:cubicBezTo>
                    <a:pt x="19675" y="7372"/>
                    <a:pt x="17445" y="6319"/>
                    <a:pt x="15189" y="5242"/>
                  </a:cubicBezTo>
                  <a:lnTo>
                    <a:pt x="14161" y="4740"/>
                  </a:lnTo>
                  <a:lnTo>
                    <a:pt x="22958" y="7472"/>
                  </a:lnTo>
                  <a:cubicBezTo>
                    <a:pt x="23051" y="7505"/>
                    <a:pt x="23145" y="7521"/>
                    <a:pt x="23237" y="7521"/>
                  </a:cubicBezTo>
                  <a:cubicBezTo>
                    <a:pt x="23494" y="7521"/>
                    <a:pt x="23732" y="7399"/>
                    <a:pt x="23861" y="7196"/>
                  </a:cubicBezTo>
                  <a:cubicBezTo>
                    <a:pt x="24011" y="6946"/>
                    <a:pt x="23911" y="6620"/>
                    <a:pt x="23585" y="6470"/>
                  </a:cubicBezTo>
                  <a:lnTo>
                    <a:pt x="19199" y="4565"/>
                  </a:lnTo>
                  <a:lnTo>
                    <a:pt x="22106" y="5292"/>
                  </a:lnTo>
                  <a:cubicBezTo>
                    <a:pt x="22183" y="5315"/>
                    <a:pt x="22262" y="5326"/>
                    <a:pt x="22340" y="5326"/>
                  </a:cubicBezTo>
                  <a:cubicBezTo>
                    <a:pt x="22596" y="5326"/>
                    <a:pt x="22843" y="5208"/>
                    <a:pt x="22958" y="5016"/>
                  </a:cubicBezTo>
                  <a:cubicBezTo>
                    <a:pt x="23134" y="4765"/>
                    <a:pt x="23034" y="4465"/>
                    <a:pt x="22758" y="4289"/>
                  </a:cubicBezTo>
                  <a:lnTo>
                    <a:pt x="20402" y="2911"/>
                  </a:lnTo>
                  <a:lnTo>
                    <a:pt x="21906" y="3236"/>
                  </a:lnTo>
                  <a:cubicBezTo>
                    <a:pt x="21965" y="3251"/>
                    <a:pt x="22026" y="3258"/>
                    <a:pt x="22088" y="3258"/>
                  </a:cubicBezTo>
                  <a:cubicBezTo>
                    <a:pt x="22337" y="3258"/>
                    <a:pt x="22587" y="3142"/>
                    <a:pt x="22708" y="2961"/>
                  </a:cubicBezTo>
                  <a:cubicBezTo>
                    <a:pt x="22858" y="2735"/>
                    <a:pt x="22783" y="2434"/>
                    <a:pt x="22532" y="2259"/>
                  </a:cubicBezTo>
                  <a:lnTo>
                    <a:pt x="21129" y="1307"/>
                  </a:lnTo>
                  <a:cubicBezTo>
                    <a:pt x="21354" y="1231"/>
                    <a:pt x="21505" y="1056"/>
                    <a:pt x="21530" y="856"/>
                  </a:cubicBezTo>
                  <a:cubicBezTo>
                    <a:pt x="21605" y="555"/>
                    <a:pt x="21329" y="254"/>
                    <a:pt x="20953" y="229"/>
                  </a:cubicBezTo>
                  <a:lnTo>
                    <a:pt x="18673" y="3"/>
                  </a:lnTo>
                  <a:cubicBezTo>
                    <a:pt x="18647" y="1"/>
                    <a:pt x="18622" y="0"/>
                    <a:pt x="185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66"/>
            <p:cNvSpPr/>
            <p:nvPr/>
          </p:nvSpPr>
          <p:spPr>
            <a:xfrm flipH="1">
              <a:off x="2146588" y="3519138"/>
              <a:ext cx="1005025" cy="1034575"/>
            </a:xfrm>
            <a:custGeom>
              <a:avLst/>
              <a:gdLst/>
              <a:ahLst/>
              <a:cxnLst/>
              <a:rect l="l" t="t" r="r" b="b"/>
              <a:pathLst>
                <a:path w="40201" h="41383" extrusionOk="0">
                  <a:moveTo>
                    <a:pt x="39524" y="14303"/>
                  </a:moveTo>
                  <a:lnTo>
                    <a:pt x="39524" y="14303"/>
                  </a:lnTo>
                  <a:cubicBezTo>
                    <a:pt x="38873" y="15205"/>
                    <a:pt x="37995" y="15531"/>
                    <a:pt x="36993" y="15782"/>
                  </a:cubicBezTo>
                  <a:cubicBezTo>
                    <a:pt x="37319" y="15155"/>
                    <a:pt x="38522" y="14428"/>
                    <a:pt x="39524" y="14303"/>
                  </a:cubicBezTo>
                  <a:close/>
                  <a:moveTo>
                    <a:pt x="7695" y="24579"/>
                  </a:moveTo>
                  <a:lnTo>
                    <a:pt x="7695" y="24579"/>
                  </a:lnTo>
                  <a:cubicBezTo>
                    <a:pt x="6492" y="28213"/>
                    <a:pt x="5013" y="31722"/>
                    <a:pt x="4411" y="35531"/>
                  </a:cubicBezTo>
                  <a:cubicBezTo>
                    <a:pt x="3158" y="34880"/>
                    <a:pt x="2055" y="34103"/>
                    <a:pt x="1253" y="32925"/>
                  </a:cubicBezTo>
                  <a:cubicBezTo>
                    <a:pt x="602" y="31972"/>
                    <a:pt x="577" y="30870"/>
                    <a:pt x="1304" y="29942"/>
                  </a:cubicBezTo>
                  <a:cubicBezTo>
                    <a:pt x="1905" y="29190"/>
                    <a:pt x="2582" y="28489"/>
                    <a:pt x="3334" y="27862"/>
                  </a:cubicBezTo>
                  <a:cubicBezTo>
                    <a:pt x="4687" y="26734"/>
                    <a:pt x="6116" y="25707"/>
                    <a:pt x="7544" y="24629"/>
                  </a:cubicBezTo>
                  <a:cubicBezTo>
                    <a:pt x="7569" y="24604"/>
                    <a:pt x="7594" y="24604"/>
                    <a:pt x="7695" y="24579"/>
                  </a:cubicBezTo>
                  <a:close/>
                  <a:moveTo>
                    <a:pt x="4010" y="36609"/>
                  </a:moveTo>
                  <a:lnTo>
                    <a:pt x="4010" y="36609"/>
                  </a:lnTo>
                  <a:cubicBezTo>
                    <a:pt x="3910" y="37436"/>
                    <a:pt x="3735" y="38063"/>
                    <a:pt x="3183" y="38514"/>
                  </a:cubicBezTo>
                  <a:cubicBezTo>
                    <a:pt x="3158" y="37787"/>
                    <a:pt x="3459" y="37236"/>
                    <a:pt x="4010" y="36609"/>
                  </a:cubicBezTo>
                  <a:close/>
                  <a:moveTo>
                    <a:pt x="15617" y="1"/>
                  </a:moveTo>
                  <a:cubicBezTo>
                    <a:pt x="15399" y="1"/>
                    <a:pt x="15181" y="7"/>
                    <a:pt x="14963" y="17"/>
                  </a:cubicBezTo>
                  <a:cubicBezTo>
                    <a:pt x="14863" y="17"/>
                    <a:pt x="14762" y="218"/>
                    <a:pt x="14637" y="293"/>
                  </a:cubicBezTo>
                  <a:cubicBezTo>
                    <a:pt x="14737" y="393"/>
                    <a:pt x="14837" y="519"/>
                    <a:pt x="14938" y="569"/>
                  </a:cubicBezTo>
                  <a:cubicBezTo>
                    <a:pt x="14979" y="577"/>
                    <a:pt x="15021" y="580"/>
                    <a:pt x="15063" y="580"/>
                  </a:cubicBezTo>
                  <a:cubicBezTo>
                    <a:pt x="15147" y="580"/>
                    <a:pt x="15230" y="569"/>
                    <a:pt x="15314" y="569"/>
                  </a:cubicBezTo>
                  <a:cubicBezTo>
                    <a:pt x="15815" y="594"/>
                    <a:pt x="16316" y="594"/>
                    <a:pt x="16817" y="644"/>
                  </a:cubicBezTo>
                  <a:cubicBezTo>
                    <a:pt x="23534" y="1471"/>
                    <a:pt x="28246" y="7661"/>
                    <a:pt x="27269" y="14353"/>
                  </a:cubicBezTo>
                  <a:cubicBezTo>
                    <a:pt x="26417" y="20318"/>
                    <a:pt x="21251" y="24637"/>
                    <a:pt x="15398" y="24637"/>
                  </a:cubicBezTo>
                  <a:cubicBezTo>
                    <a:pt x="14709" y="24637"/>
                    <a:pt x="14011" y="24578"/>
                    <a:pt x="13309" y="24453"/>
                  </a:cubicBezTo>
                  <a:cubicBezTo>
                    <a:pt x="4687" y="22950"/>
                    <a:pt x="502" y="13150"/>
                    <a:pt x="5389" y="5882"/>
                  </a:cubicBezTo>
                  <a:cubicBezTo>
                    <a:pt x="7319" y="3000"/>
                    <a:pt x="10076" y="1295"/>
                    <a:pt x="13509" y="719"/>
                  </a:cubicBezTo>
                  <a:cubicBezTo>
                    <a:pt x="13760" y="669"/>
                    <a:pt x="13985" y="669"/>
                    <a:pt x="14211" y="594"/>
                  </a:cubicBezTo>
                  <a:cubicBezTo>
                    <a:pt x="14311" y="569"/>
                    <a:pt x="14386" y="393"/>
                    <a:pt x="14386" y="318"/>
                  </a:cubicBezTo>
                  <a:cubicBezTo>
                    <a:pt x="14386" y="218"/>
                    <a:pt x="14261" y="118"/>
                    <a:pt x="14161" y="92"/>
                  </a:cubicBezTo>
                  <a:cubicBezTo>
                    <a:pt x="14122" y="77"/>
                    <a:pt x="14081" y="71"/>
                    <a:pt x="14038" y="71"/>
                  </a:cubicBezTo>
                  <a:cubicBezTo>
                    <a:pt x="13942" y="71"/>
                    <a:pt x="13838" y="100"/>
                    <a:pt x="13735" y="118"/>
                  </a:cubicBezTo>
                  <a:cubicBezTo>
                    <a:pt x="8196" y="794"/>
                    <a:pt x="3208" y="5280"/>
                    <a:pt x="2782" y="11747"/>
                  </a:cubicBezTo>
                  <a:cubicBezTo>
                    <a:pt x="2507" y="16333"/>
                    <a:pt x="4311" y="20017"/>
                    <a:pt x="7945" y="22824"/>
                  </a:cubicBezTo>
                  <a:cubicBezTo>
                    <a:pt x="8096" y="22925"/>
                    <a:pt x="8246" y="23025"/>
                    <a:pt x="8371" y="23150"/>
                  </a:cubicBezTo>
                  <a:cubicBezTo>
                    <a:pt x="8321" y="23225"/>
                    <a:pt x="8321" y="23301"/>
                    <a:pt x="8271" y="23326"/>
                  </a:cubicBezTo>
                  <a:cubicBezTo>
                    <a:pt x="7644" y="23827"/>
                    <a:pt x="6993" y="24303"/>
                    <a:pt x="6366" y="24804"/>
                  </a:cubicBezTo>
                  <a:cubicBezTo>
                    <a:pt x="5238" y="25656"/>
                    <a:pt x="4111" y="26484"/>
                    <a:pt x="3008" y="27361"/>
                  </a:cubicBezTo>
                  <a:cubicBezTo>
                    <a:pt x="2181" y="28037"/>
                    <a:pt x="1429" y="28739"/>
                    <a:pt x="827" y="29616"/>
                  </a:cubicBezTo>
                  <a:cubicBezTo>
                    <a:pt x="0" y="30769"/>
                    <a:pt x="0" y="32123"/>
                    <a:pt x="802" y="33276"/>
                  </a:cubicBezTo>
                  <a:cubicBezTo>
                    <a:pt x="1454" y="34228"/>
                    <a:pt x="2306" y="34955"/>
                    <a:pt x="3284" y="35556"/>
                  </a:cubicBezTo>
                  <a:cubicBezTo>
                    <a:pt x="3459" y="35657"/>
                    <a:pt x="3634" y="35782"/>
                    <a:pt x="3810" y="35907"/>
                  </a:cubicBezTo>
                  <a:cubicBezTo>
                    <a:pt x="3509" y="36308"/>
                    <a:pt x="3183" y="36659"/>
                    <a:pt x="2983" y="37060"/>
                  </a:cubicBezTo>
                  <a:cubicBezTo>
                    <a:pt x="2757" y="37486"/>
                    <a:pt x="2632" y="37962"/>
                    <a:pt x="2507" y="38439"/>
                  </a:cubicBezTo>
                  <a:cubicBezTo>
                    <a:pt x="2456" y="38689"/>
                    <a:pt x="2557" y="38940"/>
                    <a:pt x="2807" y="39090"/>
                  </a:cubicBezTo>
                  <a:cubicBezTo>
                    <a:pt x="2913" y="39148"/>
                    <a:pt x="3014" y="39172"/>
                    <a:pt x="3112" y="39172"/>
                  </a:cubicBezTo>
                  <a:cubicBezTo>
                    <a:pt x="3271" y="39172"/>
                    <a:pt x="3420" y="39108"/>
                    <a:pt x="3559" y="39015"/>
                  </a:cubicBezTo>
                  <a:cubicBezTo>
                    <a:pt x="3710" y="38915"/>
                    <a:pt x="3810" y="38764"/>
                    <a:pt x="3935" y="38639"/>
                  </a:cubicBezTo>
                  <a:cubicBezTo>
                    <a:pt x="4035" y="38539"/>
                    <a:pt x="4111" y="38439"/>
                    <a:pt x="4261" y="38213"/>
                  </a:cubicBezTo>
                  <a:cubicBezTo>
                    <a:pt x="4286" y="38890"/>
                    <a:pt x="4286" y="39466"/>
                    <a:pt x="4336" y="40017"/>
                  </a:cubicBezTo>
                  <a:cubicBezTo>
                    <a:pt x="4386" y="40393"/>
                    <a:pt x="4436" y="40769"/>
                    <a:pt x="4512" y="41145"/>
                  </a:cubicBezTo>
                  <a:cubicBezTo>
                    <a:pt x="4554" y="41273"/>
                    <a:pt x="4650" y="41382"/>
                    <a:pt x="4801" y="41382"/>
                  </a:cubicBezTo>
                  <a:cubicBezTo>
                    <a:pt x="4828" y="41382"/>
                    <a:pt x="4857" y="41379"/>
                    <a:pt x="4888" y="41371"/>
                  </a:cubicBezTo>
                  <a:cubicBezTo>
                    <a:pt x="5088" y="41296"/>
                    <a:pt x="5113" y="41145"/>
                    <a:pt x="5088" y="40970"/>
                  </a:cubicBezTo>
                  <a:cubicBezTo>
                    <a:pt x="5013" y="40494"/>
                    <a:pt x="4938" y="39992"/>
                    <a:pt x="4888" y="39491"/>
                  </a:cubicBezTo>
                  <a:cubicBezTo>
                    <a:pt x="4737" y="37511"/>
                    <a:pt x="4913" y="35531"/>
                    <a:pt x="5389" y="33601"/>
                  </a:cubicBezTo>
                  <a:cubicBezTo>
                    <a:pt x="5765" y="32098"/>
                    <a:pt x="6241" y="30594"/>
                    <a:pt x="6742" y="29115"/>
                  </a:cubicBezTo>
                  <a:cubicBezTo>
                    <a:pt x="7268" y="27511"/>
                    <a:pt x="7870" y="25907"/>
                    <a:pt x="8421" y="24328"/>
                  </a:cubicBezTo>
                  <a:cubicBezTo>
                    <a:pt x="8547" y="24027"/>
                    <a:pt x="8697" y="23752"/>
                    <a:pt x="8822" y="23476"/>
                  </a:cubicBezTo>
                  <a:cubicBezTo>
                    <a:pt x="11118" y="24639"/>
                    <a:pt x="13335" y="25221"/>
                    <a:pt x="15477" y="25221"/>
                  </a:cubicBezTo>
                  <a:cubicBezTo>
                    <a:pt x="18595" y="25221"/>
                    <a:pt x="21553" y="23988"/>
                    <a:pt x="24361" y="21521"/>
                  </a:cubicBezTo>
                  <a:cubicBezTo>
                    <a:pt x="24487" y="21697"/>
                    <a:pt x="24587" y="21847"/>
                    <a:pt x="24662" y="21997"/>
                  </a:cubicBezTo>
                  <a:cubicBezTo>
                    <a:pt x="25138" y="23025"/>
                    <a:pt x="25665" y="24027"/>
                    <a:pt x="26091" y="25080"/>
                  </a:cubicBezTo>
                  <a:cubicBezTo>
                    <a:pt x="26843" y="26910"/>
                    <a:pt x="27444" y="28814"/>
                    <a:pt x="27970" y="30744"/>
                  </a:cubicBezTo>
                  <a:cubicBezTo>
                    <a:pt x="28848" y="34078"/>
                    <a:pt x="29148" y="37436"/>
                    <a:pt x="28647" y="40845"/>
                  </a:cubicBezTo>
                  <a:cubicBezTo>
                    <a:pt x="28622" y="41070"/>
                    <a:pt x="28622" y="41271"/>
                    <a:pt x="28873" y="41321"/>
                  </a:cubicBezTo>
                  <a:cubicBezTo>
                    <a:pt x="28910" y="41331"/>
                    <a:pt x="28943" y="41336"/>
                    <a:pt x="28974" y="41336"/>
                  </a:cubicBezTo>
                  <a:cubicBezTo>
                    <a:pt x="29168" y="41336"/>
                    <a:pt x="29227" y="41143"/>
                    <a:pt x="29249" y="40970"/>
                  </a:cubicBezTo>
                  <a:cubicBezTo>
                    <a:pt x="29299" y="40318"/>
                    <a:pt x="29424" y="39692"/>
                    <a:pt x="29449" y="39040"/>
                  </a:cubicBezTo>
                  <a:cubicBezTo>
                    <a:pt x="29524" y="36734"/>
                    <a:pt x="29424" y="34454"/>
                    <a:pt x="28898" y="32198"/>
                  </a:cubicBezTo>
                  <a:cubicBezTo>
                    <a:pt x="28271" y="29391"/>
                    <a:pt x="27444" y="26659"/>
                    <a:pt x="26266" y="24052"/>
                  </a:cubicBezTo>
                  <a:cubicBezTo>
                    <a:pt x="26216" y="23927"/>
                    <a:pt x="26166" y="23802"/>
                    <a:pt x="26116" y="23677"/>
                  </a:cubicBezTo>
                  <a:lnTo>
                    <a:pt x="26116" y="23677"/>
                  </a:lnTo>
                  <a:cubicBezTo>
                    <a:pt x="26341" y="23752"/>
                    <a:pt x="26467" y="23877"/>
                    <a:pt x="26617" y="24002"/>
                  </a:cubicBezTo>
                  <a:cubicBezTo>
                    <a:pt x="27469" y="24754"/>
                    <a:pt x="28371" y="25481"/>
                    <a:pt x="29424" y="25957"/>
                  </a:cubicBezTo>
                  <a:cubicBezTo>
                    <a:pt x="29839" y="26152"/>
                    <a:pt x="30223" y="26250"/>
                    <a:pt x="30578" y="26250"/>
                  </a:cubicBezTo>
                  <a:cubicBezTo>
                    <a:pt x="31273" y="26250"/>
                    <a:pt x="31859" y="25877"/>
                    <a:pt x="32356" y="25130"/>
                  </a:cubicBezTo>
                  <a:cubicBezTo>
                    <a:pt x="32707" y="24629"/>
                    <a:pt x="33008" y="24103"/>
                    <a:pt x="33259" y="23551"/>
                  </a:cubicBezTo>
                  <a:cubicBezTo>
                    <a:pt x="34311" y="21321"/>
                    <a:pt x="35339" y="19065"/>
                    <a:pt x="36366" y="16809"/>
                  </a:cubicBezTo>
                  <a:cubicBezTo>
                    <a:pt x="36492" y="16509"/>
                    <a:pt x="36642" y="16383"/>
                    <a:pt x="36968" y="16333"/>
                  </a:cubicBezTo>
                  <a:cubicBezTo>
                    <a:pt x="37945" y="16208"/>
                    <a:pt x="38823" y="15832"/>
                    <a:pt x="39549" y="15155"/>
                  </a:cubicBezTo>
                  <a:cubicBezTo>
                    <a:pt x="39750" y="14980"/>
                    <a:pt x="39925" y="14754"/>
                    <a:pt x="40026" y="14529"/>
                  </a:cubicBezTo>
                  <a:cubicBezTo>
                    <a:pt x="40201" y="14103"/>
                    <a:pt x="39925" y="13702"/>
                    <a:pt x="39474" y="13702"/>
                  </a:cubicBezTo>
                  <a:cubicBezTo>
                    <a:pt x="39324" y="13702"/>
                    <a:pt x="39198" y="13727"/>
                    <a:pt x="39048" y="13752"/>
                  </a:cubicBezTo>
                  <a:cubicBezTo>
                    <a:pt x="37995" y="14052"/>
                    <a:pt x="37118" y="14654"/>
                    <a:pt x="36366" y="15431"/>
                  </a:cubicBezTo>
                  <a:cubicBezTo>
                    <a:pt x="36266" y="15531"/>
                    <a:pt x="36191" y="15656"/>
                    <a:pt x="36141" y="15782"/>
                  </a:cubicBezTo>
                  <a:cubicBezTo>
                    <a:pt x="35690" y="16859"/>
                    <a:pt x="35264" y="17937"/>
                    <a:pt x="34787" y="18990"/>
                  </a:cubicBezTo>
                  <a:cubicBezTo>
                    <a:pt x="33935" y="20794"/>
                    <a:pt x="33033" y="22599"/>
                    <a:pt x="32156" y="24378"/>
                  </a:cubicBezTo>
                  <a:cubicBezTo>
                    <a:pt x="32005" y="24654"/>
                    <a:pt x="31805" y="24930"/>
                    <a:pt x="31604" y="25155"/>
                  </a:cubicBezTo>
                  <a:cubicBezTo>
                    <a:pt x="31297" y="25497"/>
                    <a:pt x="30932" y="25675"/>
                    <a:pt x="30532" y="25675"/>
                  </a:cubicBezTo>
                  <a:cubicBezTo>
                    <a:pt x="30345" y="25675"/>
                    <a:pt x="30150" y="25636"/>
                    <a:pt x="29950" y="25556"/>
                  </a:cubicBezTo>
                  <a:cubicBezTo>
                    <a:pt x="29650" y="25406"/>
                    <a:pt x="29324" y="25281"/>
                    <a:pt x="29023" y="25105"/>
                  </a:cubicBezTo>
                  <a:cubicBezTo>
                    <a:pt x="27619" y="24228"/>
                    <a:pt x="26366" y="23150"/>
                    <a:pt x="25314" y="21847"/>
                  </a:cubicBezTo>
                  <a:cubicBezTo>
                    <a:pt x="25113" y="21621"/>
                    <a:pt x="24913" y="21371"/>
                    <a:pt x="24737" y="21145"/>
                  </a:cubicBezTo>
                  <a:cubicBezTo>
                    <a:pt x="24762" y="21070"/>
                    <a:pt x="24762" y="21045"/>
                    <a:pt x="24762" y="21020"/>
                  </a:cubicBezTo>
                  <a:cubicBezTo>
                    <a:pt x="24888" y="20895"/>
                    <a:pt x="24988" y="20744"/>
                    <a:pt x="25113" y="20619"/>
                  </a:cubicBezTo>
                  <a:cubicBezTo>
                    <a:pt x="27544" y="17536"/>
                    <a:pt x="28472" y="14027"/>
                    <a:pt x="27720" y="10168"/>
                  </a:cubicBezTo>
                  <a:cubicBezTo>
                    <a:pt x="26667" y="4654"/>
                    <a:pt x="22106" y="594"/>
                    <a:pt x="16542" y="42"/>
                  </a:cubicBezTo>
                  <a:cubicBezTo>
                    <a:pt x="16233" y="13"/>
                    <a:pt x="15925" y="1"/>
                    <a:pt x="15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66"/>
            <p:cNvSpPr/>
            <p:nvPr/>
          </p:nvSpPr>
          <p:spPr>
            <a:xfrm flipH="1">
              <a:off x="2588938" y="3825863"/>
              <a:ext cx="233100" cy="128550"/>
            </a:xfrm>
            <a:custGeom>
              <a:avLst/>
              <a:gdLst/>
              <a:ahLst/>
              <a:cxnLst/>
              <a:rect l="l" t="t" r="r" b="b"/>
              <a:pathLst>
                <a:path w="9324" h="5142" extrusionOk="0">
                  <a:moveTo>
                    <a:pt x="9053" y="0"/>
                  </a:moveTo>
                  <a:cubicBezTo>
                    <a:pt x="8987" y="0"/>
                    <a:pt x="8842" y="87"/>
                    <a:pt x="8797" y="154"/>
                  </a:cubicBezTo>
                  <a:cubicBezTo>
                    <a:pt x="8722" y="305"/>
                    <a:pt x="8697" y="455"/>
                    <a:pt x="8647" y="605"/>
                  </a:cubicBezTo>
                  <a:cubicBezTo>
                    <a:pt x="8321" y="1683"/>
                    <a:pt x="7845" y="2686"/>
                    <a:pt x="7018" y="3463"/>
                  </a:cubicBezTo>
                  <a:cubicBezTo>
                    <a:pt x="6280" y="4186"/>
                    <a:pt x="5416" y="4551"/>
                    <a:pt x="4524" y="4551"/>
                  </a:cubicBezTo>
                  <a:cubicBezTo>
                    <a:pt x="3871" y="4551"/>
                    <a:pt x="3203" y="4356"/>
                    <a:pt x="2557" y="3964"/>
                  </a:cubicBezTo>
                  <a:cubicBezTo>
                    <a:pt x="1805" y="3513"/>
                    <a:pt x="1203" y="2861"/>
                    <a:pt x="727" y="2159"/>
                  </a:cubicBezTo>
                  <a:cubicBezTo>
                    <a:pt x="627" y="2009"/>
                    <a:pt x="552" y="1859"/>
                    <a:pt x="426" y="1758"/>
                  </a:cubicBezTo>
                  <a:cubicBezTo>
                    <a:pt x="380" y="1727"/>
                    <a:pt x="305" y="1706"/>
                    <a:pt x="236" y="1706"/>
                  </a:cubicBezTo>
                  <a:cubicBezTo>
                    <a:pt x="194" y="1706"/>
                    <a:pt x="154" y="1714"/>
                    <a:pt x="126" y="1733"/>
                  </a:cubicBezTo>
                  <a:cubicBezTo>
                    <a:pt x="50" y="1783"/>
                    <a:pt x="0" y="1934"/>
                    <a:pt x="0" y="2034"/>
                  </a:cubicBezTo>
                  <a:cubicBezTo>
                    <a:pt x="0" y="2109"/>
                    <a:pt x="50" y="2184"/>
                    <a:pt x="101" y="2260"/>
                  </a:cubicBezTo>
                  <a:cubicBezTo>
                    <a:pt x="727" y="3237"/>
                    <a:pt x="1504" y="4064"/>
                    <a:pt x="2557" y="4616"/>
                  </a:cubicBezTo>
                  <a:cubicBezTo>
                    <a:pt x="3158" y="4941"/>
                    <a:pt x="3810" y="5117"/>
                    <a:pt x="4512" y="5142"/>
                  </a:cubicBezTo>
                  <a:cubicBezTo>
                    <a:pt x="5690" y="5092"/>
                    <a:pt x="6692" y="4641"/>
                    <a:pt x="7519" y="3788"/>
                  </a:cubicBezTo>
                  <a:cubicBezTo>
                    <a:pt x="8396" y="2886"/>
                    <a:pt x="8923" y="1783"/>
                    <a:pt x="9248" y="580"/>
                  </a:cubicBezTo>
                  <a:cubicBezTo>
                    <a:pt x="9274" y="505"/>
                    <a:pt x="9324" y="380"/>
                    <a:pt x="9299" y="305"/>
                  </a:cubicBezTo>
                  <a:cubicBezTo>
                    <a:pt x="9248" y="179"/>
                    <a:pt x="9173" y="54"/>
                    <a:pt x="9073" y="4"/>
                  </a:cubicBezTo>
                  <a:cubicBezTo>
                    <a:pt x="9068" y="1"/>
                    <a:pt x="9061" y="0"/>
                    <a:pt x="9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66"/>
            <p:cNvSpPr/>
            <p:nvPr/>
          </p:nvSpPr>
          <p:spPr>
            <a:xfrm flipH="1">
              <a:off x="2833913" y="3800238"/>
              <a:ext cx="34500" cy="33875"/>
            </a:xfrm>
            <a:custGeom>
              <a:avLst/>
              <a:gdLst/>
              <a:ahLst/>
              <a:cxnLst/>
              <a:rect l="l" t="t" r="r" b="b"/>
              <a:pathLst>
                <a:path w="1380" h="1355" extrusionOk="0">
                  <a:moveTo>
                    <a:pt x="668" y="0"/>
                  </a:moveTo>
                  <a:cubicBezTo>
                    <a:pt x="654" y="0"/>
                    <a:pt x="641" y="0"/>
                    <a:pt x="627" y="1"/>
                  </a:cubicBezTo>
                  <a:cubicBezTo>
                    <a:pt x="276" y="1"/>
                    <a:pt x="1" y="327"/>
                    <a:pt x="26" y="728"/>
                  </a:cubicBezTo>
                  <a:cubicBezTo>
                    <a:pt x="26" y="1129"/>
                    <a:pt x="251" y="1355"/>
                    <a:pt x="652" y="1355"/>
                  </a:cubicBezTo>
                  <a:cubicBezTo>
                    <a:pt x="1103" y="1330"/>
                    <a:pt x="1379" y="1079"/>
                    <a:pt x="1354" y="703"/>
                  </a:cubicBezTo>
                  <a:cubicBezTo>
                    <a:pt x="1354" y="317"/>
                    <a:pt x="1028"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66"/>
            <p:cNvSpPr/>
            <p:nvPr/>
          </p:nvSpPr>
          <p:spPr>
            <a:xfrm flipH="1">
              <a:off x="2595188" y="3757663"/>
              <a:ext cx="30100" cy="31350"/>
            </a:xfrm>
            <a:custGeom>
              <a:avLst/>
              <a:gdLst/>
              <a:ahLst/>
              <a:cxnLst/>
              <a:rect l="l" t="t" r="r" b="b"/>
              <a:pathLst>
                <a:path w="1204" h="1254" extrusionOk="0">
                  <a:moveTo>
                    <a:pt x="627" y="0"/>
                  </a:moveTo>
                  <a:cubicBezTo>
                    <a:pt x="301" y="0"/>
                    <a:pt x="0" y="326"/>
                    <a:pt x="0" y="702"/>
                  </a:cubicBezTo>
                  <a:cubicBezTo>
                    <a:pt x="25" y="1028"/>
                    <a:pt x="276" y="1253"/>
                    <a:pt x="652" y="1253"/>
                  </a:cubicBezTo>
                  <a:cubicBezTo>
                    <a:pt x="1003" y="1253"/>
                    <a:pt x="1203" y="1028"/>
                    <a:pt x="1178" y="652"/>
                  </a:cubicBezTo>
                  <a:cubicBezTo>
                    <a:pt x="1178" y="301"/>
                    <a:pt x="927" y="0"/>
                    <a:pt x="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3142" name="Shape 3142"/>
        <p:cNvGrpSpPr/>
        <p:nvPr/>
      </p:nvGrpSpPr>
      <p:grpSpPr>
        <a:xfrm>
          <a:off x="0" y="0"/>
          <a:ext cx="0" cy="0"/>
          <a:chOff x="0" y="0"/>
          <a:chExt cx="0" cy="0"/>
        </a:xfrm>
      </p:grpSpPr>
      <p:sp>
        <p:nvSpPr>
          <p:cNvPr id="3143" name="Google Shape;3143;p67"/>
          <p:cNvSpPr/>
          <p:nvPr/>
        </p:nvSpPr>
        <p:spPr>
          <a:xfrm>
            <a:off x="715625" y="530575"/>
            <a:ext cx="3223200" cy="31095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44" name="Google Shape;3144;p67"/>
          <p:cNvGrpSpPr/>
          <p:nvPr/>
        </p:nvGrpSpPr>
        <p:grpSpPr>
          <a:xfrm rot="-1187531">
            <a:off x="1488570" y="1378026"/>
            <a:ext cx="366365" cy="368064"/>
            <a:chOff x="5375525" y="755000"/>
            <a:chExt cx="366375" cy="368075"/>
          </a:xfrm>
        </p:grpSpPr>
        <p:sp>
          <p:nvSpPr>
            <p:cNvPr id="3145" name="Google Shape;3145;p67"/>
            <p:cNvSpPr/>
            <p:nvPr/>
          </p:nvSpPr>
          <p:spPr>
            <a:xfrm>
              <a:off x="5380650" y="755000"/>
              <a:ext cx="361250" cy="210050"/>
            </a:xfrm>
            <a:custGeom>
              <a:avLst/>
              <a:gdLst/>
              <a:ahLst/>
              <a:cxnLst/>
              <a:rect l="l" t="t" r="r" b="b"/>
              <a:pathLst>
                <a:path w="14450" h="8402" extrusionOk="0">
                  <a:moveTo>
                    <a:pt x="2717" y="0"/>
                  </a:moveTo>
                  <a:cubicBezTo>
                    <a:pt x="1918" y="0"/>
                    <a:pt x="1142" y="46"/>
                    <a:pt x="366" y="137"/>
                  </a:cubicBezTo>
                  <a:cubicBezTo>
                    <a:pt x="275" y="137"/>
                    <a:pt x="183" y="160"/>
                    <a:pt x="115" y="229"/>
                  </a:cubicBezTo>
                  <a:cubicBezTo>
                    <a:pt x="23" y="320"/>
                    <a:pt x="1" y="411"/>
                    <a:pt x="1" y="502"/>
                  </a:cubicBezTo>
                  <a:cubicBezTo>
                    <a:pt x="1" y="617"/>
                    <a:pt x="23" y="708"/>
                    <a:pt x="115" y="776"/>
                  </a:cubicBezTo>
                  <a:cubicBezTo>
                    <a:pt x="160" y="845"/>
                    <a:pt x="275" y="891"/>
                    <a:pt x="366" y="891"/>
                  </a:cubicBezTo>
                  <a:cubicBezTo>
                    <a:pt x="1167" y="794"/>
                    <a:pt x="1971" y="759"/>
                    <a:pt x="2775" y="759"/>
                  </a:cubicBezTo>
                  <a:cubicBezTo>
                    <a:pt x="3873" y="759"/>
                    <a:pt x="4969" y="825"/>
                    <a:pt x="6049" y="891"/>
                  </a:cubicBezTo>
                  <a:cubicBezTo>
                    <a:pt x="7008" y="936"/>
                    <a:pt x="7967" y="982"/>
                    <a:pt x="8903" y="982"/>
                  </a:cubicBezTo>
                  <a:cubicBezTo>
                    <a:pt x="9496" y="982"/>
                    <a:pt x="10089" y="891"/>
                    <a:pt x="10683" y="868"/>
                  </a:cubicBezTo>
                  <a:lnTo>
                    <a:pt x="10683" y="868"/>
                  </a:lnTo>
                  <a:cubicBezTo>
                    <a:pt x="10021" y="1530"/>
                    <a:pt x="9313" y="2123"/>
                    <a:pt x="8583" y="2694"/>
                  </a:cubicBezTo>
                  <a:lnTo>
                    <a:pt x="8583" y="2694"/>
                  </a:lnTo>
                  <a:lnTo>
                    <a:pt x="8583" y="2694"/>
                  </a:lnTo>
                  <a:cubicBezTo>
                    <a:pt x="8570" y="2694"/>
                    <a:pt x="8564" y="2701"/>
                    <a:pt x="8558" y="2712"/>
                  </a:cubicBezTo>
                  <a:lnTo>
                    <a:pt x="8558" y="2712"/>
                  </a:lnTo>
                  <a:cubicBezTo>
                    <a:pt x="8543" y="2720"/>
                    <a:pt x="8529" y="2725"/>
                    <a:pt x="8515" y="2739"/>
                  </a:cubicBezTo>
                  <a:cubicBezTo>
                    <a:pt x="8012" y="3127"/>
                    <a:pt x="7510" y="3493"/>
                    <a:pt x="7008" y="3881"/>
                  </a:cubicBezTo>
                  <a:cubicBezTo>
                    <a:pt x="6894" y="3949"/>
                    <a:pt x="6803" y="4063"/>
                    <a:pt x="6803" y="4200"/>
                  </a:cubicBezTo>
                  <a:cubicBezTo>
                    <a:pt x="6803" y="4360"/>
                    <a:pt x="6917" y="4520"/>
                    <a:pt x="7099" y="4565"/>
                  </a:cubicBezTo>
                  <a:cubicBezTo>
                    <a:pt x="8378" y="4885"/>
                    <a:pt x="9610" y="5319"/>
                    <a:pt x="10820" y="5844"/>
                  </a:cubicBezTo>
                  <a:cubicBezTo>
                    <a:pt x="10815" y="5839"/>
                    <a:pt x="10809" y="5834"/>
                    <a:pt x="10802" y="5829"/>
                  </a:cubicBezTo>
                  <a:lnTo>
                    <a:pt x="10802" y="5829"/>
                  </a:lnTo>
                  <a:cubicBezTo>
                    <a:pt x="11484" y="6117"/>
                    <a:pt x="12145" y="6425"/>
                    <a:pt x="12806" y="6734"/>
                  </a:cubicBezTo>
                  <a:cubicBezTo>
                    <a:pt x="12532" y="6779"/>
                    <a:pt x="12235" y="6825"/>
                    <a:pt x="11961" y="6848"/>
                  </a:cubicBezTo>
                  <a:cubicBezTo>
                    <a:pt x="8286" y="7350"/>
                    <a:pt x="4589" y="7396"/>
                    <a:pt x="891" y="7647"/>
                  </a:cubicBezTo>
                  <a:cubicBezTo>
                    <a:pt x="685" y="7670"/>
                    <a:pt x="526" y="7807"/>
                    <a:pt x="526" y="8035"/>
                  </a:cubicBezTo>
                  <a:cubicBezTo>
                    <a:pt x="526" y="8208"/>
                    <a:pt x="669" y="8402"/>
                    <a:pt x="860" y="8402"/>
                  </a:cubicBezTo>
                  <a:cubicBezTo>
                    <a:pt x="870" y="8402"/>
                    <a:pt x="880" y="8401"/>
                    <a:pt x="891" y="8400"/>
                  </a:cubicBezTo>
                  <a:cubicBezTo>
                    <a:pt x="5319" y="8103"/>
                    <a:pt x="9770" y="8103"/>
                    <a:pt x="14152" y="7282"/>
                  </a:cubicBezTo>
                  <a:cubicBezTo>
                    <a:pt x="14266" y="7259"/>
                    <a:pt x="14381" y="7122"/>
                    <a:pt x="14403" y="7008"/>
                  </a:cubicBezTo>
                  <a:cubicBezTo>
                    <a:pt x="14449" y="6848"/>
                    <a:pt x="14381" y="6642"/>
                    <a:pt x="14244" y="6574"/>
                  </a:cubicBezTo>
                  <a:cubicBezTo>
                    <a:pt x="12235" y="5615"/>
                    <a:pt x="10204" y="4634"/>
                    <a:pt x="8058" y="4040"/>
                  </a:cubicBezTo>
                  <a:cubicBezTo>
                    <a:pt x="8629" y="3607"/>
                    <a:pt x="9199" y="3173"/>
                    <a:pt x="9747" y="2739"/>
                  </a:cubicBezTo>
                  <a:cubicBezTo>
                    <a:pt x="10477" y="2123"/>
                    <a:pt x="11208" y="1484"/>
                    <a:pt x="11824" y="731"/>
                  </a:cubicBezTo>
                  <a:cubicBezTo>
                    <a:pt x="11915" y="639"/>
                    <a:pt x="11961" y="502"/>
                    <a:pt x="11915" y="366"/>
                  </a:cubicBezTo>
                  <a:cubicBezTo>
                    <a:pt x="11870" y="206"/>
                    <a:pt x="11733" y="92"/>
                    <a:pt x="11550" y="92"/>
                  </a:cubicBezTo>
                  <a:cubicBezTo>
                    <a:pt x="11434" y="86"/>
                    <a:pt x="11318" y="83"/>
                    <a:pt x="11202" y="83"/>
                  </a:cubicBezTo>
                  <a:cubicBezTo>
                    <a:pt x="10884" y="83"/>
                    <a:pt x="10567" y="104"/>
                    <a:pt x="10249" y="137"/>
                  </a:cubicBezTo>
                  <a:cubicBezTo>
                    <a:pt x="9793" y="183"/>
                    <a:pt x="9359" y="206"/>
                    <a:pt x="8903" y="229"/>
                  </a:cubicBezTo>
                  <a:cubicBezTo>
                    <a:pt x="7967" y="229"/>
                    <a:pt x="7008" y="183"/>
                    <a:pt x="6049" y="137"/>
                  </a:cubicBezTo>
                  <a:cubicBezTo>
                    <a:pt x="4954" y="69"/>
                    <a:pt x="3835" y="0"/>
                    <a:pt x="2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67"/>
            <p:cNvSpPr/>
            <p:nvPr/>
          </p:nvSpPr>
          <p:spPr>
            <a:xfrm>
              <a:off x="5375525" y="755575"/>
              <a:ext cx="29125" cy="367500"/>
            </a:xfrm>
            <a:custGeom>
              <a:avLst/>
              <a:gdLst/>
              <a:ahLst/>
              <a:cxnLst/>
              <a:rect l="l" t="t" r="r" b="b"/>
              <a:pathLst>
                <a:path w="1165" h="14700" extrusionOk="0">
                  <a:moveTo>
                    <a:pt x="502" y="0"/>
                  </a:moveTo>
                  <a:cubicBezTo>
                    <a:pt x="320" y="0"/>
                    <a:pt x="114" y="160"/>
                    <a:pt x="137" y="365"/>
                  </a:cubicBezTo>
                  <a:cubicBezTo>
                    <a:pt x="365" y="5022"/>
                    <a:pt x="411" y="9678"/>
                    <a:pt x="23" y="14334"/>
                  </a:cubicBezTo>
                  <a:cubicBezTo>
                    <a:pt x="0" y="14540"/>
                    <a:pt x="206" y="14700"/>
                    <a:pt x="411" y="14700"/>
                  </a:cubicBezTo>
                  <a:cubicBezTo>
                    <a:pt x="502" y="14700"/>
                    <a:pt x="617" y="14654"/>
                    <a:pt x="685" y="14585"/>
                  </a:cubicBezTo>
                  <a:cubicBezTo>
                    <a:pt x="753" y="14517"/>
                    <a:pt x="776" y="14426"/>
                    <a:pt x="799" y="14334"/>
                  </a:cubicBezTo>
                  <a:cubicBezTo>
                    <a:pt x="1164" y="9678"/>
                    <a:pt x="1141" y="5022"/>
                    <a:pt x="890" y="365"/>
                  </a:cubicBezTo>
                  <a:cubicBezTo>
                    <a:pt x="890" y="160"/>
                    <a:pt x="731"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67"/>
            <p:cNvSpPr/>
            <p:nvPr/>
          </p:nvSpPr>
          <p:spPr>
            <a:xfrm>
              <a:off x="5428575" y="798375"/>
              <a:ext cx="125575" cy="19975"/>
            </a:xfrm>
            <a:custGeom>
              <a:avLst/>
              <a:gdLst/>
              <a:ahLst/>
              <a:cxnLst/>
              <a:rect l="l" t="t" r="r" b="b"/>
              <a:pathLst>
                <a:path w="5023" h="799" extrusionOk="0">
                  <a:moveTo>
                    <a:pt x="4703" y="0"/>
                  </a:moveTo>
                  <a:cubicBezTo>
                    <a:pt x="3242" y="69"/>
                    <a:pt x="1759" y="205"/>
                    <a:pt x="275" y="228"/>
                  </a:cubicBezTo>
                  <a:cubicBezTo>
                    <a:pt x="115" y="228"/>
                    <a:pt x="1" y="365"/>
                    <a:pt x="1" y="525"/>
                  </a:cubicBezTo>
                  <a:cubicBezTo>
                    <a:pt x="1" y="685"/>
                    <a:pt x="138" y="799"/>
                    <a:pt x="298" y="799"/>
                  </a:cubicBezTo>
                  <a:cubicBezTo>
                    <a:pt x="1781" y="776"/>
                    <a:pt x="3265" y="639"/>
                    <a:pt x="4749" y="571"/>
                  </a:cubicBezTo>
                  <a:cubicBezTo>
                    <a:pt x="4886" y="571"/>
                    <a:pt x="5023" y="434"/>
                    <a:pt x="5000" y="274"/>
                  </a:cubicBezTo>
                  <a:cubicBezTo>
                    <a:pt x="5000" y="114"/>
                    <a:pt x="4886" y="0"/>
                    <a:pt x="4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48" name="Google Shape;3148;p67"/>
          <p:cNvSpPr/>
          <p:nvPr/>
        </p:nvSpPr>
        <p:spPr>
          <a:xfrm>
            <a:off x="4147500" y="434550"/>
            <a:ext cx="4401300" cy="42744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67"/>
          <p:cNvSpPr/>
          <p:nvPr/>
        </p:nvSpPr>
        <p:spPr>
          <a:xfrm>
            <a:off x="5340252" y="3555000"/>
            <a:ext cx="753900" cy="6579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67"/>
          <p:cNvSpPr/>
          <p:nvPr/>
        </p:nvSpPr>
        <p:spPr>
          <a:xfrm>
            <a:off x="7101154" y="3555000"/>
            <a:ext cx="753900" cy="6579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67"/>
          <p:cNvSpPr/>
          <p:nvPr/>
        </p:nvSpPr>
        <p:spPr>
          <a:xfrm>
            <a:off x="6220703" y="3555000"/>
            <a:ext cx="753900" cy="6579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67"/>
          <p:cNvSpPr/>
          <p:nvPr/>
        </p:nvSpPr>
        <p:spPr>
          <a:xfrm>
            <a:off x="4459801" y="3555000"/>
            <a:ext cx="753900" cy="6579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67"/>
          <p:cNvSpPr txBox="1"/>
          <p:nvPr>
            <p:ph type="ctrTitle"/>
          </p:nvPr>
        </p:nvSpPr>
        <p:spPr>
          <a:xfrm>
            <a:off x="4375690" y="851375"/>
            <a:ext cx="3577800" cy="78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Thanks</a:t>
            </a:r>
            <a:endParaRPr lang="en-GB"/>
          </a:p>
        </p:txBody>
      </p:sp>
      <p:sp>
        <p:nvSpPr>
          <p:cNvPr id="3154" name="Google Shape;3154;p67"/>
          <p:cNvSpPr txBox="1"/>
          <p:nvPr>
            <p:ph type="subTitle" idx="1"/>
          </p:nvPr>
        </p:nvSpPr>
        <p:spPr>
          <a:xfrm>
            <a:off x="4375690" y="1683875"/>
            <a:ext cx="3577800" cy="128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1"/>
              </a:buClr>
              <a:buSzPts val="1100"/>
              <a:buFont typeface="Arial" panose="020B0704020202020204"/>
              <a:buNone/>
            </a:pPr>
            <a:r>
              <a:rPr lang="en-GB" sz="2200">
                <a:latin typeface="Jua"/>
                <a:ea typeface="Jua"/>
                <a:cs typeface="Jua"/>
                <a:sym typeface="Jua"/>
              </a:rPr>
              <a:t>Do you have any questions?</a:t>
            </a:r>
            <a:endParaRPr sz="2200">
              <a:latin typeface="Jua"/>
              <a:ea typeface="Jua"/>
              <a:cs typeface="Jua"/>
              <a:sym typeface="Jua"/>
            </a:endParaRPr>
          </a:p>
          <a:p>
            <a:pPr marL="0" lvl="0" indent="0" algn="l" rtl="0">
              <a:spcBef>
                <a:spcPts val="1000"/>
              </a:spcBef>
              <a:spcAft>
                <a:spcPts val="0"/>
              </a:spcAft>
              <a:buClr>
                <a:schemeClr val="lt1"/>
              </a:buClr>
              <a:buSzPts val="1100"/>
              <a:buFont typeface="Arial" panose="020B0704020202020204"/>
              <a:buNone/>
            </a:pPr>
            <a:r>
              <a:rPr lang="en-GB" sz="1400"/>
              <a:t>youremail@freepik.com </a:t>
            </a:r>
            <a:endParaRPr sz="1400"/>
          </a:p>
          <a:p>
            <a:pPr marL="0" lvl="0" indent="0" algn="l" rtl="0">
              <a:spcBef>
                <a:spcPts val="0"/>
              </a:spcBef>
              <a:spcAft>
                <a:spcPts val="0"/>
              </a:spcAft>
              <a:buClr>
                <a:schemeClr val="lt1"/>
              </a:buClr>
              <a:buSzPts val="1100"/>
              <a:buFont typeface="Arial" panose="020B0704020202020204"/>
              <a:buNone/>
            </a:pPr>
            <a:r>
              <a:rPr lang="en-GB" sz="1400"/>
              <a:t>+91  620 421 838 </a:t>
            </a:r>
            <a:endParaRPr sz="1400"/>
          </a:p>
          <a:p>
            <a:pPr marL="0" lvl="0" indent="0" algn="l" rtl="0">
              <a:spcBef>
                <a:spcPts val="0"/>
              </a:spcBef>
              <a:spcAft>
                <a:spcPts val="0"/>
              </a:spcAft>
              <a:buNone/>
            </a:pPr>
            <a:r>
              <a:rPr lang="en-GB" sz="1400"/>
              <a:t>yourwebsite.com</a:t>
            </a:r>
            <a:endParaRPr sz="1400">
              <a:solidFill>
                <a:srgbClr val="191919"/>
              </a:solidFill>
            </a:endParaRPr>
          </a:p>
        </p:txBody>
      </p:sp>
      <p:sp>
        <p:nvSpPr>
          <p:cNvPr id="3155" name="Google Shape;3155;p67"/>
          <p:cNvSpPr txBox="1"/>
          <p:nvPr/>
        </p:nvSpPr>
        <p:spPr>
          <a:xfrm>
            <a:off x="4375500" y="2938425"/>
            <a:ext cx="3577800" cy="3876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GB" sz="1100">
                <a:solidFill>
                  <a:schemeClr val="dk1"/>
                </a:solidFill>
                <a:latin typeface="Nunito"/>
                <a:ea typeface="Nunito"/>
                <a:cs typeface="Nunito"/>
                <a:sym typeface="Nunito"/>
              </a:rPr>
              <a:t>Please keep this slide for attribution</a:t>
            </a:r>
            <a:endParaRPr sz="1100">
              <a:solidFill>
                <a:schemeClr val="dk1"/>
              </a:solidFill>
              <a:latin typeface="Nunito"/>
              <a:ea typeface="Nunito"/>
              <a:cs typeface="Nunito"/>
              <a:sym typeface="Nunito"/>
            </a:endParaRPr>
          </a:p>
        </p:txBody>
      </p:sp>
      <p:grpSp>
        <p:nvGrpSpPr>
          <p:cNvPr id="3156" name="Google Shape;3156;p67"/>
          <p:cNvGrpSpPr/>
          <p:nvPr/>
        </p:nvGrpSpPr>
        <p:grpSpPr>
          <a:xfrm>
            <a:off x="2074858" y="775761"/>
            <a:ext cx="1675627" cy="1662756"/>
            <a:chOff x="3418075" y="689950"/>
            <a:chExt cx="1070825" cy="1062600"/>
          </a:xfrm>
        </p:grpSpPr>
        <p:sp>
          <p:nvSpPr>
            <p:cNvPr id="3157" name="Google Shape;3157;p67"/>
            <p:cNvSpPr/>
            <p:nvPr/>
          </p:nvSpPr>
          <p:spPr>
            <a:xfrm>
              <a:off x="3529600" y="1257925"/>
              <a:ext cx="638500" cy="494625"/>
            </a:xfrm>
            <a:custGeom>
              <a:avLst/>
              <a:gdLst/>
              <a:ahLst/>
              <a:cxnLst/>
              <a:rect l="l" t="t" r="r" b="b"/>
              <a:pathLst>
                <a:path w="25540" h="19785" extrusionOk="0">
                  <a:moveTo>
                    <a:pt x="18571" y="1"/>
                  </a:moveTo>
                  <a:cubicBezTo>
                    <a:pt x="18296" y="1"/>
                    <a:pt x="18054" y="140"/>
                    <a:pt x="17945" y="336"/>
                  </a:cubicBezTo>
                  <a:cubicBezTo>
                    <a:pt x="17820" y="562"/>
                    <a:pt x="17895" y="837"/>
                    <a:pt x="18121" y="988"/>
                  </a:cubicBezTo>
                  <a:lnTo>
                    <a:pt x="18848" y="1489"/>
                  </a:lnTo>
                  <a:lnTo>
                    <a:pt x="16667" y="1013"/>
                  </a:lnTo>
                  <a:cubicBezTo>
                    <a:pt x="16599" y="998"/>
                    <a:pt x="16532" y="991"/>
                    <a:pt x="16466" y="991"/>
                  </a:cubicBezTo>
                  <a:cubicBezTo>
                    <a:pt x="16196" y="991"/>
                    <a:pt x="15961" y="1112"/>
                    <a:pt x="15840" y="1313"/>
                  </a:cubicBezTo>
                  <a:cubicBezTo>
                    <a:pt x="15690" y="1564"/>
                    <a:pt x="15790" y="1865"/>
                    <a:pt x="16066" y="2015"/>
                  </a:cubicBezTo>
                  <a:lnTo>
                    <a:pt x="17469" y="2842"/>
                  </a:lnTo>
                  <a:lnTo>
                    <a:pt x="13509" y="1890"/>
                  </a:lnTo>
                  <a:cubicBezTo>
                    <a:pt x="13434" y="1867"/>
                    <a:pt x="13356" y="1856"/>
                    <a:pt x="13278" y="1856"/>
                  </a:cubicBezTo>
                  <a:cubicBezTo>
                    <a:pt x="13020" y="1856"/>
                    <a:pt x="12767" y="1979"/>
                    <a:pt x="12632" y="2191"/>
                  </a:cubicBezTo>
                  <a:cubicBezTo>
                    <a:pt x="12482" y="2441"/>
                    <a:pt x="12607" y="2767"/>
                    <a:pt x="12908" y="2918"/>
                  </a:cubicBezTo>
                  <a:lnTo>
                    <a:pt x="14612" y="3644"/>
                  </a:lnTo>
                  <a:lnTo>
                    <a:pt x="14612" y="3644"/>
                  </a:lnTo>
                  <a:lnTo>
                    <a:pt x="5239" y="1088"/>
                  </a:lnTo>
                  <a:cubicBezTo>
                    <a:pt x="5149" y="1062"/>
                    <a:pt x="5057" y="1050"/>
                    <a:pt x="4966" y="1050"/>
                  </a:cubicBezTo>
                  <a:cubicBezTo>
                    <a:pt x="4700" y="1050"/>
                    <a:pt x="4448" y="1158"/>
                    <a:pt x="4336" y="1364"/>
                  </a:cubicBezTo>
                  <a:cubicBezTo>
                    <a:pt x="4161" y="1639"/>
                    <a:pt x="4286" y="1940"/>
                    <a:pt x="4612" y="2090"/>
                  </a:cubicBezTo>
                  <a:cubicBezTo>
                    <a:pt x="6041" y="2792"/>
                    <a:pt x="8697" y="3419"/>
                    <a:pt x="10527" y="4296"/>
                  </a:cubicBezTo>
                  <a:cubicBezTo>
                    <a:pt x="7770" y="3243"/>
                    <a:pt x="4662" y="2592"/>
                    <a:pt x="4462" y="2517"/>
                  </a:cubicBezTo>
                  <a:cubicBezTo>
                    <a:pt x="4264" y="2433"/>
                    <a:pt x="4109" y="2389"/>
                    <a:pt x="3976" y="2389"/>
                  </a:cubicBezTo>
                  <a:cubicBezTo>
                    <a:pt x="3789" y="2389"/>
                    <a:pt x="3645" y="2476"/>
                    <a:pt x="3484" y="2667"/>
                  </a:cubicBezTo>
                  <a:cubicBezTo>
                    <a:pt x="3284" y="2918"/>
                    <a:pt x="3359" y="3268"/>
                    <a:pt x="3685" y="3444"/>
                  </a:cubicBezTo>
                  <a:cubicBezTo>
                    <a:pt x="3685" y="3444"/>
                    <a:pt x="3710" y="3444"/>
                    <a:pt x="3710" y="3469"/>
                  </a:cubicBezTo>
                  <a:cubicBezTo>
                    <a:pt x="3785" y="3494"/>
                    <a:pt x="6792" y="4396"/>
                    <a:pt x="9574" y="5875"/>
                  </a:cubicBezTo>
                  <a:lnTo>
                    <a:pt x="3760" y="3920"/>
                  </a:lnTo>
                  <a:cubicBezTo>
                    <a:pt x="3655" y="3872"/>
                    <a:pt x="3541" y="3849"/>
                    <a:pt x="3427" y="3849"/>
                  </a:cubicBezTo>
                  <a:cubicBezTo>
                    <a:pt x="3187" y="3849"/>
                    <a:pt x="2952" y="3950"/>
                    <a:pt x="2833" y="4121"/>
                  </a:cubicBezTo>
                  <a:cubicBezTo>
                    <a:pt x="2632" y="4371"/>
                    <a:pt x="2707" y="4722"/>
                    <a:pt x="3033" y="4897"/>
                  </a:cubicBezTo>
                  <a:lnTo>
                    <a:pt x="13058" y="9710"/>
                  </a:lnTo>
                  <a:lnTo>
                    <a:pt x="2958" y="5900"/>
                  </a:lnTo>
                  <a:cubicBezTo>
                    <a:pt x="2847" y="5849"/>
                    <a:pt x="2728" y="5824"/>
                    <a:pt x="2611" y="5824"/>
                  </a:cubicBezTo>
                  <a:cubicBezTo>
                    <a:pt x="2383" y="5824"/>
                    <a:pt x="2163" y="5918"/>
                    <a:pt x="2030" y="6100"/>
                  </a:cubicBezTo>
                  <a:cubicBezTo>
                    <a:pt x="1830" y="6351"/>
                    <a:pt x="1930" y="6677"/>
                    <a:pt x="2231" y="6852"/>
                  </a:cubicBezTo>
                  <a:lnTo>
                    <a:pt x="13459" y="12291"/>
                  </a:lnTo>
                  <a:lnTo>
                    <a:pt x="2782" y="7730"/>
                  </a:lnTo>
                  <a:cubicBezTo>
                    <a:pt x="2678" y="7681"/>
                    <a:pt x="2566" y="7659"/>
                    <a:pt x="2455" y="7659"/>
                  </a:cubicBezTo>
                  <a:cubicBezTo>
                    <a:pt x="2220" y="7659"/>
                    <a:pt x="1991" y="7760"/>
                    <a:pt x="1855" y="7930"/>
                  </a:cubicBezTo>
                  <a:cubicBezTo>
                    <a:pt x="1680" y="8206"/>
                    <a:pt x="1755" y="8532"/>
                    <a:pt x="2081" y="8707"/>
                  </a:cubicBezTo>
                  <a:lnTo>
                    <a:pt x="9098" y="12391"/>
                  </a:lnTo>
                  <a:lnTo>
                    <a:pt x="9098" y="12391"/>
                  </a:lnTo>
                  <a:lnTo>
                    <a:pt x="2356" y="9509"/>
                  </a:lnTo>
                  <a:cubicBezTo>
                    <a:pt x="2252" y="9461"/>
                    <a:pt x="2140" y="9438"/>
                    <a:pt x="2029" y="9438"/>
                  </a:cubicBezTo>
                  <a:cubicBezTo>
                    <a:pt x="1794" y="9438"/>
                    <a:pt x="1565" y="9539"/>
                    <a:pt x="1429" y="9710"/>
                  </a:cubicBezTo>
                  <a:cubicBezTo>
                    <a:pt x="1228" y="9960"/>
                    <a:pt x="1304" y="10286"/>
                    <a:pt x="1629" y="10461"/>
                  </a:cubicBezTo>
                  <a:lnTo>
                    <a:pt x="9374" y="14872"/>
                  </a:lnTo>
                  <a:lnTo>
                    <a:pt x="1629" y="11689"/>
                  </a:lnTo>
                  <a:cubicBezTo>
                    <a:pt x="1534" y="11653"/>
                    <a:pt x="1433" y="11636"/>
                    <a:pt x="1332" y="11636"/>
                  </a:cubicBezTo>
                  <a:cubicBezTo>
                    <a:pt x="1089" y="11636"/>
                    <a:pt x="851" y="11738"/>
                    <a:pt x="727" y="11915"/>
                  </a:cubicBezTo>
                  <a:cubicBezTo>
                    <a:pt x="527" y="12166"/>
                    <a:pt x="602" y="12491"/>
                    <a:pt x="903" y="12667"/>
                  </a:cubicBezTo>
                  <a:lnTo>
                    <a:pt x="6341" y="15725"/>
                  </a:lnTo>
                  <a:lnTo>
                    <a:pt x="1429" y="13895"/>
                  </a:lnTo>
                  <a:cubicBezTo>
                    <a:pt x="1334" y="13858"/>
                    <a:pt x="1234" y="13841"/>
                    <a:pt x="1136" y="13841"/>
                  </a:cubicBezTo>
                  <a:cubicBezTo>
                    <a:pt x="899" y="13841"/>
                    <a:pt x="669" y="13943"/>
                    <a:pt x="527" y="14121"/>
                  </a:cubicBezTo>
                  <a:cubicBezTo>
                    <a:pt x="351" y="14371"/>
                    <a:pt x="426" y="14672"/>
                    <a:pt x="727" y="14847"/>
                  </a:cubicBezTo>
                  <a:lnTo>
                    <a:pt x="3735" y="16677"/>
                  </a:lnTo>
                  <a:lnTo>
                    <a:pt x="1078" y="15725"/>
                  </a:lnTo>
                  <a:cubicBezTo>
                    <a:pt x="985" y="15696"/>
                    <a:pt x="888" y="15682"/>
                    <a:pt x="792" y="15682"/>
                  </a:cubicBezTo>
                  <a:cubicBezTo>
                    <a:pt x="554" y="15682"/>
                    <a:pt x="326" y="15771"/>
                    <a:pt x="201" y="15950"/>
                  </a:cubicBezTo>
                  <a:cubicBezTo>
                    <a:pt x="0" y="16201"/>
                    <a:pt x="76" y="16502"/>
                    <a:pt x="351" y="16677"/>
                  </a:cubicBezTo>
                  <a:lnTo>
                    <a:pt x="1479" y="17429"/>
                  </a:lnTo>
                  <a:lnTo>
                    <a:pt x="1479" y="17429"/>
                  </a:lnTo>
                  <a:lnTo>
                    <a:pt x="1228" y="17354"/>
                  </a:lnTo>
                  <a:cubicBezTo>
                    <a:pt x="1141" y="17324"/>
                    <a:pt x="1049" y="17310"/>
                    <a:pt x="958" y="17310"/>
                  </a:cubicBezTo>
                  <a:cubicBezTo>
                    <a:pt x="738" y="17310"/>
                    <a:pt x="526" y="17394"/>
                    <a:pt x="401" y="17554"/>
                  </a:cubicBezTo>
                  <a:cubicBezTo>
                    <a:pt x="201" y="17755"/>
                    <a:pt x="226" y="18030"/>
                    <a:pt x="426" y="18231"/>
                  </a:cubicBezTo>
                  <a:lnTo>
                    <a:pt x="1554" y="19359"/>
                  </a:lnTo>
                  <a:cubicBezTo>
                    <a:pt x="1700" y="19505"/>
                    <a:pt x="1914" y="19583"/>
                    <a:pt x="2127" y="19583"/>
                  </a:cubicBezTo>
                  <a:cubicBezTo>
                    <a:pt x="2280" y="19583"/>
                    <a:pt x="2431" y="19543"/>
                    <a:pt x="2557" y="19459"/>
                  </a:cubicBezTo>
                  <a:cubicBezTo>
                    <a:pt x="2707" y="19359"/>
                    <a:pt x="2782" y="19208"/>
                    <a:pt x="2807" y="19058"/>
                  </a:cubicBezTo>
                  <a:lnTo>
                    <a:pt x="5038" y="19760"/>
                  </a:lnTo>
                  <a:cubicBezTo>
                    <a:pt x="5113" y="19785"/>
                    <a:pt x="5188" y="19785"/>
                    <a:pt x="5289" y="19785"/>
                  </a:cubicBezTo>
                  <a:cubicBezTo>
                    <a:pt x="5514" y="19785"/>
                    <a:pt x="5765" y="19685"/>
                    <a:pt x="5890" y="19509"/>
                  </a:cubicBezTo>
                  <a:cubicBezTo>
                    <a:pt x="6066" y="19284"/>
                    <a:pt x="5990" y="18958"/>
                    <a:pt x="5740" y="18782"/>
                  </a:cubicBezTo>
                  <a:lnTo>
                    <a:pt x="5113" y="18381"/>
                  </a:lnTo>
                  <a:lnTo>
                    <a:pt x="8797" y="19685"/>
                  </a:lnTo>
                  <a:cubicBezTo>
                    <a:pt x="8882" y="19710"/>
                    <a:pt x="8969" y="19723"/>
                    <a:pt x="9056" y="19723"/>
                  </a:cubicBezTo>
                  <a:cubicBezTo>
                    <a:pt x="9304" y="19723"/>
                    <a:pt x="9545" y="19620"/>
                    <a:pt x="9675" y="19434"/>
                  </a:cubicBezTo>
                  <a:cubicBezTo>
                    <a:pt x="9850" y="19183"/>
                    <a:pt x="9775" y="18883"/>
                    <a:pt x="9499" y="18707"/>
                  </a:cubicBezTo>
                  <a:lnTo>
                    <a:pt x="7068" y="17253"/>
                  </a:lnTo>
                  <a:lnTo>
                    <a:pt x="12983" y="19484"/>
                  </a:lnTo>
                  <a:cubicBezTo>
                    <a:pt x="13076" y="19520"/>
                    <a:pt x="13176" y="19537"/>
                    <a:pt x="13275" y="19537"/>
                  </a:cubicBezTo>
                  <a:cubicBezTo>
                    <a:pt x="13520" y="19537"/>
                    <a:pt x="13760" y="19430"/>
                    <a:pt x="13885" y="19233"/>
                  </a:cubicBezTo>
                  <a:cubicBezTo>
                    <a:pt x="14061" y="18983"/>
                    <a:pt x="13985" y="18657"/>
                    <a:pt x="13685" y="18507"/>
                  </a:cubicBezTo>
                  <a:lnTo>
                    <a:pt x="9900" y="16376"/>
                  </a:lnTo>
                  <a:lnTo>
                    <a:pt x="17444" y="19459"/>
                  </a:lnTo>
                  <a:cubicBezTo>
                    <a:pt x="17549" y="19507"/>
                    <a:pt x="17661" y="19530"/>
                    <a:pt x="17772" y="19530"/>
                  </a:cubicBezTo>
                  <a:cubicBezTo>
                    <a:pt x="18006" y="19530"/>
                    <a:pt x="18235" y="19429"/>
                    <a:pt x="18371" y="19258"/>
                  </a:cubicBezTo>
                  <a:cubicBezTo>
                    <a:pt x="18572" y="19008"/>
                    <a:pt x="18472" y="18682"/>
                    <a:pt x="18171" y="18507"/>
                  </a:cubicBezTo>
                  <a:lnTo>
                    <a:pt x="11454" y="14672"/>
                  </a:lnTo>
                  <a:lnTo>
                    <a:pt x="22256" y="19309"/>
                  </a:lnTo>
                  <a:cubicBezTo>
                    <a:pt x="22366" y="19348"/>
                    <a:pt x="22480" y="19367"/>
                    <a:pt x="22592" y="19367"/>
                  </a:cubicBezTo>
                  <a:cubicBezTo>
                    <a:pt x="22838" y="19367"/>
                    <a:pt x="23071" y="19273"/>
                    <a:pt x="23209" y="19083"/>
                  </a:cubicBezTo>
                  <a:cubicBezTo>
                    <a:pt x="23384" y="18832"/>
                    <a:pt x="23284" y="18482"/>
                    <a:pt x="22983" y="18331"/>
                  </a:cubicBezTo>
                  <a:lnTo>
                    <a:pt x="15790" y="14547"/>
                  </a:lnTo>
                  <a:lnTo>
                    <a:pt x="24186" y="18131"/>
                  </a:lnTo>
                  <a:cubicBezTo>
                    <a:pt x="24290" y="18179"/>
                    <a:pt x="24403" y="18201"/>
                    <a:pt x="24513" y="18201"/>
                  </a:cubicBezTo>
                  <a:cubicBezTo>
                    <a:pt x="24748" y="18201"/>
                    <a:pt x="24977" y="18100"/>
                    <a:pt x="25113" y="17930"/>
                  </a:cubicBezTo>
                  <a:cubicBezTo>
                    <a:pt x="25314" y="17654"/>
                    <a:pt x="25214" y="17329"/>
                    <a:pt x="24913" y="17153"/>
                  </a:cubicBezTo>
                  <a:lnTo>
                    <a:pt x="15815" y="12191"/>
                  </a:lnTo>
                  <a:lnTo>
                    <a:pt x="15815" y="12191"/>
                  </a:lnTo>
                  <a:lnTo>
                    <a:pt x="24412" y="15975"/>
                  </a:lnTo>
                  <a:cubicBezTo>
                    <a:pt x="24513" y="16014"/>
                    <a:pt x="24625" y="16034"/>
                    <a:pt x="24736" y="16034"/>
                  </a:cubicBezTo>
                  <a:cubicBezTo>
                    <a:pt x="24982" y="16034"/>
                    <a:pt x="25226" y="15939"/>
                    <a:pt x="25364" y="15750"/>
                  </a:cubicBezTo>
                  <a:cubicBezTo>
                    <a:pt x="25539" y="15499"/>
                    <a:pt x="25464" y="15173"/>
                    <a:pt x="25138" y="14998"/>
                  </a:cubicBezTo>
                  <a:lnTo>
                    <a:pt x="16291" y="10111"/>
                  </a:lnTo>
                  <a:lnTo>
                    <a:pt x="23986" y="13494"/>
                  </a:lnTo>
                  <a:cubicBezTo>
                    <a:pt x="24090" y="13542"/>
                    <a:pt x="24202" y="13565"/>
                    <a:pt x="24313" y="13565"/>
                  </a:cubicBezTo>
                  <a:cubicBezTo>
                    <a:pt x="24548" y="13565"/>
                    <a:pt x="24777" y="13464"/>
                    <a:pt x="24913" y="13294"/>
                  </a:cubicBezTo>
                  <a:cubicBezTo>
                    <a:pt x="25113" y="13043"/>
                    <a:pt x="25013" y="12692"/>
                    <a:pt x="24687" y="12517"/>
                  </a:cubicBezTo>
                  <a:lnTo>
                    <a:pt x="14186" y="6953"/>
                  </a:lnTo>
                  <a:lnTo>
                    <a:pt x="14186" y="6953"/>
                  </a:lnTo>
                  <a:cubicBezTo>
                    <a:pt x="16066" y="7679"/>
                    <a:pt x="18346" y="8557"/>
                    <a:pt x="21078" y="9609"/>
                  </a:cubicBezTo>
                  <a:cubicBezTo>
                    <a:pt x="22482" y="10136"/>
                    <a:pt x="23409" y="10512"/>
                    <a:pt x="23459" y="10537"/>
                  </a:cubicBezTo>
                  <a:cubicBezTo>
                    <a:pt x="23560" y="10573"/>
                    <a:pt x="23665" y="10590"/>
                    <a:pt x="23768" y="10590"/>
                  </a:cubicBezTo>
                  <a:cubicBezTo>
                    <a:pt x="24024" y="10590"/>
                    <a:pt x="24269" y="10483"/>
                    <a:pt x="24412" y="10286"/>
                  </a:cubicBezTo>
                  <a:cubicBezTo>
                    <a:pt x="24637" y="9960"/>
                    <a:pt x="24537" y="9760"/>
                    <a:pt x="24086" y="9534"/>
                  </a:cubicBezTo>
                  <a:lnTo>
                    <a:pt x="24111" y="9509"/>
                  </a:lnTo>
                  <a:cubicBezTo>
                    <a:pt x="24086" y="9509"/>
                    <a:pt x="24061" y="9509"/>
                    <a:pt x="24036" y="9484"/>
                  </a:cubicBezTo>
                  <a:cubicBezTo>
                    <a:pt x="23860" y="9384"/>
                    <a:pt x="23635" y="9283"/>
                    <a:pt x="23384" y="9158"/>
                  </a:cubicBezTo>
                  <a:lnTo>
                    <a:pt x="21354" y="8181"/>
                  </a:lnTo>
                  <a:cubicBezTo>
                    <a:pt x="19675" y="7379"/>
                    <a:pt x="17444" y="6301"/>
                    <a:pt x="15214" y="5223"/>
                  </a:cubicBezTo>
                  <a:lnTo>
                    <a:pt x="14186" y="4747"/>
                  </a:lnTo>
                  <a:lnTo>
                    <a:pt x="22958" y="7479"/>
                  </a:lnTo>
                  <a:cubicBezTo>
                    <a:pt x="23047" y="7504"/>
                    <a:pt x="23139" y="7517"/>
                    <a:pt x="23230" y="7517"/>
                  </a:cubicBezTo>
                  <a:cubicBezTo>
                    <a:pt x="23496" y="7517"/>
                    <a:pt x="23748" y="7409"/>
                    <a:pt x="23860" y="7203"/>
                  </a:cubicBezTo>
                  <a:cubicBezTo>
                    <a:pt x="24036" y="6928"/>
                    <a:pt x="23910" y="6627"/>
                    <a:pt x="23584" y="6476"/>
                  </a:cubicBezTo>
                  <a:lnTo>
                    <a:pt x="19199" y="4547"/>
                  </a:lnTo>
                  <a:lnTo>
                    <a:pt x="22106" y="5273"/>
                  </a:lnTo>
                  <a:cubicBezTo>
                    <a:pt x="22190" y="5299"/>
                    <a:pt x="22277" y="5312"/>
                    <a:pt x="22364" y="5312"/>
                  </a:cubicBezTo>
                  <a:cubicBezTo>
                    <a:pt x="22612" y="5312"/>
                    <a:pt x="22853" y="5209"/>
                    <a:pt x="22983" y="5023"/>
                  </a:cubicBezTo>
                  <a:cubicBezTo>
                    <a:pt x="23133" y="4772"/>
                    <a:pt x="23058" y="4471"/>
                    <a:pt x="22757" y="4296"/>
                  </a:cubicBezTo>
                  <a:lnTo>
                    <a:pt x="20402" y="2918"/>
                  </a:lnTo>
                  <a:lnTo>
                    <a:pt x="20402" y="2918"/>
                  </a:lnTo>
                  <a:lnTo>
                    <a:pt x="21905" y="3243"/>
                  </a:lnTo>
                  <a:cubicBezTo>
                    <a:pt x="21970" y="3258"/>
                    <a:pt x="22034" y="3265"/>
                    <a:pt x="22097" y="3265"/>
                  </a:cubicBezTo>
                  <a:cubicBezTo>
                    <a:pt x="22353" y="3265"/>
                    <a:pt x="22587" y="3149"/>
                    <a:pt x="22707" y="2968"/>
                  </a:cubicBezTo>
                  <a:cubicBezTo>
                    <a:pt x="22858" y="2717"/>
                    <a:pt x="22782" y="2441"/>
                    <a:pt x="22557" y="2266"/>
                  </a:cubicBezTo>
                  <a:lnTo>
                    <a:pt x="21128" y="1288"/>
                  </a:lnTo>
                  <a:cubicBezTo>
                    <a:pt x="21354" y="1213"/>
                    <a:pt x="21504" y="1063"/>
                    <a:pt x="21554" y="862"/>
                  </a:cubicBezTo>
                  <a:cubicBezTo>
                    <a:pt x="21605" y="537"/>
                    <a:pt x="21329" y="261"/>
                    <a:pt x="20953" y="211"/>
                  </a:cubicBezTo>
                  <a:lnTo>
                    <a:pt x="18697" y="10"/>
                  </a:lnTo>
                  <a:cubicBezTo>
                    <a:pt x="18655" y="4"/>
                    <a:pt x="18613" y="1"/>
                    <a:pt x="185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67"/>
            <p:cNvSpPr/>
            <p:nvPr/>
          </p:nvSpPr>
          <p:spPr>
            <a:xfrm>
              <a:off x="3418075" y="689950"/>
              <a:ext cx="1070825" cy="1012700"/>
            </a:xfrm>
            <a:custGeom>
              <a:avLst/>
              <a:gdLst/>
              <a:ahLst/>
              <a:cxnLst/>
              <a:rect l="l" t="t" r="r" b="b"/>
              <a:pathLst>
                <a:path w="42833" h="40508" extrusionOk="0">
                  <a:moveTo>
                    <a:pt x="40752" y="1225"/>
                  </a:moveTo>
                  <a:cubicBezTo>
                    <a:pt x="40953" y="1401"/>
                    <a:pt x="41178" y="1551"/>
                    <a:pt x="41329" y="1752"/>
                  </a:cubicBezTo>
                  <a:cubicBezTo>
                    <a:pt x="42256" y="3130"/>
                    <a:pt x="42457" y="4609"/>
                    <a:pt x="42031" y="6213"/>
                  </a:cubicBezTo>
                  <a:cubicBezTo>
                    <a:pt x="42005" y="6238"/>
                    <a:pt x="41955" y="6288"/>
                    <a:pt x="41855" y="6388"/>
                  </a:cubicBezTo>
                  <a:cubicBezTo>
                    <a:pt x="41980" y="4534"/>
                    <a:pt x="41755" y="2829"/>
                    <a:pt x="40627" y="1326"/>
                  </a:cubicBezTo>
                  <a:cubicBezTo>
                    <a:pt x="40677" y="1301"/>
                    <a:pt x="40702" y="1250"/>
                    <a:pt x="40752" y="1225"/>
                  </a:cubicBezTo>
                  <a:close/>
                  <a:moveTo>
                    <a:pt x="39825" y="1376"/>
                  </a:moveTo>
                  <a:cubicBezTo>
                    <a:pt x="41178" y="2328"/>
                    <a:pt x="41755" y="5511"/>
                    <a:pt x="40953" y="7341"/>
                  </a:cubicBezTo>
                  <a:cubicBezTo>
                    <a:pt x="40477" y="7265"/>
                    <a:pt x="40201" y="6965"/>
                    <a:pt x="39975" y="6639"/>
                  </a:cubicBezTo>
                  <a:cubicBezTo>
                    <a:pt x="39599" y="6113"/>
                    <a:pt x="39399" y="5486"/>
                    <a:pt x="39274" y="4859"/>
                  </a:cubicBezTo>
                  <a:cubicBezTo>
                    <a:pt x="39123" y="4007"/>
                    <a:pt x="39098" y="3180"/>
                    <a:pt x="39374" y="2353"/>
                  </a:cubicBezTo>
                  <a:cubicBezTo>
                    <a:pt x="39474" y="2027"/>
                    <a:pt x="39650" y="1727"/>
                    <a:pt x="39825" y="1376"/>
                  </a:cubicBezTo>
                  <a:close/>
                  <a:moveTo>
                    <a:pt x="38923" y="1727"/>
                  </a:moveTo>
                  <a:lnTo>
                    <a:pt x="38923" y="1727"/>
                  </a:lnTo>
                  <a:cubicBezTo>
                    <a:pt x="38196" y="4108"/>
                    <a:pt x="38647" y="6062"/>
                    <a:pt x="40326" y="7867"/>
                  </a:cubicBezTo>
                  <a:cubicBezTo>
                    <a:pt x="39625" y="8093"/>
                    <a:pt x="38973" y="8343"/>
                    <a:pt x="38321" y="8544"/>
                  </a:cubicBezTo>
                  <a:cubicBezTo>
                    <a:pt x="38304" y="8547"/>
                    <a:pt x="38286" y="8549"/>
                    <a:pt x="38267" y="8549"/>
                  </a:cubicBezTo>
                  <a:cubicBezTo>
                    <a:pt x="38144" y="8549"/>
                    <a:pt x="37982" y="8483"/>
                    <a:pt x="37895" y="8418"/>
                  </a:cubicBezTo>
                  <a:cubicBezTo>
                    <a:pt x="37619" y="8118"/>
                    <a:pt x="37319" y="7842"/>
                    <a:pt x="37118" y="7491"/>
                  </a:cubicBezTo>
                  <a:cubicBezTo>
                    <a:pt x="36366" y="6238"/>
                    <a:pt x="35990" y="4885"/>
                    <a:pt x="35915" y="3431"/>
                  </a:cubicBezTo>
                  <a:cubicBezTo>
                    <a:pt x="35915" y="3080"/>
                    <a:pt x="35990" y="2879"/>
                    <a:pt x="36341" y="2729"/>
                  </a:cubicBezTo>
                  <a:cubicBezTo>
                    <a:pt x="37093" y="2478"/>
                    <a:pt x="37795" y="2153"/>
                    <a:pt x="38522" y="1852"/>
                  </a:cubicBezTo>
                  <a:cubicBezTo>
                    <a:pt x="38622" y="1802"/>
                    <a:pt x="38747" y="1777"/>
                    <a:pt x="38923" y="1727"/>
                  </a:cubicBezTo>
                  <a:close/>
                  <a:moveTo>
                    <a:pt x="35339" y="3180"/>
                  </a:moveTo>
                  <a:cubicBezTo>
                    <a:pt x="35364" y="3506"/>
                    <a:pt x="35414" y="3782"/>
                    <a:pt x="35439" y="4083"/>
                  </a:cubicBezTo>
                  <a:cubicBezTo>
                    <a:pt x="35564" y="5185"/>
                    <a:pt x="35790" y="6263"/>
                    <a:pt x="36341" y="7240"/>
                  </a:cubicBezTo>
                  <a:cubicBezTo>
                    <a:pt x="36617" y="7792"/>
                    <a:pt x="36993" y="8293"/>
                    <a:pt x="37344" y="8844"/>
                  </a:cubicBezTo>
                  <a:cubicBezTo>
                    <a:pt x="37244" y="8895"/>
                    <a:pt x="37168" y="8920"/>
                    <a:pt x="37068" y="8945"/>
                  </a:cubicBezTo>
                  <a:cubicBezTo>
                    <a:pt x="36918" y="8995"/>
                    <a:pt x="36742" y="9020"/>
                    <a:pt x="36617" y="9070"/>
                  </a:cubicBezTo>
                  <a:cubicBezTo>
                    <a:pt x="35414" y="8168"/>
                    <a:pt x="34361" y="5386"/>
                    <a:pt x="34512" y="3506"/>
                  </a:cubicBezTo>
                  <a:cubicBezTo>
                    <a:pt x="34737" y="3406"/>
                    <a:pt x="34988" y="3306"/>
                    <a:pt x="35339" y="3180"/>
                  </a:cubicBezTo>
                  <a:close/>
                  <a:moveTo>
                    <a:pt x="33910" y="4358"/>
                  </a:moveTo>
                  <a:cubicBezTo>
                    <a:pt x="34010" y="5962"/>
                    <a:pt x="34637" y="7316"/>
                    <a:pt x="35464" y="8644"/>
                  </a:cubicBezTo>
                  <a:cubicBezTo>
                    <a:pt x="35289" y="8719"/>
                    <a:pt x="35188" y="8794"/>
                    <a:pt x="35063" y="8819"/>
                  </a:cubicBezTo>
                  <a:cubicBezTo>
                    <a:pt x="33384" y="9346"/>
                    <a:pt x="31705" y="9872"/>
                    <a:pt x="30051" y="10398"/>
                  </a:cubicBezTo>
                  <a:cubicBezTo>
                    <a:pt x="29975" y="10423"/>
                    <a:pt x="29875" y="10423"/>
                    <a:pt x="29800" y="10448"/>
                  </a:cubicBezTo>
                  <a:cubicBezTo>
                    <a:pt x="29613" y="10499"/>
                    <a:pt x="29481" y="10530"/>
                    <a:pt x="29375" y="10530"/>
                  </a:cubicBezTo>
                  <a:cubicBezTo>
                    <a:pt x="29169" y="10530"/>
                    <a:pt x="29063" y="10413"/>
                    <a:pt x="28848" y="10098"/>
                  </a:cubicBezTo>
                  <a:cubicBezTo>
                    <a:pt x="28346" y="9371"/>
                    <a:pt x="27995" y="8594"/>
                    <a:pt x="27845" y="7717"/>
                  </a:cubicBezTo>
                  <a:cubicBezTo>
                    <a:pt x="27770" y="7291"/>
                    <a:pt x="27770" y="6864"/>
                    <a:pt x="27720" y="6363"/>
                  </a:cubicBezTo>
                  <a:cubicBezTo>
                    <a:pt x="29825" y="5687"/>
                    <a:pt x="31830" y="5035"/>
                    <a:pt x="33910" y="4358"/>
                  </a:cubicBezTo>
                  <a:close/>
                  <a:moveTo>
                    <a:pt x="27118" y="7190"/>
                  </a:moveTo>
                  <a:cubicBezTo>
                    <a:pt x="27269" y="7817"/>
                    <a:pt x="27369" y="8318"/>
                    <a:pt x="27544" y="8794"/>
                  </a:cubicBezTo>
                  <a:cubicBezTo>
                    <a:pt x="27720" y="9296"/>
                    <a:pt x="27970" y="9747"/>
                    <a:pt x="28196" y="10273"/>
                  </a:cubicBezTo>
                  <a:cubicBezTo>
                    <a:pt x="27644" y="10499"/>
                    <a:pt x="27068" y="10749"/>
                    <a:pt x="26492" y="10975"/>
                  </a:cubicBezTo>
                  <a:cubicBezTo>
                    <a:pt x="26191" y="11100"/>
                    <a:pt x="25890" y="11200"/>
                    <a:pt x="25589" y="11301"/>
                  </a:cubicBezTo>
                  <a:cubicBezTo>
                    <a:pt x="25395" y="11368"/>
                    <a:pt x="25231" y="11405"/>
                    <a:pt x="25086" y="11405"/>
                  </a:cubicBezTo>
                  <a:cubicBezTo>
                    <a:pt x="24801" y="11405"/>
                    <a:pt x="24585" y="11265"/>
                    <a:pt x="24336" y="10950"/>
                  </a:cubicBezTo>
                  <a:cubicBezTo>
                    <a:pt x="23885" y="10323"/>
                    <a:pt x="23660" y="9646"/>
                    <a:pt x="23584" y="8819"/>
                  </a:cubicBezTo>
                  <a:cubicBezTo>
                    <a:pt x="24762" y="8293"/>
                    <a:pt x="25915" y="7767"/>
                    <a:pt x="27118" y="7190"/>
                  </a:cubicBezTo>
                  <a:close/>
                  <a:moveTo>
                    <a:pt x="31279" y="10574"/>
                  </a:moveTo>
                  <a:cubicBezTo>
                    <a:pt x="31604" y="10774"/>
                    <a:pt x="31755" y="11075"/>
                    <a:pt x="31755" y="11476"/>
                  </a:cubicBezTo>
                  <a:cubicBezTo>
                    <a:pt x="31755" y="12278"/>
                    <a:pt x="31805" y="13080"/>
                    <a:pt x="31805" y="13882"/>
                  </a:cubicBezTo>
                  <a:cubicBezTo>
                    <a:pt x="31805" y="15436"/>
                    <a:pt x="31830" y="16990"/>
                    <a:pt x="31805" y="18544"/>
                  </a:cubicBezTo>
                  <a:cubicBezTo>
                    <a:pt x="31780" y="19697"/>
                    <a:pt x="31629" y="20850"/>
                    <a:pt x="31354" y="22002"/>
                  </a:cubicBezTo>
                  <a:cubicBezTo>
                    <a:pt x="31279" y="22303"/>
                    <a:pt x="31203" y="22579"/>
                    <a:pt x="31078" y="22855"/>
                  </a:cubicBezTo>
                  <a:cubicBezTo>
                    <a:pt x="30848" y="23406"/>
                    <a:pt x="30492" y="23663"/>
                    <a:pt x="29951" y="23663"/>
                  </a:cubicBezTo>
                  <a:cubicBezTo>
                    <a:pt x="29902" y="23663"/>
                    <a:pt x="29852" y="23661"/>
                    <a:pt x="29800" y="23657"/>
                  </a:cubicBezTo>
                  <a:cubicBezTo>
                    <a:pt x="28722" y="23556"/>
                    <a:pt x="27795" y="23080"/>
                    <a:pt x="26868" y="22604"/>
                  </a:cubicBezTo>
                  <a:cubicBezTo>
                    <a:pt x="26141" y="22228"/>
                    <a:pt x="26015" y="21501"/>
                    <a:pt x="25614" y="20900"/>
                  </a:cubicBezTo>
                  <a:cubicBezTo>
                    <a:pt x="28020" y="17917"/>
                    <a:pt x="28948" y="14584"/>
                    <a:pt x="28497" y="10875"/>
                  </a:cubicBezTo>
                  <a:cubicBezTo>
                    <a:pt x="28572" y="10849"/>
                    <a:pt x="28622" y="10824"/>
                    <a:pt x="28647" y="10824"/>
                  </a:cubicBezTo>
                  <a:cubicBezTo>
                    <a:pt x="28853" y="11016"/>
                    <a:pt x="29077" y="11086"/>
                    <a:pt x="29312" y="11086"/>
                  </a:cubicBezTo>
                  <a:cubicBezTo>
                    <a:pt x="29478" y="11086"/>
                    <a:pt x="29649" y="11052"/>
                    <a:pt x="29825" y="11000"/>
                  </a:cubicBezTo>
                  <a:cubicBezTo>
                    <a:pt x="30301" y="10849"/>
                    <a:pt x="30777" y="10724"/>
                    <a:pt x="31279" y="10574"/>
                  </a:cubicBezTo>
                  <a:close/>
                  <a:moveTo>
                    <a:pt x="15981" y="574"/>
                  </a:moveTo>
                  <a:cubicBezTo>
                    <a:pt x="20685" y="574"/>
                    <a:pt x="24720" y="3389"/>
                    <a:pt x="26517" y="6890"/>
                  </a:cubicBezTo>
                  <a:cubicBezTo>
                    <a:pt x="25539" y="7316"/>
                    <a:pt x="24587" y="7742"/>
                    <a:pt x="23660" y="8168"/>
                  </a:cubicBezTo>
                  <a:cubicBezTo>
                    <a:pt x="23058" y="8418"/>
                    <a:pt x="22958" y="8544"/>
                    <a:pt x="23108" y="9170"/>
                  </a:cubicBezTo>
                  <a:cubicBezTo>
                    <a:pt x="23233" y="9772"/>
                    <a:pt x="23409" y="10348"/>
                    <a:pt x="23660" y="10900"/>
                  </a:cubicBezTo>
                  <a:cubicBezTo>
                    <a:pt x="23810" y="11225"/>
                    <a:pt x="24136" y="11476"/>
                    <a:pt x="24411" y="11727"/>
                  </a:cubicBezTo>
                  <a:cubicBezTo>
                    <a:pt x="24613" y="11913"/>
                    <a:pt x="24824" y="12003"/>
                    <a:pt x="25057" y="12003"/>
                  </a:cubicBezTo>
                  <a:cubicBezTo>
                    <a:pt x="25201" y="12003"/>
                    <a:pt x="25352" y="11969"/>
                    <a:pt x="25514" y="11902"/>
                  </a:cubicBezTo>
                  <a:cubicBezTo>
                    <a:pt x="26291" y="11576"/>
                    <a:pt x="27068" y="11326"/>
                    <a:pt x="27920" y="11025"/>
                  </a:cubicBezTo>
                  <a:lnTo>
                    <a:pt x="27920" y="11025"/>
                  </a:lnTo>
                  <a:cubicBezTo>
                    <a:pt x="28246" y="13481"/>
                    <a:pt x="27895" y="15762"/>
                    <a:pt x="26842" y="17917"/>
                  </a:cubicBezTo>
                  <a:cubicBezTo>
                    <a:pt x="25414" y="20875"/>
                    <a:pt x="23133" y="22930"/>
                    <a:pt x="20076" y="24058"/>
                  </a:cubicBezTo>
                  <a:cubicBezTo>
                    <a:pt x="18712" y="24558"/>
                    <a:pt x="17314" y="24796"/>
                    <a:pt x="15938" y="24796"/>
                  </a:cubicBezTo>
                  <a:cubicBezTo>
                    <a:pt x="11116" y="24796"/>
                    <a:pt x="6559" y="21878"/>
                    <a:pt x="4687" y="17140"/>
                  </a:cubicBezTo>
                  <a:cubicBezTo>
                    <a:pt x="2256" y="11025"/>
                    <a:pt x="5138" y="4183"/>
                    <a:pt x="11028" y="1626"/>
                  </a:cubicBezTo>
                  <a:cubicBezTo>
                    <a:pt x="12715" y="897"/>
                    <a:pt x="14386" y="574"/>
                    <a:pt x="15981" y="574"/>
                  </a:cubicBezTo>
                  <a:close/>
                  <a:moveTo>
                    <a:pt x="8196" y="23907"/>
                  </a:moveTo>
                  <a:cubicBezTo>
                    <a:pt x="6642" y="27341"/>
                    <a:pt x="5514" y="30799"/>
                    <a:pt x="4963" y="34534"/>
                  </a:cubicBezTo>
                  <a:cubicBezTo>
                    <a:pt x="4762" y="34459"/>
                    <a:pt x="4587" y="34434"/>
                    <a:pt x="4486" y="34333"/>
                  </a:cubicBezTo>
                  <a:cubicBezTo>
                    <a:pt x="3334" y="33406"/>
                    <a:pt x="2206" y="32403"/>
                    <a:pt x="1329" y="31200"/>
                  </a:cubicBezTo>
                  <a:cubicBezTo>
                    <a:pt x="451" y="29997"/>
                    <a:pt x="476" y="29621"/>
                    <a:pt x="1554" y="28619"/>
                  </a:cubicBezTo>
                  <a:cubicBezTo>
                    <a:pt x="2156" y="28043"/>
                    <a:pt x="2832" y="27466"/>
                    <a:pt x="3509" y="26965"/>
                  </a:cubicBezTo>
                  <a:cubicBezTo>
                    <a:pt x="4913" y="25887"/>
                    <a:pt x="6366" y="24910"/>
                    <a:pt x="7895" y="24032"/>
                  </a:cubicBezTo>
                  <a:cubicBezTo>
                    <a:pt x="7945" y="24007"/>
                    <a:pt x="8020" y="23982"/>
                    <a:pt x="8196" y="23907"/>
                  </a:cubicBezTo>
                  <a:close/>
                  <a:moveTo>
                    <a:pt x="4311" y="35511"/>
                  </a:moveTo>
                  <a:lnTo>
                    <a:pt x="4311" y="35511"/>
                  </a:lnTo>
                  <a:cubicBezTo>
                    <a:pt x="4161" y="36489"/>
                    <a:pt x="3760" y="37090"/>
                    <a:pt x="3108" y="37266"/>
                  </a:cubicBezTo>
                  <a:cubicBezTo>
                    <a:pt x="3258" y="36489"/>
                    <a:pt x="3760" y="36038"/>
                    <a:pt x="4311" y="35511"/>
                  </a:cubicBezTo>
                  <a:close/>
                  <a:moveTo>
                    <a:pt x="15915" y="0"/>
                  </a:moveTo>
                  <a:cubicBezTo>
                    <a:pt x="15318" y="0"/>
                    <a:pt x="14716" y="41"/>
                    <a:pt x="14111" y="123"/>
                  </a:cubicBezTo>
                  <a:cubicBezTo>
                    <a:pt x="11479" y="499"/>
                    <a:pt x="9198" y="1601"/>
                    <a:pt x="7294" y="3406"/>
                  </a:cubicBezTo>
                  <a:cubicBezTo>
                    <a:pt x="4762" y="5787"/>
                    <a:pt x="3384" y="8719"/>
                    <a:pt x="3283" y="12178"/>
                  </a:cubicBezTo>
                  <a:cubicBezTo>
                    <a:pt x="3133" y="16639"/>
                    <a:pt x="4963" y="20198"/>
                    <a:pt x="8497" y="22980"/>
                  </a:cubicBezTo>
                  <a:cubicBezTo>
                    <a:pt x="8045" y="23281"/>
                    <a:pt x="7669" y="23531"/>
                    <a:pt x="7294" y="23757"/>
                  </a:cubicBezTo>
                  <a:cubicBezTo>
                    <a:pt x="5464" y="24784"/>
                    <a:pt x="3760" y="25987"/>
                    <a:pt x="2156" y="27291"/>
                  </a:cubicBezTo>
                  <a:cubicBezTo>
                    <a:pt x="1579" y="27742"/>
                    <a:pt x="1078" y="28293"/>
                    <a:pt x="577" y="28845"/>
                  </a:cubicBezTo>
                  <a:cubicBezTo>
                    <a:pt x="50" y="29396"/>
                    <a:pt x="0" y="30048"/>
                    <a:pt x="351" y="30674"/>
                  </a:cubicBezTo>
                  <a:cubicBezTo>
                    <a:pt x="677" y="31251"/>
                    <a:pt x="1028" y="31802"/>
                    <a:pt x="1454" y="32278"/>
                  </a:cubicBezTo>
                  <a:cubicBezTo>
                    <a:pt x="2206" y="33080"/>
                    <a:pt x="3033" y="33807"/>
                    <a:pt x="3860" y="34559"/>
                  </a:cubicBezTo>
                  <a:cubicBezTo>
                    <a:pt x="3960" y="34659"/>
                    <a:pt x="4111" y="34734"/>
                    <a:pt x="4236" y="34784"/>
                  </a:cubicBezTo>
                  <a:cubicBezTo>
                    <a:pt x="3760" y="35311"/>
                    <a:pt x="3359" y="35687"/>
                    <a:pt x="3033" y="36113"/>
                  </a:cubicBezTo>
                  <a:cubicBezTo>
                    <a:pt x="2832" y="36363"/>
                    <a:pt x="2682" y="36689"/>
                    <a:pt x="2582" y="37015"/>
                  </a:cubicBezTo>
                  <a:cubicBezTo>
                    <a:pt x="2507" y="37266"/>
                    <a:pt x="2557" y="37541"/>
                    <a:pt x="2807" y="37717"/>
                  </a:cubicBezTo>
                  <a:cubicBezTo>
                    <a:pt x="2936" y="37817"/>
                    <a:pt x="3081" y="37876"/>
                    <a:pt x="3223" y="37876"/>
                  </a:cubicBezTo>
                  <a:cubicBezTo>
                    <a:pt x="3331" y="37876"/>
                    <a:pt x="3437" y="37842"/>
                    <a:pt x="3534" y="37767"/>
                  </a:cubicBezTo>
                  <a:cubicBezTo>
                    <a:pt x="3835" y="37541"/>
                    <a:pt x="4111" y="37291"/>
                    <a:pt x="4361" y="37015"/>
                  </a:cubicBezTo>
                  <a:cubicBezTo>
                    <a:pt x="4512" y="36890"/>
                    <a:pt x="4587" y="36714"/>
                    <a:pt x="4712" y="36514"/>
                  </a:cubicBezTo>
                  <a:cubicBezTo>
                    <a:pt x="4712" y="37165"/>
                    <a:pt x="4712" y="37717"/>
                    <a:pt x="4712" y="38268"/>
                  </a:cubicBezTo>
                  <a:cubicBezTo>
                    <a:pt x="4712" y="38820"/>
                    <a:pt x="4712" y="39371"/>
                    <a:pt x="4737" y="39922"/>
                  </a:cubicBezTo>
                  <a:cubicBezTo>
                    <a:pt x="4759" y="40324"/>
                    <a:pt x="4861" y="40507"/>
                    <a:pt x="5025" y="40507"/>
                  </a:cubicBezTo>
                  <a:cubicBezTo>
                    <a:pt x="5045" y="40507"/>
                    <a:pt x="5066" y="40504"/>
                    <a:pt x="5088" y="40499"/>
                  </a:cubicBezTo>
                  <a:cubicBezTo>
                    <a:pt x="5414" y="40398"/>
                    <a:pt x="5314" y="40123"/>
                    <a:pt x="5314" y="39897"/>
                  </a:cubicBezTo>
                  <a:cubicBezTo>
                    <a:pt x="5288" y="39622"/>
                    <a:pt x="5263" y="39371"/>
                    <a:pt x="5263" y="39095"/>
                  </a:cubicBezTo>
                  <a:cubicBezTo>
                    <a:pt x="5263" y="36514"/>
                    <a:pt x="5539" y="33957"/>
                    <a:pt x="6141" y="31451"/>
                  </a:cubicBezTo>
                  <a:cubicBezTo>
                    <a:pt x="6792" y="28744"/>
                    <a:pt x="7795" y="26188"/>
                    <a:pt x="8898" y="23657"/>
                  </a:cubicBezTo>
                  <a:cubicBezTo>
                    <a:pt x="8923" y="23556"/>
                    <a:pt x="8998" y="23481"/>
                    <a:pt x="9023" y="23431"/>
                  </a:cubicBezTo>
                  <a:cubicBezTo>
                    <a:pt x="11455" y="24730"/>
                    <a:pt x="13803" y="25380"/>
                    <a:pt x="16065" y="25380"/>
                  </a:cubicBezTo>
                  <a:cubicBezTo>
                    <a:pt x="19305" y="25380"/>
                    <a:pt x="22371" y="24047"/>
                    <a:pt x="25264" y="21376"/>
                  </a:cubicBezTo>
                  <a:cubicBezTo>
                    <a:pt x="26015" y="22829"/>
                    <a:pt x="26692" y="24308"/>
                    <a:pt x="27243" y="25837"/>
                  </a:cubicBezTo>
                  <a:cubicBezTo>
                    <a:pt x="28321" y="28895"/>
                    <a:pt x="28948" y="32053"/>
                    <a:pt x="29123" y="35286"/>
                  </a:cubicBezTo>
                  <a:cubicBezTo>
                    <a:pt x="29223" y="36840"/>
                    <a:pt x="29274" y="38393"/>
                    <a:pt x="29023" y="39922"/>
                  </a:cubicBezTo>
                  <a:cubicBezTo>
                    <a:pt x="28998" y="39997"/>
                    <a:pt x="28973" y="40098"/>
                    <a:pt x="28998" y="40173"/>
                  </a:cubicBezTo>
                  <a:cubicBezTo>
                    <a:pt x="29073" y="40273"/>
                    <a:pt x="29173" y="40424"/>
                    <a:pt x="29274" y="40424"/>
                  </a:cubicBezTo>
                  <a:cubicBezTo>
                    <a:pt x="29279" y="40425"/>
                    <a:pt x="29285" y="40426"/>
                    <a:pt x="29292" y="40426"/>
                  </a:cubicBezTo>
                  <a:cubicBezTo>
                    <a:pt x="29374" y="40426"/>
                    <a:pt x="29526" y="40291"/>
                    <a:pt x="29549" y="40198"/>
                  </a:cubicBezTo>
                  <a:cubicBezTo>
                    <a:pt x="29624" y="39947"/>
                    <a:pt x="29650" y="39697"/>
                    <a:pt x="29650" y="39421"/>
                  </a:cubicBezTo>
                  <a:cubicBezTo>
                    <a:pt x="29900" y="36639"/>
                    <a:pt x="29725" y="33882"/>
                    <a:pt x="29223" y="31125"/>
                  </a:cubicBezTo>
                  <a:cubicBezTo>
                    <a:pt x="28722" y="28519"/>
                    <a:pt x="28045" y="25937"/>
                    <a:pt x="26918" y="23531"/>
                  </a:cubicBezTo>
                  <a:cubicBezTo>
                    <a:pt x="26893" y="23456"/>
                    <a:pt x="26868" y="23381"/>
                    <a:pt x="26842" y="23230"/>
                  </a:cubicBezTo>
                  <a:lnTo>
                    <a:pt x="26842" y="23230"/>
                  </a:lnTo>
                  <a:cubicBezTo>
                    <a:pt x="27043" y="23331"/>
                    <a:pt x="27193" y="23381"/>
                    <a:pt x="27319" y="23431"/>
                  </a:cubicBezTo>
                  <a:cubicBezTo>
                    <a:pt x="27970" y="23682"/>
                    <a:pt x="28597" y="23957"/>
                    <a:pt x="29249" y="24133"/>
                  </a:cubicBezTo>
                  <a:cubicBezTo>
                    <a:pt x="29501" y="24200"/>
                    <a:pt x="29737" y="24233"/>
                    <a:pt x="29955" y="24233"/>
                  </a:cubicBezTo>
                  <a:cubicBezTo>
                    <a:pt x="30799" y="24233"/>
                    <a:pt x="31386" y="23740"/>
                    <a:pt x="31705" y="22804"/>
                  </a:cubicBezTo>
                  <a:cubicBezTo>
                    <a:pt x="31730" y="22729"/>
                    <a:pt x="31780" y="22654"/>
                    <a:pt x="31780" y="22579"/>
                  </a:cubicBezTo>
                  <a:cubicBezTo>
                    <a:pt x="31955" y="21601"/>
                    <a:pt x="32206" y="20599"/>
                    <a:pt x="32306" y="19621"/>
                  </a:cubicBezTo>
                  <a:cubicBezTo>
                    <a:pt x="32532" y="17190"/>
                    <a:pt x="32306" y="14734"/>
                    <a:pt x="32331" y="12303"/>
                  </a:cubicBezTo>
                  <a:cubicBezTo>
                    <a:pt x="32356" y="11526"/>
                    <a:pt x="32406" y="10849"/>
                    <a:pt x="32983" y="10273"/>
                  </a:cubicBezTo>
                  <a:cubicBezTo>
                    <a:pt x="33108" y="10173"/>
                    <a:pt x="33233" y="10022"/>
                    <a:pt x="33409" y="9972"/>
                  </a:cubicBezTo>
                  <a:cubicBezTo>
                    <a:pt x="34111" y="9722"/>
                    <a:pt x="34812" y="9496"/>
                    <a:pt x="35514" y="9271"/>
                  </a:cubicBezTo>
                  <a:cubicBezTo>
                    <a:pt x="35586" y="9244"/>
                    <a:pt x="35652" y="9229"/>
                    <a:pt x="35713" y="9229"/>
                  </a:cubicBezTo>
                  <a:cubicBezTo>
                    <a:pt x="35823" y="9229"/>
                    <a:pt x="35919" y="9274"/>
                    <a:pt x="36015" y="9371"/>
                  </a:cubicBezTo>
                  <a:cubicBezTo>
                    <a:pt x="36160" y="9559"/>
                    <a:pt x="36322" y="9622"/>
                    <a:pt x="36496" y="9622"/>
                  </a:cubicBezTo>
                  <a:cubicBezTo>
                    <a:pt x="36622" y="9622"/>
                    <a:pt x="36755" y="9588"/>
                    <a:pt x="36893" y="9546"/>
                  </a:cubicBezTo>
                  <a:cubicBezTo>
                    <a:pt x="38296" y="9095"/>
                    <a:pt x="39700" y="8644"/>
                    <a:pt x="41078" y="8193"/>
                  </a:cubicBezTo>
                  <a:cubicBezTo>
                    <a:pt x="41229" y="8143"/>
                    <a:pt x="41429" y="8093"/>
                    <a:pt x="41529" y="7992"/>
                  </a:cubicBezTo>
                  <a:cubicBezTo>
                    <a:pt x="42106" y="7391"/>
                    <a:pt x="42582" y="6714"/>
                    <a:pt x="42732" y="5837"/>
                  </a:cubicBezTo>
                  <a:cubicBezTo>
                    <a:pt x="42833" y="5060"/>
                    <a:pt x="42833" y="4308"/>
                    <a:pt x="42682" y="3531"/>
                  </a:cubicBezTo>
                  <a:cubicBezTo>
                    <a:pt x="42532" y="2704"/>
                    <a:pt x="42231" y="1902"/>
                    <a:pt x="41655" y="1250"/>
                  </a:cubicBezTo>
                  <a:cubicBezTo>
                    <a:pt x="41274" y="820"/>
                    <a:pt x="40893" y="608"/>
                    <a:pt x="40454" y="608"/>
                  </a:cubicBezTo>
                  <a:cubicBezTo>
                    <a:pt x="40229" y="608"/>
                    <a:pt x="39988" y="664"/>
                    <a:pt x="39725" y="774"/>
                  </a:cubicBezTo>
                  <a:cubicBezTo>
                    <a:pt x="37995" y="1451"/>
                    <a:pt x="36291" y="2153"/>
                    <a:pt x="34562" y="2854"/>
                  </a:cubicBezTo>
                  <a:cubicBezTo>
                    <a:pt x="34361" y="2955"/>
                    <a:pt x="34111" y="3130"/>
                    <a:pt x="34061" y="3331"/>
                  </a:cubicBezTo>
                  <a:cubicBezTo>
                    <a:pt x="33985" y="3807"/>
                    <a:pt x="33634" y="3907"/>
                    <a:pt x="33284" y="4032"/>
                  </a:cubicBezTo>
                  <a:cubicBezTo>
                    <a:pt x="31554" y="4559"/>
                    <a:pt x="29850" y="5085"/>
                    <a:pt x="28146" y="5611"/>
                  </a:cubicBezTo>
                  <a:cubicBezTo>
                    <a:pt x="27644" y="5762"/>
                    <a:pt x="27168" y="5887"/>
                    <a:pt x="27118" y="6589"/>
                  </a:cubicBezTo>
                  <a:cubicBezTo>
                    <a:pt x="25765" y="4308"/>
                    <a:pt x="23960" y="2529"/>
                    <a:pt x="21604" y="1351"/>
                  </a:cubicBezTo>
                  <a:cubicBezTo>
                    <a:pt x="19796" y="447"/>
                    <a:pt x="17884" y="0"/>
                    <a:pt x="15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67"/>
            <p:cNvSpPr/>
            <p:nvPr/>
          </p:nvSpPr>
          <p:spPr>
            <a:xfrm>
              <a:off x="3903650" y="1047600"/>
              <a:ext cx="166700" cy="57700"/>
            </a:xfrm>
            <a:custGeom>
              <a:avLst/>
              <a:gdLst/>
              <a:ahLst/>
              <a:cxnLst/>
              <a:rect l="l" t="t" r="r" b="b"/>
              <a:pathLst>
                <a:path w="6668" h="2308" extrusionOk="0">
                  <a:moveTo>
                    <a:pt x="6311" y="1"/>
                  </a:moveTo>
                  <a:cubicBezTo>
                    <a:pt x="6195" y="1"/>
                    <a:pt x="6105" y="95"/>
                    <a:pt x="6016" y="203"/>
                  </a:cubicBezTo>
                  <a:cubicBezTo>
                    <a:pt x="5765" y="453"/>
                    <a:pt x="5515" y="729"/>
                    <a:pt x="5239" y="955"/>
                  </a:cubicBezTo>
                  <a:cubicBezTo>
                    <a:pt x="4625" y="1472"/>
                    <a:pt x="3953" y="1730"/>
                    <a:pt x="3285" y="1730"/>
                  </a:cubicBezTo>
                  <a:cubicBezTo>
                    <a:pt x="2561" y="1730"/>
                    <a:pt x="1842" y="1428"/>
                    <a:pt x="1204" y="829"/>
                  </a:cubicBezTo>
                  <a:cubicBezTo>
                    <a:pt x="1003" y="654"/>
                    <a:pt x="828" y="428"/>
                    <a:pt x="627" y="228"/>
                  </a:cubicBezTo>
                  <a:cubicBezTo>
                    <a:pt x="539" y="121"/>
                    <a:pt x="450" y="15"/>
                    <a:pt x="335" y="15"/>
                  </a:cubicBezTo>
                  <a:cubicBezTo>
                    <a:pt x="287" y="15"/>
                    <a:pt x="235" y="33"/>
                    <a:pt x="176" y="77"/>
                  </a:cubicBezTo>
                  <a:cubicBezTo>
                    <a:pt x="1" y="228"/>
                    <a:pt x="51" y="403"/>
                    <a:pt x="176" y="554"/>
                  </a:cubicBezTo>
                  <a:cubicBezTo>
                    <a:pt x="978" y="1581"/>
                    <a:pt x="1956" y="2283"/>
                    <a:pt x="3159" y="2308"/>
                  </a:cubicBezTo>
                  <a:cubicBezTo>
                    <a:pt x="4437" y="2308"/>
                    <a:pt x="5841" y="1531"/>
                    <a:pt x="6467" y="528"/>
                  </a:cubicBezTo>
                  <a:cubicBezTo>
                    <a:pt x="6567" y="353"/>
                    <a:pt x="6668" y="203"/>
                    <a:pt x="6467" y="52"/>
                  </a:cubicBezTo>
                  <a:cubicBezTo>
                    <a:pt x="6410" y="16"/>
                    <a:pt x="6358" y="1"/>
                    <a:pt x="6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67"/>
            <p:cNvSpPr/>
            <p:nvPr/>
          </p:nvSpPr>
          <p:spPr>
            <a:xfrm>
              <a:off x="3830350" y="947650"/>
              <a:ext cx="36375" cy="45400"/>
            </a:xfrm>
            <a:custGeom>
              <a:avLst/>
              <a:gdLst/>
              <a:ahLst/>
              <a:cxnLst/>
              <a:rect l="l" t="t" r="r" b="b"/>
              <a:pathLst>
                <a:path w="1455" h="1816" extrusionOk="0">
                  <a:moveTo>
                    <a:pt x="642" y="0"/>
                  </a:moveTo>
                  <a:cubicBezTo>
                    <a:pt x="574" y="0"/>
                    <a:pt x="502" y="13"/>
                    <a:pt x="427" y="40"/>
                  </a:cubicBezTo>
                  <a:cubicBezTo>
                    <a:pt x="151" y="166"/>
                    <a:pt x="1" y="391"/>
                    <a:pt x="1" y="667"/>
                  </a:cubicBezTo>
                  <a:cubicBezTo>
                    <a:pt x="26" y="917"/>
                    <a:pt x="101" y="1168"/>
                    <a:pt x="201" y="1394"/>
                  </a:cubicBezTo>
                  <a:cubicBezTo>
                    <a:pt x="344" y="1679"/>
                    <a:pt x="603" y="1816"/>
                    <a:pt x="844" y="1816"/>
                  </a:cubicBezTo>
                  <a:cubicBezTo>
                    <a:pt x="898" y="1816"/>
                    <a:pt x="952" y="1809"/>
                    <a:pt x="1003" y="1795"/>
                  </a:cubicBezTo>
                  <a:cubicBezTo>
                    <a:pt x="1304" y="1719"/>
                    <a:pt x="1454" y="1444"/>
                    <a:pt x="1454" y="1018"/>
                  </a:cubicBezTo>
                  <a:cubicBezTo>
                    <a:pt x="1454" y="667"/>
                    <a:pt x="1354" y="416"/>
                    <a:pt x="1128" y="216"/>
                  </a:cubicBezTo>
                  <a:cubicBezTo>
                    <a:pt x="983" y="88"/>
                    <a:pt x="824" y="0"/>
                    <a:pt x="6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67"/>
            <p:cNvSpPr/>
            <p:nvPr/>
          </p:nvSpPr>
          <p:spPr>
            <a:xfrm>
              <a:off x="4410550" y="742250"/>
              <a:ext cx="26350" cy="51250"/>
            </a:xfrm>
            <a:custGeom>
              <a:avLst/>
              <a:gdLst/>
              <a:ahLst/>
              <a:cxnLst/>
              <a:rect l="l" t="t" r="r" b="b"/>
              <a:pathLst>
                <a:path w="1054" h="2050" extrusionOk="0">
                  <a:moveTo>
                    <a:pt x="179" y="1"/>
                  </a:moveTo>
                  <a:cubicBezTo>
                    <a:pt x="148" y="1"/>
                    <a:pt x="121" y="4"/>
                    <a:pt x="101" y="11"/>
                  </a:cubicBezTo>
                  <a:cubicBezTo>
                    <a:pt x="51" y="61"/>
                    <a:pt x="1" y="236"/>
                    <a:pt x="26" y="336"/>
                  </a:cubicBezTo>
                  <a:cubicBezTo>
                    <a:pt x="176" y="813"/>
                    <a:pt x="327" y="1264"/>
                    <a:pt x="477" y="1740"/>
                  </a:cubicBezTo>
                  <a:cubicBezTo>
                    <a:pt x="521" y="1895"/>
                    <a:pt x="565" y="2049"/>
                    <a:pt x="713" y="2049"/>
                  </a:cubicBezTo>
                  <a:cubicBezTo>
                    <a:pt x="732" y="2049"/>
                    <a:pt x="754" y="2047"/>
                    <a:pt x="778" y="2041"/>
                  </a:cubicBezTo>
                  <a:cubicBezTo>
                    <a:pt x="878" y="1991"/>
                    <a:pt x="953" y="1815"/>
                    <a:pt x="1053" y="1715"/>
                  </a:cubicBezTo>
                  <a:cubicBezTo>
                    <a:pt x="928" y="1264"/>
                    <a:pt x="828" y="863"/>
                    <a:pt x="677" y="462"/>
                  </a:cubicBezTo>
                  <a:cubicBezTo>
                    <a:pt x="627" y="311"/>
                    <a:pt x="527" y="161"/>
                    <a:pt x="427" y="61"/>
                  </a:cubicBezTo>
                  <a:cubicBezTo>
                    <a:pt x="372" y="24"/>
                    <a:pt x="263"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62" name="Google Shape;3162;p67"/>
          <p:cNvSpPr/>
          <p:nvPr/>
        </p:nvSpPr>
        <p:spPr>
          <a:xfrm>
            <a:off x="375475" y="1912825"/>
            <a:ext cx="2529000" cy="14832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63" name="Google Shape;3163;p67"/>
          <p:cNvGrpSpPr/>
          <p:nvPr/>
        </p:nvGrpSpPr>
        <p:grpSpPr>
          <a:xfrm rot="1412093">
            <a:off x="1076199" y="902925"/>
            <a:ext cx="366368" cy="368068"/>
            <a:chOff x="5375525" y="755000"/>
            <a:chExt cx="366375" cy="368075"/>
          </a:xfrm>
        </p:grpSpPr>
        <p:sp>
          <p:nvSpPr>
            <p:cNvPr id="3164" name="Google Shape;3164;p67"/>
            <p:cNvSpPr/>
            <p:nvPr/>
          </p:nvSpPr>
          <p:spPr>
            <a:xfrm>
              <a:off x="5380650" y="755000"/>
              <a:ext cx="361250" cy="210050"/>
            </a:xfrm>
            <a:custGeom>
              <a:avLst/>
              <a:gdLst/>
              <a:ahLst/>
              <a:cxnLst/>
              <a:rect l="l" t="t" r="r" b="b"/>
              <a:pathLst>
                <a:path w="14450" h="8402" extrusionOk="0">
                  <a:moveTo>
                    <a:pt x="2717" y="0"/>
                  </a:moveTo>
                  <a:cubicBezTo>
                    <a:pt x="1918" y="0"/>
                    <a:pt x="1142" y="46"/>
                    <a:pt x="366" y="137"/>
                  </a:cubicBezTo>
                  <a:cubicBezTo>
                    <a:pt x="275" y="137"/>
                    <a:pt x="183" y="160"/>
                    <a:pt x="115" y="229"/>
                  </a:cubicBezTo>
                  <a:cubicBezTo>
                    <a:pt x="23" y="320"/>
                    <a:pt x="1" y="411"/>
                    <a:pt x="1" y="502"/>
                  </a:cubicBezTo>
                  <a:cubicBezTo>
                    <a:pt x="1" y="617"/>
                    <a:pt x="23" y="708"/>
                    <a:pt x="115" y="776"/>
                  </a:cubicBezTo>
                  <a:cubicBezTo>
                    <a:pt x="160" y="845"/>
                    <a:pt x="275" y="891"/>
                    <a:pt x="366" y="891"/>
                  </a:cubicBezTo>
                  <a:cubicBezTo>
                    <a:pt x="1167" y="794"/>
                    <a:pt x="1971" y="759"/>
                    <a:pt x="2775" y="759"/>
                  </a:cubicBezTo>
                  <a:cubicBezTo>
                    <a:pt x="3873" y="759"/>
                    <a:pt x="4969" y="825"/>
                    <a:pt x="6049" y="891"/>
                  </a:cubicBezTo>
                  <a:cubicBezTo>
                    <a:pt x="7008" y="936"/>
                    <a:pt x="7967" y="982"/>
                    <a:pt x="8903" y="982"/>
                  </a:cubicBezTo>
                  <a:cubicBezTo>
                    <a:pt x="9496" y="982"/>
                    <a:pt x="10089" y="891"/>
                    <a:pt x="10683" y="868"/>
                  </a:cubicBezTo>
                  <a:lnTo>
                    <a:pt x="10683" y="868"/>
                  </a:lnTo>
                  <a:cubicBezTo>
                    <a:pt x="10021" y="1530"/>
                    <a:pt x="9313" y="2123"/>
                    <a:pt x="8583" y="2694"/>
                  </a:cubicBezTo>
                  <a:lnTo>
                    <a:pt x="8583" y="2694"/>
                  </a:lnTo>
                  <a:lnTo>
                    <a:pt x="8583" y="2694"/>
                  </a:lnTo>
                  <a:cubicBezTo>
                    <a:pt x="8570" y="2694"/>
                    <a:pt x="8564" y="2701"/>
                    <a:pt x="8558" y="2712"/>
                  </a:cubicBezTo>
                  <a:lnTo>
                    <a:pt x="8558" y="2712"/>
                  </a:lnTo>
                  <a:cubicBezTo>
                    <a:pt x="8543" y="2720"/>
                    <a:pt x="8529" y="2725"/>
                    <a:pt x="8515" y="2739"/>
                  </a:cubicBezTo>
                  <a:cubicBezTo>
                    <a:pt x="8012" y="3127"/>
                    <a:pt x="7510" y="3493"/>
                    <a:pt x="7008" y="3881"/>
                  </a:cubicBezTo>
                  <a:cubicBezTo>
                    <a:pt x="6894" y="3949"/>
                    <a:pt x="6803" y="4063"/>
                    <a:pt x="6803" y="4200"/>
                  </a:cubicBezTo>
                  <a:cubicBezTo>
                    <a:pt x="6803" y="4360"/>
                    <a:pt x="6917" y="4520"/>
                    <a:pt x="7099" y="4565"/>
                  </a:cubicBezTo>
                  <a:cubicBezTo>
                    <a:pt x="8378" y="4885"/>
                    <a:pt x="9610" y="5319"/>
                    <a:pt x="10820" y="5844"/>
                  </a:cubicBezTo>
                  <a:cubicBezTo>
                    <a:pt x="10815" y="5839"/>
                    <a:pt x="10809" y="5834"/>
                    <a:pt x="10802" y="5829"/>
                  </a:cubicBezTo>
                  <a:lnTo>
                    <a:pt x="10802" y="5829"/>
                  </a:lnTo>
                  <a:cubicBezTo>
                    <a:pt x="11484" y="6117"/>
                    <a:pt x="12145" y="6425"/>
                    <a:pt x="12806" y="6734"/>
                  </a:cubicBezTo>
                  <a:cubicBezTo>
                    <a:pt x="12532" y="6779"/>
                    <a:pt x="12235" y="6825"/>
                    <a:pt x="11961" y="6848"/>
                  </a:cubicBezTo>
                  <a:cubicBezTo>
                    <a:pt x="8286" y="7350"/>
                    <a:pt x="4589" y="7396"/>
                    <a:pt x="891" y="7647"/>
                  </a:cubicBezTo>
                  <a:cubicBezTo>
                    <a:pt x="685" y="7670"/>
                    <a:pt x="526" y="7807"/>
                    <a:pt x="526" y="8035"/>
                  </a:cubicBezTo>
                  <a:cubicBezTo>
                    <a:pt x="526" y="8208"/>
                    <a:pt x="669" y="8402"/>
                    <a:pt x="860" y="8402"/>
                  </a:cubicBezTo>
                  <a:cubicBezTo>
                    <a:pt x="870" y="8402"/>
                    <a:pt x="880" y="8401"/>
                    <a:pt x="891" y="8400"/>
                  </a:cubicBezTo>
                  <a:cubicBezTo>
                    <a:pt x="5319" y="8103"/>
                    <a:pt x="9770" y="8103"/>
                    <a:pt x="14152" y="7282"/>
                  </a:cubicBezTo>
                  <a:cubicBezTo>
                    <a:pt x="14266" y="7259"/>
                    <a:pt x="14381" y="7122"/>
                    <a:pt x="14403" y="7008"/>
                  </a:cubicBezTo>
                  <a:cubicBezTo>
                    <a:pt x="14449" y="6848"/>
                    <a:pt x="14381" y="6642"/>
                    <a:pt x="14244" y="6574"/>
                  </a:cubicBezTo>
                  <a:cubicBezTo>
                    <a:pt x="12235" y="5615"/>
                    <a:pt x="10204" y="4634"/>
                    <a:pt x="8058" y="4040"/>
                  </a:cubicBezTo>
                  <a:cubicBezTo>
                    <a:pt x="8629" y="3607"/>
                    <a:pt x="9199" y="3173"/>
                    <a:pt x="9747" y="2739"/>
                  </a:cubicBezTo>
                  <a:cubicBezTo>
                    <a:pt x="10477" y="2123"/>
                    <a:pt x="11208" y="1484"/>
                    <a:pt x="11824" y="731"/>
                  </a:cubicBezTo>
                  <a:cubicBezTo>
                    <a:pt x="11915" y="639"/>
                    <a:pt x="11961" y="502"/>
                    <a:pt x="11915" y="366"/>
                  </a:cubicBezTo>
                  <a:cubicBezTo>
                    <a:pt x="11870" y="206"/>
                    <a:pt x="11733" y="92"/>
                    <a:pt x="11550" y="92"/>
                  </a:cubicBezTo>
                  <a:cubicBezTo>
                    <a:pt x="11434" y="86"/>
                    <a:pt x="11318" y="83"/>
                    <a:pt x="11202" y="83"/>
                  </a:cubicBezTo>
                  <a:cubicBezTo>
                    <a:pt x="10884" y="83"/>
                    <a:pt x="10567" y="104"/>
                    <a:pt x="10249" y="137"/>
                  </a:cubicBezTo>
                  <a:cubicBezTo>
                    <a:pt x="9793" y="183"/>
                    <a:pt x="9359" y="206"/>
                    <a:pt x="8903" y="229"/>
                  </a:cubicBezTo>
                  <a:cubicBezTo>
                    <a:pt x="7967" y="229"/>
                    <a:pt x="7008" y="183"/>
                    <a:pt x="6049" y="137"/>
                  </a:cubicBezTo>
                  <a:cubicBezTo>
                    <a:pt x="4954" y="69"/>
                    <a:pt x="3835" y="0"/>
                    <a:pt x="27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67"/>
            <p:cNvSpPr/>
            <p:nvPr/>
          </p:nvSpPr>
          <p:spPr>
            <a:xfrm>
              <a:off x="5375525" y="755575"/>
              <a:ext cx="29125" cy="367500"/>
            </a:xfrm>
            <a:custGeom>
              <a:avLst/>
              <a:gdLst/>
              <a:ahLst/>
              <a:cxnLst/>
              <a:rect l="l" t="t" r="r" b="b"/>
              <a:pathLst>
                <a:path w="1165" h="14700" extrusionOk="0">
                  <a:moveTo>
                    <a:pt x="502" y="0"/>
                  </a:moveTo>
                  <a:cubicBezTo>
                    <a:pt x="320" y="0"/>
                    <a:pt x="114" y="160"/>
                    <a:pt x="137" y="365"/>
                  </a:cubicBezTo>
                  <a:cubicBezTo>
                    <a:pt x="365" y="5022"/>
                    <a:pt x="411" y="9678"/>
                    <a:pt x="23" y="14334"/>
                  </a:cubicBezTo>
                  <a:cubicBezTo>
                    <a:pt x="0" y="14540"/>
                    <a:pt x="206" y="14700"/>
                    <a:pt x="411" y="14700"/>
                  </a:cubicBezTo>
                  <a:cubicBezTo>
                    <a:pt x="502" y="14700"/>
                    <a:pt x="617" y="14654"/>
                    <a:pt x="685" y="14585"/>
                  </a:cubicBezTo>
                  <a:cubicBezTo>
                    <a:pt x="753" y="14517"/>
                    <a:pt x="776" y="14426"/>
                    <a:pt x="799" y="14334"/>
                  </a:cubicBezTo>
                  <a:cubicBezTo>
                    <a:pt x="1164" y="9678"/>
                    <a:pt x="1141" y="5022"/>
                    <a:pt x="890" y="365"/>
                  </a:cubicBezTo>
                  <a:cubicBezTo>
                    <a:pt x="890" y="160"/>
                    <a:pt x="731"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67"/>
            <p:cNvSpPr/>
            <p:nvPr/>
          </p:nvSpPr>
          <p:spPr>
            <a:xfrm>
              <a:off x="5428575" y="798375"/>
              <a:ext cx="125575" cy="19975"/>
            </a:xfrm>
            <a:custGeom>
              <a:avLst/>
              <a:gdLst/>
              <a:ahLst/>
              <a:cxnLst/>
              <a:rect l="l" t="t" r="r" b="b"/>
              <a:pathLst>
                <a:path w="5023" h="799" extrusionOk="0">
                  <a:moveTo>
                    <a:pt x="4703" y="0"/>
                  </a:moveTo>
                  <a:cubicBezTo>
                    <a:pt x="3242" y="69"/>
                    <a:pt x="1759" y="205"/>
                    <a:pt x="275" y="228"/>
                  </a:cubicBezTo>
                  <a:cubicBezTo>
                    <a:pt x="115" y="228"/>
                    <a:pt x="1" y="365"/>
                    <a:pt x="1" y="525"/>
                  </a:cubicBezTo>
                  <a:cubicBezTo>
                    <a:pt x="1" y="685"/>
                    <a:pt x="138" y="799"/>
                    <a:pt x="298" y="799"/>
                  </a:cubicBezTo>
                  <a:cubicBezTo>
                    <a:pt x="1781" y="776"/>
                    <a:pt x="3265" y="639"/>
                    <a:pt x="4749" y="571"/>
                  </a:cubicBezTo>
                  <a:cubicBezTo>
                    <a:pt x="4886" y="571"/>
                    <a:pt x="5023" y="434"/>
                    <a:pt x="5000" y="274"/>
                  </a:cubicBezTo>
                  <a:cubicBezTo>
                    <a:pt x="5000" y="114"/>
                    <a:pt x="4886" y="0"/>
                    <a:pt x="4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67" name="Google Shape;3167;p67"/>
          <p:cNvGrpSpPr/>
          <p:nvPr/>
        </p:nvGrpSpPr>
        <p:grpSpPr>
          <a:xfrm>
            <a:off x="715625" y="2327150"/>
            <a:ext cx="657950" cy="733975"/>
            <a:chOff x="5202625" y="2024650"/>
            <a:chExt cx="657950" cy="733975"/>
          </a:xfrm>
        </p:grpSpPr>
        <p:sp>
          <p:nvSpPr>
            <p:cNvPr id="3168" name="Google Shape;3168;p67"/>
            <p:cNvSpPr/>
            <p:nvPr/>
          </p:nvSpPr>
          <p:spPr>
            <a:xfrm>
              <a:off x="5202625" y="2062325"/>
              <a:ext cx="657950" cy="696300"/>
            </a:xfrm>
            <a:custGeom>
              <a:avLst/>
              <a:gdLst/>
              <a:ahLst/>
              <a:cxnLst/>
              <a:rect l="l" t="t" r="r" b="b"/>
              <a:pathLst>
                <a:path w="26318" h="27852" extrusionOk="0">
                  <a:moveTo>
                    <a:pt x="7464" y="3743"/>
                  </a:moveTo>
                  <a:cubicBezTo>
                    <a:pt x="7451" y="3743"/>
                    <a:pt x="7446" y="3751"/>
                    <a:pt x="7439" y="3761"/>
                  </a:cubicBezTo>
                  <a:lnTo>
                    <a:pt x="7439" y="3761"/>
                  </a:lnTo>
                  <a:cubicBezTo>
                    <a:pt x="7453" y="3754"/>
                    <a:pt x="7464" y="3743"/>
                    <a:pt x="7464" y="3743"/>
                  </a:cubicBezTo>
                  <a:close/>
                  <a:moveTo>
                    <a:pt x="7439" y="3761"/>
                  </a:moveTo>
                  <a:cubicBezTo>
                    <a:pt x="7433" y="3764"/>
                    <a:pt x="7426" y="3766"/>
                    <a:pt x="7418" y="3766"/>
                  </a:cubicBezTo>
                  <a:cubicBezTo>
                    <a:pt x="7418" y="3789"/>
                    <a:pt x="7418" y="3789"/>
                    <a:pt x="7418" y="3789"/>
                  </a:cubicBezTo>
                  <a:cubicBezTo>
                    <a:pt x="7428" y="3779"/>
                    <a:pt x="7434" y="3769"/>
                    <a:pt x="7439" y="3761"/>
                  </a:cubicBezTo>
                  <a:close/>
                  <a:moveTo>
                    <a:pt x="7396" y="3789"/>
                  </a:moveTo>
                  <a:cubicBezTo>
                    <a:pt x="7396" y="3789"/>
                    <a:pt x="7396" y="3812"/>
                    <a:pt x="7396" y="3812"/>
                  </a:cubicBezTo>
                  <a:cubicBezTo>
                    <a:pt x="7396" y="3789"/>
                    <a:pt x="7396" y="3789"/>
                    <a:pt x="7418" y="3789"/>
                  </a:cubicBezTo>
                  <a:close/>
                  <a:moveTo>
                    <a:pt x="22643" y="21113"/>
                  </a:moveTo>
                  <a:cubicBezTo>
                    <a:pt x="22643" y="21113"/>
                    <a:pt x="22620" y="21136"/>
                    <a:pt x="22620" y="21136"/>
                  </a:cubicBezTo>
                  <a:lnTo>
                    <a:pt x="22643" y="21136"/>
                  </a:lnTo>
                  <a:cubicBezTo>
                    <a:pt x="22643" y="21113"/>
                    <a:pt x="22643" y="21113"/>
                    <a:pt x="22643" y="21113"/>
                  </a:cubicBezTo>
                  <a:close/>
                  <a:moveTo>
                    <a:pt x="12942" y="0"/>
                  </a:moveTo>
                  <a:cubicBezTo>
                    <a:pt x="11687" y="274"/>
                    <a:pt x="10500" y="799"/>
                    <a:pt x="9404" y="1438"/>
                  </a:cubicBezTo>
                  <a:cubicBezTo>
                    <a:pt x="8217" y="2100"/>
                    <a:pt x="7144" y="2967"/>
                    <a:pt x="6163" y="3903"/>
                  </a:cubicBezTo>
                  <a:cubicBezTo>
                    <a:pt x="5159" y="4862"/>
                    <a:pt x="4268" y="5935"/>
                    <a:pt x="3470" y="7076"/>
                  </a:cubicBezTo>
                  <a:cubicBezTo>
                    <a:pt x="2671" y="8240"/>
                    <a:pt x="1986" y="9472"/>
                    <a:pt x="1438" y="10774"/>
                  </a:cubicBezTo>
                  <a:cubicBezTo>
                    <a:pt x="890" y="12029"/>
                    <a:pt x="502" y="13353"/>
                    <a:pt x="274" y="14699"/>
                  </a:cubicBezTo>
                  <a:cubicBezTo>
                    <a:pt x="46" y="15978"/>
                    <a:pt x="0" y="17279"/>
                    <a:pt x="160" y="18557"/>
                  </a:cubicBezTo>
                  <a:cubicBezTo>
                    <a:pt x="343" y="19812"/>
                    <a:pt x="731" y="21022"/>
                    <a:pt x="1347" y="22141"/>
                  </a:cubicBezTo>
                  <a:cubicBezTo>
                    <a:pt x="1986" y="23282"/>
                    <a:pt x="2899" y="24263"/>
                    <a:pt x="3949" y="25039"/>
                  </a:cubicBezTo>
                  <a:cubicBezTo>
                    <a:pt x="4542" y="25496"/>
                    <a:pt x="5182" y="25861"/>
                    <a:pt x="5866" y="26203"/>
                  </a:cubicBezTo>
                  <a:cubicBezTo>
                    <a:pt x="6734" y="26614"/>
                    <a:pt x="7669" y="26957"/>
                    <a:pt x="8582" y="27253"/>
                  </a:cubicBezTo>
                  <a:cubicBezTo>
                    <a:pt x="9874" y="27630"/>
                    <a:pt x="11208" y="27852"/>
                    <a:pt x="12540" y="27852"/>
                  </a:cubicBezTo>
                  <a:cubicBezTo>
                    <a:pt x="12903" y="27852"/>
                    <a:pt x="13265" y="27835"/>
                    <a:pt x="13627" y="27801"/>
                  </a:cubicBezTo>
                  <a:cubicBezTo>
                    <a:pt x="14403" y="27733"/>
                    <a:pt x="15179" y="27596"/>
                    <a:pt x="15932" y="27367"/>
                  </a:cubicBezTo>
                  <a:cubicBezTo>
                    <a:pt x="16663" y="27139"/>
                    <a:pt x="17370" y="26843"/>
                    <a:pt x="18055" y="26477"/>
                  </a:cubicBezTo>
                  <a:cubicBezTo>
                    <a:pt x="19447" y="25724"/>
                    <a:pt x="20657" y="24697"/>
                    <a:pt x="21707" y="23533"/>
                  </a:cubicBezTo>
                  <a:cubicBezTo>
                    <a:pt x="22666" y="22483"/>
                    <a:pt x="23487" y="21296"/>
                    <a:pt x="24195" y="20041"/>
                  </a:cubicBezTo>
                  <a:cubicBezTo>
                    <a:pt x="24560" y="19379"/>
                    <a:pt x="24903" y="18694"/>
                    <a:pt x="25222" y="18009"/>
                  </a:cubicBezTo>
                  <a:cubicBezTo>
                    <a:pt x="25405" y="17598"/>
                    <a:pt x="25587" y="17165"/>
                    <a:pt x="25770" y="16754"/>
                  </a:cubicBezTo>
                  <a:cubicBezTo>
                    <a:pt x="25953" y="16297"/>
                    <a:pt x="26135" y="15841"/>
                    <a:pt x="26272" y="15361"/>
                  </a:cubicBezTo>
                  <a:cubicBezTo>
                    <a:pt x="26318" y="15156"/>
                    <a:pt x="26181" y="14951"/>
                    <a:pt x="25975" y="14905"/>
                  </a:cubicBezTo>
                  <a:cubicBezTo>
                    <a:pt x="25949" y="14899"/>
                    <a:pt x="25922" y="14896"/>
                    <a:pt x="25896" y="14896"/>
                  </a:cubicBezTo>
                  <a:cubicBezTo>
                    <a:pt x="25724" y="14896"/>
                    <a:pt x="25578" y="15023"/>
                    <a:pt x="25519" y="15202"/>
                  </a:cubicBezTo>
                  <a:cubicBezTo>
                    <a:pt x="25473" y="15361"/>
                    <a:pt x="25428" y="15521"/>
                    <a:pt x="25382" y="15704"/>
                  </a:cubicBezTo>
                  <a:cubicBezTo>
                    <a:pt x="25176" y="16252"/>
                    <a:pt x="24903" y="16799"/>
                    <a:pt x="24674" y="17347"/>
                  </a:cubicBezTo>
                  <a:cubicBezTo>
                    <a:pt x="24469" y="17804"/>
                    <a:pt x="24263" y="18260"/>
                    <a:pt x="24035" y="18694"/>
                  </a:cubicBezTo>
                  <a:cubicBezTo>
                    <a:pt x="23624" y="19538"/>
                    <a:pt x="23145" y="20337"/>
                    <a:pt x="22643" y="21136"/>
                  </a:cubicBezTo>
                  <a:cubicBezTo>
                    <a:pt x="22630" y="21136"/>
                    <a:pt x="22624" y="21144"/>
                    <a:pt x="22617" y="21150"/>
                  </a:cubicBezTo>
                  <a:lnTo>
                    <a:pt x="22617" y="21150"/>
                  </a:lnTo>
                  <a:cubicBezTo>
                    <a:pt x="22619" y="21146"/>
                    <a:pt x="22620" y="21141"/>
                    <a:pt x="22620" y="21136"/>
                  </a:cubicBezTo>
                  <a:lnTo>
                    <a:pt x="22620" y="21136"/>
                  </a:lnTo>
                  <a:lnTo>
                    <a:pt x="22597" y="21159"/>
                  </a:lnTo>
                  <a:cubicBezTo>
                    <a:pt x="22607" y="21159"/>
                    <a:pt x="22612" y="21155"/>
                    <a:pt x="22617" y="21150"/>
                  </a:cubicBezTo>
                  <a:lnTo>
                    <a:pt x="22617" y="21150"/>
                  </a:lnTo>
                  <a:cubicBezTo>
                    <a:pt x="22611" y="21168"/>
                    <a:pt x="22593" y="21186"/>
                    <a:pt x="22575" y="21204"/>
                  </a:cubicBezTo>
                  <a:lnTo>
                    <a:pt x="22575" y="21204"/>
                  </a:lnTo>
                  <a:cubicBezTo>
                    <a:pt x="22597" y="21182"/>
                    <a:pt x="22597" y="21182"/>
                    <a:pt x="22597" y="21159"/>
                  </a:cubicBezTo>
                  <a:lnTo>
                    <a:pt x="22597" y="21159"/>
                  </a:lnTo>
                  <a:cubicBezTo>
                    <a:pt x="21798" y="22346"/>
                    <a:pt x="20862" y="23442"/>
                    <a:pt x="19790" y="24377"/>
                  </a:cubicBezTo>
                  <a:cubicBezTo>
                    <a:pt x="19790" y="24377"/>
                    <a:pt x="19790" y="24355"/>
                    <a:pt x="19790" y="24355"/>
                  </a:cubicBezTo>
                  <a:cubicBezTo>
                    <a:pt x="18991" y="25039"/>
                    <a:pt x="18123" y="25610"/>
                    <a:pt x="17188" y="26066"/>
                  </a:cubicBezTo>
                  <a:lnTo>
                    <a:pt x="17210" y="26066"/>
                  </a:lnTo>
                  <a:cubicBezTo>
                    <a:pt x="16366" y="26454"/>
                    <a:pt x="15476" y="26751"/>
                    <a:pt x="14563" y="26934"/>
                  </a:cubicBezTo>
                  <a:cubicBezTo>
                    <a:pt x="13892" y="27046"/>
                    <a:pt x="13209" y="27102"/>
                    <a:pt x="12524" y="27102"/>
                  </a:cubicBezTo>
                  <a:cubicBezTo>
                    <a:pt x="12230" y="27102"/>
                    <a:pt x="11936" y="27091"/>
                    <a:pt x="11641" y="27071"/>
                  </a:cubicBezTo>
                  <a:cubicBezTo>
                    <a:pt x="10409" y="26957"/>
                    <a:pt x="9176" y="26683"/>
                    <a:pt x="8012" y="26272"/>
                  </a:cubicBezTo>
                  <a:cubicBezTo>
                    <a:pt x="6871" y="25861"/>
                    <a:pt x="5752" y="25359"/>
                    <a:pt x="4771" y="24697"/>
                  </a:cubicBezTo>
                  <a:cubicBezTo>
                    <a:pt x="4086" y="24240"/>
                    <a:pt x="3470" y="23693"/>
                    <a:pt x="2945" y="23076"/>
                  </a:cubicBezTo>
                  <a:cubicBezTo>
                    <a:pt x="2922" y="23076"/>
                    <a:pt x="2899" y="23054"/>
                    <a:pt x="2876" y="23031"/>
                  </a:cubicBezTo>
                  <a:lnTo>
                    <a:pt x="2876" y="23031"/>
                  </a:lnTo>
                  <a:cubicBezTo>
                    <a:pt x="2899" y="23054"/>
                    <a:pt x="2922" y="23054"/>
                    <a:pt x="2945" y="23076"/>
                  </a:cubicBezTo>
                  <a:cubicBezTo>
                    <a:pt x="2465" y="22529"/>
                    <a:pt x="2054" y="21912"/>
                    <a:pt x="1735" y="21250"/>
                  </a:cubicBezTo>
                  <a:cubicBezTo>
                    <a:pt x="1370" y="20497"/>
                    <a:pt x="1119" y="19675"/>
                    <a:pt x="982" y="18854"/>
                  </a:cubicBezTo>
                  <a:cubicBezTo>
                    <a:pt x="982" y="18876"/>
                    <a:pt x="982" y="18899"/>
                    <a:pt x="982" y="18922"/>
                  </a:cubicBezTo>
                  <a:cubicBezTo>
                    <a:pt x="822" y="17941"/>
                    <a:pt x="799" y="16959"/>
                    <a:pt x="868" y="15955"/>
                  </a:cubicBezTo>
                  <a:lnTo>
                    <a:pt x="868" y="15955"/>
                  </a:lnTo>
                  <a:lnTo>
                    <a:pt x="868" y="16046"/>
                  </a:lnTo>
                  <a:cubicBezTo>
                    <a:pt x="959" y="14722"/>
                    <a:pt x="1278" y="13398"/>
                    <a:pt x="1712" y="12143"/>
                  </a:cubicBezTo>
                  <a:cubicBezTo>
                    <a:pt x="2283" y="10545"/>
                    <a:pt x="3082" y="9016"/>
                    <a:pt x="4040" y="7601"/>
                  </a:cubicBezTo>
                  <a:lnTo>
                    <a:pt x="4040" y="7601"/>
                  </a:lnTo>
                  <a:cubicBezTo>
                    <a:pt x="4017" y="7624"/>
                    <a:pt x="3995" y="7646"/>
                    <a:pt x="3972" y="7669"/>
                  </a:cubicBezTo>
                  <a:cubicBezTo>
                    <a:pt x="4953" y="6254"/>
                    <a:pt x="6095" y="4930"/>
                    <a:pt x="7396" y="3789"/>
                  </a:cubicBezTo>
                  <a:cubicBezTo>
                    <a:pt x="7418" y="3789"/>
                    <a:pt x="7418" y="3789"/>
                    <a:pt x="7418" y="3766"/>
                  </a:cubicBezTo>
                  <a:cubicBezTo>
                    <a:pt x="8468" y="2899"/>
                    <a:pt x="9587" y="2123"/>
                    <a:pt x="10819" y="1529"/>
                  </a:cubicBezTo>
                  <a:cubicBezTo>
                    <a:pt x="11573" y="1187"/>
                    <a:pt x="12371" y="913"/>
                    <a:pt x="13170" y="730"/>
                  </a:cubicBezTo>
                  <a:cubicBezTo>
                    <a:pt x="13376" y="685"/>
                    <a:pt x="13490" y="434"/>
                    <a:pt x="13421" y="251"/>
                  </a:cubicBezTo>
                  <a:cubicBezTo>
                    <a:pt x="13399" y="160"/>
                    <a:pt x="13330" y="68"/>
                    <a:pt x="13239" y="23"/>
                  </a:cubicBezTo>
                  <a:cubicBezTo>
                    <a:pt x="13170" y="0"/>
                    <a:pt x="13125" y="0"/>
                    <a:pt x="13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67"/>
            <p:cNvSpPr/>
            <p:nvPr/>
          </p:nvSpPr>
          <p:spPr>
            <a:xfrm>
              <a:off x="5309900" y="2024650"/>
              <a:ext cx="237400" cy="274150"/>
            </a:xfrm>
            <a:custGeom>
              <a:avLst/>
              <a:gdLst/>
              <a:ahLst/>
              <a:cxnLst/>
              <a:rect l="l" t="t" r="r" b="b"/>
              <a:pathLst>
                <a:path w="9496" h="10966" extrusionOk="0">
                  <a:moveTo>
                    <a:pt x="3835" y="9473"/>
                  </a:moveTo>
                  <a:cubicBezTo>
                    <a:pt x="3812" y="9496"/>
                    <a:pt x="3812" y="9496"/>
                    <a:pt x="3812" y="9519"/>
                  </a:cubicBezTo>
                  <a:lnTo>
                    <a:pt x="3835" y="9473"/>
                  </a:lnTo>
                  <a:close/>
                  <a:moveTo>
                    <a:pt x="3812" y="9519"/>
                  </a:moveTo>
                  <a:cubicBezTo>
                    <a:pt x="3796" y="9534"/>
                    <a:pt x="3792" y="9539"/>
                    <a:pt x="3790" y="9548"/>
                  </a:cubicBezTo>
                  <a:lnTo>
                    <a:pt x="3790" y="9548"/>
                  </a:lnTo>
                  <a:cubicBezTo>
                    <a:pt x="3797" y="9538"/>
                    <a:pt x="3805" y="9529"/>
                    <a:pt x="3812" y="9519"/>
                  </a:cubicBezTo>
                  <a:close/>
                  <a:moveTo>
                    <a:pt x="366" y="1"/>
                  </a:moveTo>
                  <a:cubicBezTo>
                    <a:pt x="160" y="1"/>
                    <a:pt x="0" y="183"/>
                    <a:pt x="0" y="389"/>
                  </a:cubicBezTo>
                  <a:cubicBezTo>
                    <a:pt x="0" y="617"/>
                    <a:pt x="183" y="754"/>
                    <a:pt x="388" y="754"/>
                  </a:cubicBezTo>
                  <a:cubicBezTo>
                    <a:pt x="959" y="754"/>
                    <a:pt x="1530" y="777"/>
                    <a:pt x="2077" y="822"/>
                  </a:cubicBezTo>
                  <a:lnTo>
                    <a:pt x="1986" y="822"/>
                  </a:lnTo>
                  <a:cubicBezTo>
                    <a:pt x="4177" y="1005"/>
                    <a:pt x="6323" y="1461"/>
                    <a:pt x="8446" y="1986"/>
                  </a:cubicBezTo>
                  <a:cubicBezTo>
                    <a:pt x="6734" y="4406"/>
                    <a:pt x="5433" y="7099"/>
                    <a:pt x="3789" y="9564"/>
                  </a:cubicBezTo>
                  <a:cubicBezTo>
                    <a:pt x="3789" y="9557"/>
                    <a:pt x="3789" y="9552"/>
                    <a:pt x="3790" y="9548"/>
                  </a:cubicBezTo>
                  <a:lnTo>
                    <a:pt x="3790" y="9548"/>
                  </a:lnTo>
                  <a:cubicBezTo>
                    <a:pt x="3594" y="9812"/>
                    <a:pt x="3417" y="10076"/>
                    <a:pt x="3219" y="10340"/>
                  </a:cubicBezTo>
                  <a:cubicBezTo>
                    <a:pt x="3150" y="10409"/>
                    <a:pt x="3127" y="10500"/>
                    <a:pt x="3127" y="10614"/>
                  </a:cubicBezTo>
                  <a:cubicBezTo>
                    <a:pt x="3127" y="10706"/>
                    <a:pt x="3173" y="10797"/>
                    <a:pt x="3264" y="10865"/>
                  </a:cubicBezTo>
                  <a:cubicBezTo>
                    <a:pt x="3330" y="10931"/>
                    <a:pt x="3428" y="10965"/>
                    <a:pt x="3524" y="10965"/>
                  </a:cubicBezTo>
                  <a:cubicBezTo>
                    <a:pt x="3628" y="10965"/>
                    <a:pt x="3730" y="10926"/>
                    <a:pt x="3789" y="10843"/>
                  </a:cubicBezTo>
                  <a:cubicBezTo>
                    <a:pt x="5661" y="8332"/>
                    <a:pt x="6985" y="5501"/>
                    <a:pt x="8720" y="2899"/>
                  </a:cubicBezTo>
                  <a:cubicBezTo>
                    <a:pt x="8948" y="2603"/>
                    <a:pt x="9153" y="2283"/>
                    <a:pt x="9382" y="1986"/>
                  </a:cubicBezTo>
                  <a:cubicBezTo>
                    <a:pt x="9450" y="1872"/>
                    <a:pt x="9496" y="1758"/>
                    <a:pt x="9450" y="1621"/>
                  </a:cubicBezTo>
                  <a:cubicBezTo>
                    <a:pt x="9404" y="1484"/>
                    <a:pt x="9313" y="1393"/>
                    <a:pt x="9176" y="1370"/>
                  </a:cubicBezTo>
                  <a:cubicBezTo>
                    <a:pt x="6277" y="662"/>
                    <a:pt x="3356" y="23"/>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70" name="Google Shape;3170;p67"/>
          <p:cNvSpPr/>
          <p:nvPr/>
        </p:nvSpPr>
        <p:spPr>
          <a:xfrm rot="838709">
            <a:off x="1717007" y="2415097"/>
            <a:ext cx="743777" cy="478651"/>
          </a:xfrm>
          <a:custGeom>
            <a:avLst/>
            <a:gdLst/>
            <a:ahLst/>
            <a:cxnLst/>
            <a:rect l="l" t="t" r="r" b="b"/>
            <a:pathLst>
              <a:path w="19324" h="12435" extrusionOk="0">
                <a:moveTo>
                  <a:pt x="12724" y="622"/>
                </a:moveTo>
                <a:cubicBezTo>
                  <a:pt x="14536" y="622"/>
                  <a:pt x="16351" y="665"/>
                  <a:pt x="18171" y="777"/>
                </a:cubicBezTo>
                <a:cubicBezTo>
                  <a:pt x="15464" y="3058"/>
                  <a:pt x="12782" y="5288"/>
                  <a:pt x="10051" y="7569"/>
                </a:cubicBezTo>
                <a:cubicBezTo>
                  <a:pt x="7043" y="5414"/>
                  <a:pt x="4036" y="3308"/>
                  <a:pt x="1178" y="953"/>
                </a:cubicBezTo>
                <a:cubicBezTo>
                  <a:pt x="5031" y="816"/>
                  <a:pt x="8871" y="622"/>
                  <a:pt x="12724" y="622"/>
                </a:cubicBezTo>
                <a:close/>
                <a:moveTo>
                  <a:pt x="652" y="1379"/>
                </a:moveTo>
                <a:lnTo>
                  <a:pt x="652" y="1379"/>
                </a:lnTo>
                <a:cubicBezTo>
                  <a:pt x="2381" y="2682"/>
                  <a:pt x="4061" y="3960"/>
                  <a:pt x="5765" y="5238"/>
                </a:cubicBezTo>
                <a:cubicBezTo>
                  <a:pt x="4361" y="7018"/>
                  <a:pt x="2958" y="8747"/>
                  <a:pt x="1529" y="10577"/>
                </a:cubicBezTo>
                <a:cubicBezTo>
                  <a:pt x="1078" y="7494"/>
                  <a:pt x="802" y="4486"/>
                  <a:pt x="652" y="1379"/>
                </a:cubicBezTo>
                <a:close/>
                <a:moveTo>
                  <a:pt x="18672" y="1203"/>
                </a:moveTo>
                <a:cubicBezTo>
                  <a:pt x="18772" y="1930"/>
                  <a:pt x="18672" y="2582"/>
                  <a:pt x="18672" y="3233"/>
                </a:cubicBezTo>
                <a:cubicBezTo>
                  <a:pt x="18672" y="3885"/>
                  <a:pt x="18697" y="4511"/>
                  <a:pt x="18672" y="5163"/>
                </a:cubicBezTo>
                <a:cubicBezTo>
                  <a:pt x="18672" y="5840"/>
                  <a:pt x="18622" y="6491"/>
                  <a:pt x="18597" y="7168"/>
                </a:cubicBezTo>
                <a:cubicBezTo>
                  <a:pt x="18597" y="7795"/>
                  <a:pt x="18597" y="8446"/>
                  <a:pt x="18597" y="9098"/>
                </a:cubicBezTo>
                <a:lnTo>
                  <a:pt x="18597" y="11178"/>
                </a:lnTo>
                <a:cubicBezTo>
                  <a:pt x="17068" y="9073"/>
                  <a:pt x="15589" y="7043"/>
                  <a:pt x="14061" y="4963"/>
                </a:cubicBezTo>
                <a:cubicBezTo>
                  <a:pt x="15539" y="3634"/>
                  <a:pt x="17068" y="2456"/>
                  <a:pt x="18672" y="1203"/>
                </a:cubicBezTo>
                <a:close/>
                <a:moveTo>
                  <a:pt x="13685" y="5339"/>
                </a:moveTo>
                <a:cubicBezTo>
                  <a:pt x="15214" y="7494"/>
                  <a:pt x="16742" y="9624"/>
                  <a:pt x="18271" y="11730"/>
                </a:cubicBezTo>
                <a:cubicBezTo>
                  <a:pt x="18188" y="11758"/>
                  <a:pt x="17807" y="11771"/>
                  <a:pt x="17213" y="11771"/>
                </a:cubicBezTo>
                <a:cubicBezTo>
                  <a:pt x="13672" y="11771"/>
                  <a:pt x="2552" y="11318"/>
                  <a:pt x="1780" y="11103"/>
                </a:cubicBezTo>
                <a:cubicBezTo>
                  <a:pt x="3309" y="9223"/>
                  <a:pt x="4762" y="7419"/>
                  <a:pt x="6266" y="5564"/>
                </a:cubicBezTo>
                <a:cubicBezTo>
                  <a:pt x="6567" y="5790"/>
                  <a:pt x="6817" y="5965"/>
                  <a:pt x="7068" y="6141"/>
                </a:cubicBezTo>
                <a:cubicBezTo>
                  <a:pt x="7820" y="6667"/>
                  <a:pt x="8597" y="7243"/>
                  <a:pt x="9374" y="7770"/>
                </a:cubicBezTo>
                <a:cubicBezTo>
                  <a:pt x="9649" y="7961"/>
                  <a:pt x="9844" y="8055"/>
                  <a:pt x="10033" y="8055"/>
                </a:cubicBezTo>
                <a:cubicBezTo>
                  <a:pt x="10240" y="8055"/>
                  <a:pt x="10439" y="7942"/>
                  <a:pt x="10727" y="7719"/>
                </a:cubicBezTo>
                <a:cubicBezTo>
                  <a:pt x="11604" y="7018"/>
                  <a:pt x="12482" y="6291"/>
                  <a:pt x="13359" y="5589"/>
                </a:cubicBezTo>
                <a:cubicBezTo>
                  <a:pt x="13459" y="5514"/>
                  <a:pt x="13534" y="5439"/>
                  <a:pt x="13685" y="5339"/>
                </a:cubicBezTo>
                <a:close/>
                <a:moveTo>
                  <a:pt x="9650" y="0"/>
                </a:moveTo>
                <a:cubicBezTo>
                  <a:pt x="9650" y="25"/>
                  <a:pt x="9650" y="50"/>
                  <a:pt x="9650" y="50"/>
                </a:cubicBezTo>
                <a:cubicBezTo>
                  <a:pt x="7218" y="151"/>
                  <a:pt x="4787" y="226"/>
                  <a:pt x="2356" y="301"/>
                </a:cubicBezTo>
                <a:cubicBezTo>
                  <a:pt x="1755" y="326"/>
                  <a:pt x="1153" y="376"/>
                  <a:pt x="552" y="401"/>
                </a:cubicBezTo>
                <a:cubicBezTo>
                  <a:pt x="25" y="451"/>
                  <a:pt x="0" y="501"/>
                  <a:pt x="51" y="1053"/>
                </a:cubicBezTo>
                <a:cubicBezTo>
                  <a:pt x="126" y="1830"/>
                  <a:pt x="176" y="2607"/>
                  <a:pt x="226" y="3409"/>
                </a:cubicBezTo>
                <a:cubicBezTo>
                  <a:pt x="276" y="4311"/>
                  <a:pt x="326" y="5213"/>
                  <a:pt x="401" y="6115"/>
                </a:cubicBezTo>
                <a:cubicBezTo>
                  <a:pt x="577" y="7719"/>
                  <a:pt x="777" y="9349"/>
                  <a:pt x="953" y="10978"/>
                </a:cubicBezTo>
                <a:cubicBezTo>
                  <a:pt x="1003" y="11404"/>
                  <a:pt x="1078" y="11529"/>
                  <a:pt x="1504" y="11629"/>
                </a:cubicBezTo>
                <a:cubicBezTo>
                  <a:pt x="1730" y="11704"/>
                  <a:pt x="1930" y="11730"/>
                  <a:pt x="2156" y="11755"/>
                </a:cubicBezTo>
                <a:cubicBezTo>
                  <a:pt x="5239" y="11905"/>
                  <a:pt x="8321" y="12080"/>
                  <a:pt x="11379" y="12231"/>
                </a:cubicBezTo>
                <a:cubicBezTo>
                  <a:pt x="13910" y="12331"/>
                  <a:pt x="16417" y="12356"/>
                  <a:pt x="18923" y="12431"/>
                </a:cubicBezTo>
                <a:cubicBezTo>
                  <a:pt x="18946" y="12433"/>
                  <a:pt x="18968" y="12434"/>
                  <a:pt x="18989" y="12434"/>
                </a:cubicBezTo>
                <a:cubicBezTo>
                  <a:pt x="19215" y="12434"/>
                  <a:pt x="19299" y="12312"/>
                  <a:pt x="19299" y="12105"/>
                </a:cubicBezTo>
                <a:cubicBezTo>
                  <a:pt x="19324" y="11830"/>
                  <a:pt x="19299" y="11579"/>
                  <a:pt x="19299" y="11303"/>
                </a:cubicBezTo>
                <a:cubicBezTo>
                  <a:pt x="19249" y="10526"/>
                  <a:pt x="19198" y="9750"/>
                  <a:pt x="19198" y="8973"/>
                </a:cubicBezTo>
                <a:cubicBezTo>
                  <a:pt x="19173" y="6817"/>
                  <a:pt x="19224" y="4662"/>
                  <a:pt x="19224" y="2506"/>
                </a:cubicBezTo>
                <a:cubicBezTo>
                  <a:pt x="19224" y="1930"/>
                  <a:pt x="19224" y="1379"/>
                  <a:pt x="19249" y="802"/>
                </a:cubicBezTo>
                <a:cubicBezTo>
                  <a:pt x="19249" y="251"/>
                  <a:pt x="19198" y="201"/>
                  <a:pt x="18647" y="176"/>
                </a:cubicBezTo>
                <a:cubicBezTo>
                  <a:pt x="17995" y="151"/>
                  <a:pt x="17369" y="151"/>
                  <a:pt x="16717" y="151"/>
                </a:cubicBezTo>
                <a:cubicBezTo>
                  <a:pt x="14361" y="100"/>
                  <a:pt x="12005" y="50"/>
                  <a:pt x="9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171" name="Google Shape;3171;p67"/>
          <p:cNvGrpSpPr/>
          <p:nvPr/>
        </p:nvGrpSpPr>
        <p:grpSpPr>
          <a:xfrm>
            <a:off x="8167932" y="732485"/>
            <a:ext cx="531539" cy="3678538"/>
            <a:chOff x="8167932" y="561297"/>
            <a:chExt cx="531539" cy="3678538"/>
          </a:xfrm>
        </p:grpSpPr>
        <p:grpSp>
          <p:nvGrpSpPr>
            <p:cNvPr id="3172" name="Google Shape;3172;p67"/>
            <p:cNvGrpSpPr/>
            <p:nvPr/>
          </p:nvGrpSpPr>
          <p:grpSpPr>
            <a:xfrm flipH="1">
              <a:off x="8167932" y="1148447"/>
              <a:ext cx="531539" cy="155710"/>
              <a:chOff x="1780525" y="2859350"/>
              <a:chExt cx="387250" cy="113450"/>
            </a:xfrm>
          </p:grpSpPr>
          <p:sp>
            <p:nvSpPr>
              <p:cNvPr id="3173" name="Google Shape;3173;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76" name="Google Shape;3176;p67"/>
            <p:cNvGrpSpPr/>
            <p:nvPr/>
          </p:nvGrpSpPr>
          <p:grpSpPr>
            <a:xfrm flipH="1">
              <a:off x="8167932" y="1442015"/>
              <a:ext cx="531539" cy="155710"/>
              <a:chOff x="1780525" y="2859350"/>
              <a:chExt cx="387250" cy="113450"/>
            </a:xfrm>
          </p:grpSpPr>
          <p:sp>
            <p:nvSpPr>
              <p:cNvPr id="3177" name="Google Shape;3177;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0" name="Google Shape;3180;p67"/>
            <p:cNvGrpSpPr/>
            <p:nvPr/>
          </p:nvGrpSpPr>
          <p:grpSpPr>
            <a:xfrm flipH="1">
              <a:off x="8167932" y="1735583"/>
              <a:ext cx="531539" cy="155710"/>
              <a:chOff x="1780525" y="2859350"/>
              <a:chExt cx="387250" cy="113450"/>
            </a:xfrm>
          </p:grpSpPr>
          <p:sp>
            <p:nvSpPr>
              <p:cNvPr id="3181" name="Google Shape;3181;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4" name="Google Shape;3184;p67"/>
            <p:cNvGrpSpPr/>
            <p:nvPr/>
          </p:nvGrpSpPr>
          <p:grpSpPr>
            <a:xfrm flipH="1">
              <a:off x="8167932" y="2029151"/>
              <a:ext cx="531539" cy="155710"/>
              <a:chOff x="1780525" y="2859350"/>
              <a:chExt cx="387250" cy="113450"/>
            </a:xfrm>
          </p:grpSpPr>
          <p:sp>
            <p:nvSpPr>
              <p:cNvPr id="3185" name="Google Shape;3185;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88" name="Google Shape;3188;p67"/>
            <p:cNvGrpSpPr/>
            <p:nvPr/>
          </p:nvGrpSpPr>
          <p:grpSpPr>
            <a:xfrm flipH="1">
              <a:off x="8167932" y="2322718"/>
              <a:ext cx="531539" cy="155710"/>
              <a:chOff x="1780525" y="2859350"/>
              <a:chExt cx="387250" cy="113450"/>
            </a:xfrm>
          </p:grpSpPr>
          <p:sp>
            <p:nvSpPr>
              <p:cNvPr id="3189" name="Google Shape;3189;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92" name="Google Shape;3192;p67"/>
            <p:cNvGrpSpPr/>
            <p:nvPr/>
          </p:nvGrpSpPr>
          <p:grpSpPr>
            <a:xfrm flipH="1">
              <a:off x="8167932" y="2616286"/>
              <a:ext cx="531539" cy="155710"/>
              <a:chOff x="1780525" y="2859350"/>
              <a:chExt cx="387250" cy="113450"/>
            </a:xfrm>
          </p:grpSpPr>
          <p:sp>
            <p:nvSpPr>
              <p:cNvPr id="3193" name="Google Shape;3193;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96" name="Google Shape;3196;p67"/>
            <p:cNvGrpSpPr/>
            <p:nvPr/>
          </p:nvGrpSpPr>
          <p:grpSpPr>
            <a:xfrm flipH="1">
              <a:off x="8167932" y="2909854"/>
              <a:ext cx="531539" cy="155710"/>
              <a:chOff x="1780525" y="2859350"/>
              <a:chExt cx="387250" cy="113450"/>
            </a:xfrm>
          </p:grpSpPr>
          <p:sp>
            <p:nvSpPr>
              <p:cNvPr id="3197" name="Google Shape;3197;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00" name="Google Shape;3200;p67"/>
            <p:cNvGrpSpPr/>
            <p:nvPr/>
          </p:nvGrpSpPr>
          <p:grpSpPr>
            <a:xfrm flipH="1">
              <a:off x="8167932" y="3203422"/>
              <a:ext cx="531539" cy="155710"/>
              <a:chOff x="1780525" y="2859350"/>
              <a:chExt cx="387250" cy="113450"/>
            </a:xfrm>
          </p:grpSpPr>
          <p:sp>
            <p:nvSpPr>
              <p:cNvPr id="3201" name="Google Shape;3201;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04" name="Google Shape;3204;p67"/>
            <p:cNvGrpSpPr/>
            <p:nvPr/>
          </p:nvGrpSpPr>
          <p:grpSpPr>
            <a:xfrm flipH="1">
              <a:off x="8167932" y="3496989"/>
              <a:ext cx="531539" cy="155710"/>
              <a:chOff x="1780525" y="2859350"/>
              <a:chExt cx="387250" cy="113450"/>
            </a:xfrm>
          </p:grpSpPr>
          <p:sp>
            <p:nvSpPr>
              <p:cNvPr id="3205" name="Google Shape;3205;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08" name="Google Shape;3208;p67"/>
            <p:cNvGrpSpPr/>
            <p:nvPr/>
          </p:nvGrpSpPr>
          <p:grpSpPr>
            <a:xfrm flipH="1">
              <a:off x="8167932" y="3790557"/>
              <a:ext cx="531539" cy="155710"/>
              <a:chOff x="1780525" y="2859350"/>
              <a:chExt cx="387250" cy="113450"/>
            </a:xfrm>
          </p:grpSpPr>
          <p:sp>
            <p:nvSpPr>
              <p:cNvPr id="3209" name="Google Shape;3209;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12" name="Google Shape;3212;p67"/>
            <p:cNvGrpSpPr/>
            <p:nvPr/>
          </p:nvGrpSpPr>
          <p:grpSpPr>
            <a:xfrm flipH="1">
              <a:off x="8167932" y="4084125"/>
              <a:ext cx="531539" cy="155710"/>
              <a:chOff x="1780525" y="2859350"/>
              <a:chExt cx="387250" cy="113450"/>
            </a:xfrm>
          </p:grpSpPr>
          <p:sp>
            <p:nvSpPr>
              <p:cNvPr id="3213" name="Google Shape;3213;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16" name="Google Shape;3216;p67"/>
            <p:cNvGrpSpPr/>
            <p:nvPr/>
          </p:nvGrpSpPr>
          <p:grpSpPr>
            <a:xfrm flipH="1">
              <a:off x="8167932" y="854872"/>
              <a:ext cx="531539" cy="155710"/>
              <a:chOff x="1780525" y="2859350"/>
              <a:chExt cx="387250" cy="113450"/>
            </a:xfrm>
          </p:grpSpPr>
          <p:sp>
            <p:nvSpPr>
              <p:cNvPr id="3217" name="Google Shape;3217;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20" name="Google Shape;3220;p67"/>
            <p:cNvGrpSpPr/>
            <p:nvPr/>
          </p:nvGrpSpPr>
          <p:grpSpPr>
            <a:xfrm flipH="1">
              <a:off x="8167932" y="561297"/>
              <a:ext cx="531539" cy="155710"/>
              <a:chOff x="1780525" y="2859350"/>
              <a:chExt cx="387250" cy="113450"/>
            </a:xfrm>
          </p:grpSpPr>
          <p:sp>
            <p:nvSpPr>
              <p:cNvPr id="3221" name="Google Shape;3221;p67"/>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67"/>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67"/>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3224" name="Google Shape;3224;p67"/>
          <p:cNvSpPr/>
          <p:nvPr/>
        </p:nvSpPr>
        <p:spPr>
          <a:xfrm>
            <a:off x="4643380" y="3690157"/>
            <a:ext cx="387159" cy="387587"/>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25" name="Google Shape;3225;p67"/>
          <p:cNvGrpSpPr/>
          <p:nvPr/>
        </p:nvGrpSpPr>
        <p:grpSpPr>
          <a:xfrm>
            <a:off x="5523411" y="3690373"/>
            <a:ext cx="387582" cy="387155"/>
            <a:chOff x="3303268" y="3817349"/>
            <a:chExt cx="346056" cy="345674"/>
          </a:xfrm>
        </p:grpSpPr>
        <p:sp>
          <p:nvSpPr>
            <p:cNvPr id="3226" name="Google Shape;3226;p6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6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6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6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0" name="Google Shape;3230;p67"/>
          <p:cNvGrpSpPr/>
          <p:nvPr/>
        </p:nvGrpSpPr>
        <p:grpSpPr>
          <a:xfrm>
            <a:off x="6403853" y="3690373"/>
            <a:ext cx="387582" cy="387155"/>
            <a:chOff x="3752358" y="3817349"/>
            <a:chExt cx="346056" cy="345674"/>
          </a:xfrm>
        </p:grpSpPr>
        <p:sp>
          <p:nvSpPr>
            <p:cNvPr id="3231" name="Google Shape;3231;p6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6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6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6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35" name="Google Shape;3235;p67"/>
          <p:cNvGrpSpPr/>
          <p:nvPr/>
        </p:nvGrpSpPr>
        <p:grpSpPr>
          <a:xfrm>
            <a:off x="7284321" y="3690373"/>
            <a:ext cx="387547" cy="387155"/>
            <a:chOff x="4201447" y="3817349"/>
            <a:chExt cx="346024" cy="345674"/>
          </a:xfrm>
        </p:grpSpPr>
        <p:sp>
          <p:nvSpPr>
            <p:cNvPr id="3236" name="Google Shape;3236;p6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6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3241" name="Shape 3241"/>
        <p:cNvGrpSpPr/>
        <p:nvPr/>
      </p:nvGrpSpPr>
      <p:grpSpPr>
        <a:xfrm>
          <a:off x="0" y="0"/>
          <a:ext cx="0" cy="0"/>
          <a:chOff x="0" y="0"/>
          <a:chExt cx="0" cy="0"/>
        </a:xfrm>
      </p:grpSpPr>
      <p:sp>
        <p:nvSpPr>
          <p:cNvPr id="3242" name="Google Shape;3242;p68"/>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Alternative resources</a:t>
            </a:r>
            <a:endParaRPr lang="en-GB"/>
          </a:p>
        </p:txBody>
      </p:sp>
      <p:sp>
        <p:nvSpPr>
          <p:cNvPr id="3243" name="Google Shape;3243;p68"/>
          <p:cNvSpPr txBox="1"/>
          <p:nvPr>
            <p:ph type="body" idx="1"/>
          </p:nvPr>
        </p:nvSpPr>
        <p:spPr>
          <a:xfrm>
            <a:off x="999150" y="1392625"/>
            <a:ext cx="4516500" cy="151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Here’s an assortment of alternative resources whose style fits the one of this template:</a:t>
            </a:r>
            <a:endParaRPr lang="en-GB"/>
          </a:p>
          <a:p>
            <a:pPr marL="0" lvl="0" indent="0" algn="l" rtl="0">
              <a:spcBef>
                <a:spcPts val="1000"/>
              </a:spcBef>
              <a:spcAft>
                <a:spcPts val="0"/>
              </a:spcAft>
              <a:buNone/>
            </a:pPr>
            <a:r>
              <a:rPr lang="en-GB" sz="2200">
                <a:latin typeface="Jua"/>
                <a:ea typeface="Jua"/>
                <a:cs typeface="Jua"/>
                <a:sym typeface="Jua"/>
              </a:rPr>
              <a:t>Vectors:</a:t>
            </a:r>
            <a:endParaRPr sz="2200">
              <a:uFill>
                <a:noFill/>
              </a:uFill>
              <a:latin typeface="Jua"/>
              <a:ea typeface="Jua"/>
              <a:cs typeface="Jua"/>
              <a:sym typeface="Jua"/>
              <a:hlinkClick r:id="rId1"/>
            </a:endParaRPr>
          </a:p>
          <a:p>
            <a:pPr marL="457200" lvl="0" indent="-317500" algn="l" rtl="0">
              <a:spcBef>
                <a:spcPts val="1000"/>
              </a:spcBef>
              <a:spcAft>
                <a:spcPts val="0"/>
              </a:spcAft>
              <a:buSzPts val="1400"/>
              <a:buChar char="●"/>
            </a:pPr>
            <a:r>
              <a:rPr lang="en-GB">
                <a:solidFill>
                  <a:schemeClr val="hlink"/>
                </a:solidFill>
                <a:uFill>
                  <a:noFill/>
                </a:uFill>
                <a:hlinkClick r:id="rId2"/>
              </a:rPr>
              <a:t>Hand drawn stickman collection</a:t>
            </a:r>
            <a:endParaRPr sz="2400">
              <a:latin typeface="Jua"/>
              <a:ea typeface="Jua"/>
              <a:cs typeface="Jua"/>
              <a:sym typeface="Jua"/>
            </a:endParaRPr>
          </a:p>
        </p:txBody>
      </p:sp>
      <p:grpSp>
        <p:nvGrpSpPr>
          <p:cNvPr id="3244" name="Google Shape;3244;p68"/>
          <p:cNvGrpSpPr/>
          <p:nvPr/>
        </p:nvGrpSpPr>
        <p:grpSpPr>
          <a:xfrm>
            <a:off x="7067175" y="1590006"/>
            <a:ext cx="604025" cy="1204550"/>
            <a:chOff x="4218200" y="3841875"/>
            <a:chExt cx="604025" cy="1204550"/>
          </a:xfrm>
        </p:grpSpPr>
        <p:sp>
          <p:nvSpPr>
            <p:cNvPr id="3245" name="Google Shape;3245;p68"/>
            <p:cNvSpPr/>
            <p:nvPr/>
          </p:nvSpPr>
          <p:spPr>
            <a:xfrm>
              <a:off x="4256425" y="3841875"/>
              <a:ext cx="526325" cy="422600"/>
            </a:xfrm>
            <a:custGeom>
              <a:avLst/>
              <a:gdLst/>
              <a:ahLst/>
              <a:cxnLst/>
              <a:rect l="l" t="t" r="r" b="b"/>
              <a:pathLst>
                <a:path w="21053" h="16904" extrusionOk="0">
                  <a:moveTo>
                    <a:pt x="20051" y="8202"/>
                  </a:moveTo>
                  <a:lnTo>
                    <a:pt x="20051" y="8202"/>
                  </a:lnTo>
                  <a:cubicBezTo>
                    <a:pt x="20051" y="8203"/>
                    <a:pt x="20050" y="8205"/>
                    <a:pt x="20050" y="8207"/>
                  </a:cubicBezTo>
                  <a:lnTo>
                    <a:pt x="20051" y="8202"/>
                  </a:lnTo>
                  <a:close/>
                  <a:moveTo>
                    <a:pt x="10502" y="989"/>
                  </a:moveTo>
                  <a:cubicBezTo>
                    <a:pt x="10827" y="989"/>
                    <a:pt x="11153" y="989"/>
                    <a:pt x="11454" y="1014"/>
                  </a:cubicBezTo>
                  <a:cubicBezTo>
                    <a:pt x="11604" y="1014"/>
                    <a:pt x="11755" y="1039"/>
                    <a:pt x="11905" y="1064"/>
                  </a:cubicBezTo>
                  <a:cubicBezTo>
                    <a:pt x="12055" y="1114"/>
                    <a:pt x="12206" y="1164"/>
                    <a:pt x="12356" y="1189"/>
                  </a:cubicBezTo>
                  <a:cubicBezTo>
                    <a:pt x="12381" y="1214"/>
                    <a:pt x="12406" y="1214"/>
                    <a:pt x="12431" y="1239"/>
                  </a:cubicBezTo>
                  <a:cubicBezTo>
                    <a:pt x="12500" y="1281"/>
                    <a:pt x="12585" y="1299"/>
                    <a:pt x="12671" y="1299"/>
                  </a:cubicBezTo>
                  <a:cubicBezTo>
                    <a:pt x="12742" y="1299"/>
                    <a:pt x="12815" y="1287"/>
                    <a:pt x="12883" y="1264"/>
                  </a:cubicBezTo>
                  <a:cubicBezTo>
                    <a:pt x="13609" y="1440"/>
                    <a:pt x="14361" y="1615"/>
                    <a:pt x="15088" y="1866"/>
                  </a:cubicBezTo>
                  <a:cubicBezTo>
                    <a:pt x="15514" y="2041"/>
                    <a:pt x="15940" y="2217"/>
                    <a:pt x="16341" y="2417"/>
                  </a:cubicBezTo>
                  <a:cubicBezTo>
                    <a:pt x="16592" y="2568"/>
                    <a:pt x="16817" y="2693"/>
                    <a:pt x="17068" y="2843"/>
                  </a:cubicBezTo>
                  <a:cubicBezTo>
                    <a:pt x="17193" y="2944"/>
                    <a:pt x="17344" y="3044"/>
                    <a:pt x="17469" y="3144"/>
                  </a:cubicBezTo>
                  <a:cubicBezTo>
                    <a:pt x="17619" y="3269"/>
                    <a:pt x="17745" y="3395"/>
                    <a:pt x="17870" y="3520"/>
                  </a:cubicBezTo>
                  <a:cubicBezTo>
                    <a:pt x="18096" y="3720"/>
                    <a:pt x="18296" y="3921"/>
                    <a:pt x="18497" y="4147"/>
                  </a:cubicBezTo>
                  <a:cubicBezTo>
                    <a:pt x="18697" y="4397"/>
                    <a:pt x="18873" y="4648"/>
                    <a:pt x="19073" y="4923"/>
                  </a:cubicBezTo>
                  <a:cubicBezTo>
                    <a:pt x="19173" y="5099"/>
                    <a:pt x="19274" y="5274"/>
                    <a:pt x="19374" y="5450"/>
                  </a:cubicBezTo>
                  <a:cubicBezTo>
                    <a:pt x="19474" y="5650"/>
                    <a:pt x="19574" y="5826"/>
                    <a:pt x="19649" y="6026"/>
                  </a:cubicBezTo>
                  <a:cubicBezTo>
                    <a:pt x="19700" y="6127"/>
                    <a:pt x="19750" y="6227"/>
                    <a:pt x="19775" y="6327"/>
                  </a:cubicBezTo>
                  <a:cubicBezTo>
                    <a:pt x="19825" y="6427"/>
                    <a:pt x="19850" y="6528"/>
                    <a:pt x="19875" y="6628"/>
                  </a:cubicBezTo>
                  <a:cubicBezTo>
                    <a:pt x="19925" y="6803"/>
                    <a:pt x="19975" y="7004"/>
                    <a:pt x="20025" y="7179"/>
                  </a:cubicBezTo>
                  <a:cubicBezTo>
                    <a:pt x="20025" y="7304"/>
                    <a:pt x="20050" y="7430"/>
                    <a:pt x="20050" y="7555"/>
                  </a:cubicBezTo>
                  <a:cubicBezTo>
                    <a:pt x="20076" y="7655"/>
                    <a:pt x="20076" y="7756"/>
                    <a:pt x="20076" y="7856"/>
                  </a:cubicBezTo>
                  <a:lnTo>
                    <a:pt x="20051" y="8202"/>
                  </a:lnTo>
                  <a:lnTo>
                    <a:pt x="20051" y="8202"/>
                  </a:lnTo>
                  <a:cubicBezTo>
                    <a:pt x="20053" y="8186"/>
                    <a:pt x="20068" y="8181"/>
                    <a:pt x="20073" y="8168"/>
                  </a:cubicBezTo>
                  <a:lnTo>
                    <a:pt x="20073" y="8168"/>
                  </a:lnTo>
                  <a:cubicBezTo>
                    <a:pt x="20050" y="8290"/>
                    <a:pt x="20050" y="8410"/>
                    <a:pt x="20025" y="8507"/>
                  </a:cubicBezTo>
                  <a:cubicBezTo>
                    <a:pt x="20025" y="8633"/>
                    <a:pt x="20000" y="8758"/>
                    <a:pt x="19975" y="8883"/>
                  </a:cubicBezTo>
                  <a:cubicBezTo>
                    <a:pt x="19975" y="8858"/>
                    <a:pt x="19975" y="8858"/>
                    <a:pt x="19975" y="8833"/>
                  </a:cubicBezTo>
                  <a:cubicBezTo>
                    <a:pt x="19950" y="8959"/>
                    <a:pt x="19950" y="9084"/>
                    <a:pt x="19900" y="9184"/>
                  </a:cubicBezTo>
                  <a:cubicBezTo>
                    <a:pt x="19875" y="9309"/>
                    <a:pt x="19850" y="9410"/>
                    <a:pt x="19800" y="9535"/>
                  </a:cubicBezTo>
                  <a:cubicBezTo>
                    <a:pt x="19775" y="9635"/>
                    <a:pt x="19725" y="9736"/>
                    <a:pt x="19675" y="9836"/>
                  </a:cubicBezTo>
                  <a:cubicBezTo>
                    <a:pt x="19624" y="9961"/>
                    <a:pt x="19574" y="10061"/>
                    <a:pt x="19524" y="10187"/>
                  </a:cubicBezTo>
                  <a:cubicBezTo>
                    <a:pt x="19424" y="10362"/>
                    <a:pt x="19324" y="10563"/>
                    <a:pt x="19223" y="10738"/>
                  </a:cubicBezTo>
                  <a:cubicBezTo>
                    <a:pt x="19123" y="10913"/>
                    <a:pt x="18998" y="11089"/>
                    <a:pt x="18898" y="11264"/>
                  </a:cubicBezTo>
                  <a:lnTo>
                    <a:pt x="18747" y="11440"/>
                  </a:lnTo>
                  <a:cubicBezTo>
                    <a:pt x="18722" y="11490"/>
                    <a:pt x="18672" y="11565"/>
                    <a:pt x="18622" y="11615"/>
                  </a:cubicBezTo>
                  <a:cubicBezTo>
                    <a:pt x="18522" y="11716"/>
                    <a:pt x="18446" y="11841"/>
                    <a:pt x="18346" y="11941"/>
                  </a:cubicBezTo>
                  <a:cubicBezTo>
                    <a:pt x="18146" y="12142"/>
                    <a:pt x="17970" y="12342"/>
                    <a:pt x="17770" y="12518"/>
                  </a:cubicBezTo>
                  <a:cubicBezTo>
                    <a:pt x="17594" y="12693"/>
                    <a:pt x="17419" y="12843"/>
                    <a:pt x="17243" y="12994"/>
                  </a:cubicBezTo>
                  <a:cubicBezTo>
                    <a:pt x="17093" y="13119"/>
                    <a:pt x="16968" y="13219"/>
                    <a:pt x="16842" y="13320"/>
                  </a:cubicBezTo>
                  <a:cubicBezTo>
                    <a:pt x="16742" y="13420"/>
                    <a:pt x="16617" y="13495"/>
                    <a:pt x="16492" y="13570"/>
                  </a:cubicBezTo>
                  <a:cubicBezTo>
                    <a:pt x="16266" y="13746"/>
                    <a:pt x="16040" y="13896"/>
                    <a:pt x="15790" y="14046"/>
                  </a:cubicBezTo>
                  <a:cubicBezTo>
                    <a:pt x="15690" y="14122"/>
                    <a:pt x="15589" y="14172"/>
                    <a:pt x="15489" y="14222"/>
                  </a:cubicBezTo>
                  <a:cubicBezTo>
                    <a:pt x="15414" y="14272"/>
                    <a:pt x="15339" y="14322"/>
                    <a:pt x="15238" y="14372"/>
                  </a:cubicBezTo>
                  <a:cubicBezTo>
                    <a:pt x="15038" y="14472"/>
                    <a:pt x="14837" y="14573"/>
                    <a:pt x="14637" y="14673"/>
                  </a:cubicBezTo>
                  <a:cubicBezTo>
                    <a:pt x="14461" y="14773"/>
                    <a:pt x="14261" y="14848"/>
                    <a:pt x="14086" y="14924"/>
                  </a:cubicBezTo>
                  <a:cubicBezTo>
                    <a:pt x="13910" y="14999"/>
                    <a:pt x="13760" y="15049"/>
                    <a:pt x="13584" y="15124"/>
                  </a:cubicBezTo>
                  <a:cubicBezTo>
                    <a:pt x="13434" y="15174"/>
                    <a:pt x="13284" y="15224"/>
                    <a:pt x="13133" y="15274"/>
                  </a:cubicBezTo>
                  <a:cubicBezTo>
                    <a:pt x="12933" y="15350"/>
                    <a:pt x="12757" y="15400"/>
                    <a:pt x="12557" y="15475"/>
                  </a:cubicBezTo>
                  <a:cubicBezTo>
                    <a:pt x="12431" y="15500"/>
                    <a:pt x="12281" y="15525"/>
                    <a:pt x="12156" y="15575"/>
                  </a:cubicBezTo>
                  <a:cubicBezTo>
                    <a:pt x="12030" y="15600"/>
                    <a:pt x="11880" y="15650"/>
                    <a:pt x="11755" y="15675"/>
                  </a:cubicBezTo>
                  <a:cubicBezTo>
                    <a:pt x="11504" y="15726"/>
                    <a:pt x="11253" y="15751"/>
                    <a:pt x="11003" y="15801"/>
                  </a:cubicBezTo>
                  <a:cubicBezTo>
                    <a:pt x="10752" y="15826"/>
                    <a:pt x="10502" y="15851"/>
                    <a:pt x="10251" y="15876"/>
                  </a:cubicBezTo>
                  <a:cubicBezTo>
                    <a:pt x="10126" y="15901"/>
                    <a:pt x="10025" y="15901"/>
                    <a:pt x="9925" y="15901"/>
                  </a:cubicBezTo>
                  <a:cubicBezTo>
                    <a:pt x="9842" y="15901"/>
                    <a:pt x="9758" y="15912"/>
                    <a:pt x="9674" y="15912"/>
                  </a:cubicBezTo>
                  <a:cubicBezTo>
                    <a:pt x="9633" y="15912"/>
                    <a:pt x="9591" y="15909"/>
                    <a:pt x="9549" y="15901"/>
                  </a:cubicBezTo>
                  <a:cubicBezTo>
                    <a:pt x="9299" y="15901"/>
                    <a:pt x="9048" y="15901"/>
                    <a:pt x="8797" y="15876"/>
                  </a:cubicBezTo>
                  <a:cubicBezTo>
                    <a:pt x="8672" y="15876"/>
                    <a:pt x="8547" y="15851"/>
                    <a:pt x="8421" y="15851"/>
                  </a:cubicBezTo>
                  <a:cubicBezTo>
                    <a:pt x="8296" y="15826"/>
                    <a:pt x="8196" y="15826"/>
                    <a:pt x="8070" y="15801"/>
                  </a:cubicBezTo>
                  <a:cubicBezTo>
                    <a:pt x="7820" y="15751"/>
                    <a:pt x="7544" y="15726"/>
                    <a:pt x="7268" y="15650"/>
                  </a:cubicBezTo>
                  <a:cubicBezTo>
                    <a:pt x="6893" y="15575"/>
                    <a:pt x="6542" y="15475"/>
                    <a:pt x="6191" y="15350"/>
                  </a:cubicBezTo>
                  <a:cubicBezTo>
                    <a:pt x="5815" y="15224"/>
                    <a:pt x="5464" y="15074"/>
                    <a:pt x="5113" y="14898"/>
                  </a:cubicBezTo>
                  <a:cubicBezTo>
                    <a:pt x="4812" y="14748"/>
                    <a:pt x="4537" y="14573"/>
                    <a:pt x="4261" y="14397"/>
                  </a:cubicBezTo>
                  <a:cubicBezTo>
                    <a:pt x="3910" y="14147"/>
                    <a:pt x="3584" y="13871"/>
                    <a:pt x="3258" y="13595"/>
                  </a:cubicBezTo>
                  <a:cubicBezTo>
                    <a:pt x="3008" y="13370"/>
                    <a:pt x="2782" y="13119"/>
                    <a:pt x="2557" y="12868"/>
                  </a:cubicBezTo>
                  <a:cubicBezTo>
                    <a:pt x="2331" y="12593"/>
                    <a:pt x="2131" y="12292"/>
                    <a:pt x="1930" y="12016"/>
                  </a:cubicBezTo>
                  <a:cubicBezTo>
                    <a:pt x="1780" y="11766"/>
                    <a:pt x="1629" y="11490"/>
                    <a:pt x="1504" y="11239"/>
                  </a:cubicBezTo>
                  <a:cubicBezTo>
                    <a:pt x="1404" y="10989"/>
                    <a:pt x="1304" y="10763"/>
                    <a:pt x="1228" y="10512"/>
                  </a:cubicBezTo>
                  <a:cubicBezTo>
                    <a:pt x="1178" y="10312"/>
                    <a:pt x="1103" y="10086"/>
                    <a:pt x="1078" y="9861"/>
                  </a:cubicBezTo>
                  <a:cubicBezTo>
                    <a:pt x="1053" y="9660"/>
                    <a:pt x="1028" y="9460"/>
                    <a:pt x="1003" y="9259"/>
                  </a:cubicBezTo>
                  <a:cubicBezTo>
                    <a:pt x="1003" y="9059"/>
                    <a:pt x="1003" y="8833"/>
                    <a:pt x="1028" y="8633"/>
                  </a:cubicBezTo>
                  <a:cubicBezTo>
                    <a:pt x="1053" y="8382"/>
                    <a:pt x="1078" y="8132"/>
                    <a:pt x="1128" y="7906"/>
                  </a:cubicBezTo>
                  <a:cubicBezTo>
                    <a:pt x="1178" y="7655"/>
                    <a:pt x="1253" y="7430"/>
                    <a:pt x="1329" y="7179"/>
                  </a:cubicBezTo>
                  <a:cubicBezTo>
                    <a:pt x="1454" y="6878"/>
                    <a:pt x="1579" y="6578"/>
                    <a:pt x="1730" y="6277"/>
                  </a:cubicBezTo>
                  <a:cubicBezTo>
                    <a:pt x="1930" y="5926"/>
                    <a:pt x="2131" y="5600"/>
                    <a:pt x="2356" y="5274"/>
                  </a:cubicBezTo>
                  <a:cubicBezTo>
                    <a:pt x="2607" y="4898"/>
                    <a:pt x="2882" y="4548"/>
                    <a:pt x="3183" y="4222"/>
                  </a:cubicBezTo>
                  <a:cubicBezTo>
                    <a:pt x="3459" y="3921"/>
                    <a:pt x="3760" y="3620"/>
                    <a:pt x="4085" y="3370"/>
                  </a:cubicBezTo>
                  <a:cubicBezTo>
                    <a:pt x="4386" y="3094"/>
                    <a:pt x="4737" y="2843"/>
                    <a:pt x="5088" y="2643"/>
                  </a:cubicBezTo>
                  <a:cubicBezTo>
                    <a:pt x="5364" y="2467"/>
                    <a:pt x="5664" y="2292"/>
                    <a:pt x="5965" y="2142"/>
                  </a:cubicBezTo>
                  <a:cubicBezTo>
                    <a:pt x="6065" y="2091"/>
                    <a:pt x="6166" y="2041"/>
                    <a:pt x="6266" y="1991"/>
                  </a:cubicBezTo>
                  <a:cubicBezTo>
                    <a:pt x="6391" y="1941"/>
                    <a:pt x="6492" y="1891"/>
                    <a:pt x="6592" y="1866"/>
                  </a:cubicBezTo>
                  <a:cubicBezTo>
                    <a:pt x="6817" y="1766"/>
                    <a:pt x="7068" y="1690"/>
                    <a:pt x="7294" y="1590"/>
                  </a:cubicBezTo>
                  <a:cubicBezTo>
                    <a:pt x="7469" y="1540"/>
                    <a:pt x="7644" y="1490"/>
                    <a:pt x="7820" y="1440"/>
                  </a:cubicBezTo>
                  <a:cubicBezTo>
                    <a:pt x="7970" y="1390"/>
                    <a:pt x="8146" y="1365"/>
                    <a:pt x="8296" y="1340"/>
                  </a:cubicBezTo>
                  <a:cubicBezTo>
                    <a:pt x="8446" y="1289"/>
                    <a:pt x="8622" y="1264"/>
                    <a:pt x="8772" y="1239"/>
                  </a:cubicBezTo>
                  <a:cubicBezTo>
                    <a:pt x="8948" y="1189"/>
                    <a:pt x="9123" y="1164"/>
                    <a:pt x="9299" y="1139"/>
                  </a:cubicBezTo>
                  <a:lnTo>
                    <a:pt x="9950" y="1039"/>
                  </a:lnTo>
                  <a:cubicBezTo>
                    <a:pt x="10050" y="1014"/>
                    <a:pt x="10151" y="1014"/>
                    <a:pt x="10251" y="1014"/>
                  </a:cubicBezTo>
                  <a:cubicBezTo>
                    <a:pt x="10326" y="1014"/>
                    <a:pt x="10426" y="989"/>
                    <a:pt x="10502" y="989"/>
                  </a:cubicBezTo>
                  <a:close/>
                  <a:moveTo>
                    <a:pt x="11046" y="0"/>
                  </a:moveTo>
                  <a:cubicBezTo>
                    <a:pt x="11000" y="0"/>
                    <a:pt x="10953" y="3"/>
                    <a:pt x="10903" y="11"/>
                  </a:cubicBezTo>
                  <a:lnTo>
                    <a:pt x="10502" y="11"/>
                  </a:lnTo>
                  <a:cubicBezTo>
                    <a:pt x="10326" y="11"/>
                    <a:pt x="10176" y="36"/>
                    <a:pt x="10000" y="36"/>
                  </a:cubicBezTo>
                  <a:cubicBezTo>
                    <a:pt x="9900" y="61"/>
                    <a:pt x="9825" y="61"/>
                    <a:pt x="9725" y="86"/>
                  </a:cubicBezTo>
                  <a:cubicBezTo>
                    <a:pt x="9424" y="111"/>
                    <a:pt x="9148" y="162"/>
                    <a:pt x="8872" y="212"/>
                  </a:cubicBezTo>
                  <a:cubicBezTo>
                    <a:pt x="8722" y="237"/>
                    <a:pt x="8572" y="262"/>
                    <a:pt x="8421" y="287"/>
                  </a:cubicBezTo>
                  <a:cubicBezTo>
                    <a:pt x="8271" y="312"/>
                    <a:pt x="8146" y="362"/>
                    <a:pt x="8020" y="387"/>
                  </a:cubicBezTo>
                  <a:cubicBezTo>
                    <a:pt x="7895" y="412"/>
                    <a:pt x="7795" y="437"/>
                    <a:pt x="7695" y="462"/>
                  </a:cubicBezTo>
                  <a:cubicBezTo>
                    <a:pt x="7519" y="512"/>
                    <a:pt x="7369" y="563"/>
                    <a:pt x="7218" y="588"/>
                  </a:cubicBezTo>
                  <a:cubicBezTo>
                    <a:pt x="7093" y="638"/>
                    <a:pt x="6993" y="663"/>
                    <a:pt x="6893" y="688"/>
                  </a:cubicBezTo>
                  <a:cubicBezTo>
                    <a:pt x="6742" y="763"/>
                    <a:pt x="6567" y="813"/>
                    <a:pt x="6416" y="863"/>
                  </a:cubicBezTo>
                  <a:cubicBezTo>
                    <a:pt x="6141" y="964"/>
                    <a:pt x="5890" y="1089"/>
                    <a:pt x="5639" y="1214"/>
                  </a:cubicBezTo>
                  <a:cubicBezTo>
                    <a:pt x="5389" y="1314"/>
                    <a:pt x="5138" y="1465"/>
                    <a:pt x="4887" y="1590"/>
                  </a:cubicBezTo>
                  <a:cubicBezTo>
                    <a:pt x="4361" y="1891"/>
                    <a:pt x="3860" y="2242"/>
                    <a:pt x="3409" y="2643"/>
                  </a:cubicBezTo>
                  <a:cubicBezTo>
                    <a:pt x="2306" y="3570"/>
                    <a:pt x="1354" y="4773"/>
                    <a:pt x="727" y="6076"/>
                  </a:cubicBezTo>
                  <a:cubicBezTo>
                    <a:pt x="426" y="6753"/>
                    <a:pt x="176" y="7430"/>
                    <a:pt x="75" y="8157"/>
                  </a:cubicBezTo>
                  <a:cubicBezTo>
                    <a:pt x="0" y="8883"/>
                    <a:pt x="0" y="9610"/>
                    <a:pt x="151" y="10312"/>
                  </a:cubicBezTo>
                  <a:cubicBezTo>
                    <a:pt x="326" y="11039"/>
                    <a:pt x="602" y="11741"/>
                    <a:pt x="1003" y="12367"/>
                  </a:cubicBezTo>
                  <a:cubicBezTo>
                    <a:pt x="1379" y="12994"/>
                    <a:pt x="1830" y="13595"/>
                    <a:pt x="2381" y="14122"/>
                  </a:cubicBezTo>
                  <a:cubicBezTo>
                    <a:pt x="2657" y="14372"/>
                    <a:pt x="2933" y="14623"/>
                    <a:pt x="3233" y="14873"/>
                  </a:cubicBezTo>
                  <a:cubicBezTo>
                    <a:pt x="3534" y="15074"/>
                    <a:pt x="3810" y="15299"/>
                    <a:pt x="4111" y="15475"/>
                  </a:cubicBezTo>
                  <a:cubicBezTo>
                    <a:pt x="4737" y="15851"/>
                    <a:pt x="5389" y="16152"/>
                    <a:pt x="6065" y="16352"/>
                  </a:cubicBezTo>
                  <a:cubicBezTo>
                    <a:pt x="6441" y="16477"/>
                    <a:pt x="6792" y="16578"/>
                    <a:pt x="7168" y="16653"/>
                  </a:cubicBezTo>
                  <a:cubicBezTo>
                    <a:pt x="7294" y="16678"/>
                    <a:pt x="7419" y="16703"/>
                    <a:pt x="7544" y="16728"/>
                  </a:cubicBezTo>
                  <a:cubicBezTo>
                    <a:pt x="7695" y="16753"/>
                    <a:pt x="7820" y="16778"/>
                    <a:pt x="7945" y="16778"/>
                  </a:cubicBezTo>
                  <a:cubicBezTo>
                    <a:pt x="8070" y="16803"/>
                    <a:pt x="8221" y="16828"/>
                    <a:pt x="8371" y="16828"/>
                  </a:cubicBezTo>
                  <a:cubicBezTo>
                    <a:pt x="8497" y="16853"/>
                    <a:pt x="8622" y="16878"/>
                    <a:pt x="8747" y="16878"/>
                  </a:cubicBezTo>
                  <a:lnTo>
                    <a:pt x="9173" y="16878"/>
                  </a:lnTo>
                  <a:cubicBezTo>
                    <a:pt x="9273" y="16904"/>
                    <a:pt x="9374" y="16904"/>
                    <a:pt x="9474" y="16904"/>
                  </a:cubicBezTo>
                  <a:lnTo>
                    <a:pt x="9524" y="16904"/>
                  </a:lnTo>
                  <a:cubicBezTo>
                    <a:pt x="9674" y="16904"/>
                    <a:pt x="9850" y="16878"/>
                    <a:pt x="10000" y="16878"/>
                  </a:cubicBezTo>
                  <a:lnTo>
                    <a:pt x="10351" y="16878"/>
                  </a:lnTo>
                  <a:cubicBezTo>
                    <a:pt x="10502" y="16853"/>
                    <a:pt x="10677" y="16828"/>
                    <a:pt x="10827" y="16828"/>
                  </a:cubicBezTo>
                  <a:cubicBezTo>
                    <a:pt x="10953" y="16803"/>
                    <a:pt x="11078" y="16803"/>
                    <a:pt x="11178" y="16778"/>
                  </a:cubicBezTo>
                  <a:cubicBezTo>
                    <a:pt x="11354" y="16753"/>
                    <a:pt x="11504" y="16728"/>
                    <a:pt x="11654" y="16678"/>
                  </a:cubicBezTo>
                  <a:cubicBezTo>
                    <a:pt x="11755" y="16678"/>
                    <a:pt x="11880" y="16653"/>
                    <a:pt x="12005" y="16628"/>
                  </a:cubicBezTo>
                  <a:cubicBezTo>
                    <a:pt x="12131" y="16578"/>
                    <a:pt x="12281" y="16553"/>
                    <a:pt x="12431" y="16528"/>
                  </a:cubicBezTo>
                  <a:cubicBezTo>
                    <a:pt x="12582" y="16477"/>
                    <a:pt x="12707" y="16452"/>
                    <a:pt x="12857" y="16402"/>
                  </a:cubicBezTo>
                  <a:cubicBezTo>
                    <a:pt x="12983" y="16377"/>
                    <a:pt x="13083" y="16327"/>
                    <a:pt x="13208" y="16302"/>
                  </a:cubicBezTo>
                  <a:cubicBezTo>
                    <a:pt x="13359" y="16252"/>
                    <a:pt x="13509" y="16202"/>
                    <a:pt x="13634" y="16152"/>
                  </a:cubicBezTo>
                  <a:cubicBezTo>
                    <a:pt x="13760" y="16127"/>
                    <a:pt x="13860" y="16076"/>
                    <a:pt x="13985" y="16026"/>
                  </a:cubicBezTo>
                  <a:cubicBezTo>
                    <a:pt x="14111" y="15976"/>
                    <a:pt x="14236" y="15926"/>
                    <a:pt x="14361" y="15876"/>
                  </a:cubicBezTo>
                  <a:cubicBezTo>
                    <a:pt x="14487" y="15826"/>
                    <a:pt x="14612" y="15776"/>
                    <a:pt x="14737" y="15726"/>
                  </a:cubicBezTo>
                  <a:cubicBezTo>
                    <a:pt x="14862" y="15650"/>
                    <a:pt x="14988" y="15600"/>
                    <a:pt x="15113" y="15550"/>
                  </a:cubicBezTo>
                  <a:cubicBezTo>
                    <a:pt x="15238" y="15475"/>
                    <a:pt x="15389" y="15400"/>
                    <a:pt x="15514" y="15350"/>
                  </a:cubicBezTo>
                  <a:cubicBezTo>
                    <a:pt x="15765" y="15224"/>
                    <a:pt x="16015" y="15074"/>
                    <a:pt x="16241" y="14924"/>
                  </a:cubicBezTo>
                  <a:cubicBezTo>
                    <a:pt x="16366" y="14873"/>
                    <a:pt x="16467" y="14798"/>
                    <a:pt x="16567" y="14723"/>
                  </a:cubicBezTo>
                  <a:cubicBezTo>
                    <a:pt x="16667" y="14673"/>
                    <a:pt x="16767" y="14598"/>
                    <a:pt x="16868" y="14523"/>
                  </a:cubicBezTo>
                  <a:cubicBezTo>
                    <a:pt x="17068" y="14372"/>
                    <a:pt x="17294" y="14222"/>
                    <a:pt x="17494" y="14071"/>
                  </a:cubicBezTo>
                  <a:cubicBezTo>
                    <a:pt x="17720" y="13871"/>
                    <a:pt x="17945" y="13695"/>
                    <a:pt x="18171" y="13495"/>
                  </a:cubicBezTo>
                  <a:cubicBezTo>
                    <a:pt x="18371" y="13320"/>
                    <a:pt x="18547" y="13169"/>
                    <a:pt x="18697" y="12994"/>
                  </a:cubicBezTo>
                  <a:cubicBezTo>
                    <a:pt x="18822" y="12868"/>
                    <a:pt x="18923" y="12768"/>
                    <a:pt x="19048" y="12643"/>
                  </a:cubicBezTo>
                  <a:cubicBezTo>
                    <a:pt x="19148" y="12543"/>
                    <a:pt x="19223" y="12442"/>
                    <a:pt x="19324" y="12317"/>
                  </a:cubicBezTo>
                  <a:cubicBezTo>
                    <a:pt x="19474" y="12142"/>
                    <a:pt x="19624" y="11941"/>
                    <a:pt x="19775" y="11716"/>
                  </a:cubicBezTo>
                  <a:cubicBezTo>
                    <a:pt x="19925" y="11490"/>
                    <a:pt x="20076" y="11264"/>
                    <a:pt x="20201" y="11014"/>
                  </a:cubicBezTo>
                  <a:cubicBezTo>
                    <a:pt x="20276" y="10888"/>
                    <a:pt x="20326" y="10763"/>
                    <a:pt x="20401" y="10638"/>
                  </a:cubicBezTo>
                  <a:cubicBezTo>
                    <a:pt x="20477" y="10512"/>
                    <a:pt x="20527" y="10362"/>
                    <a:pt x="20577" y="10237"/>
                  </a:cubicBezTo>
                  <a:cubicBezTo>
                    <a:pt x="20652" y="10111"/>
                    <a:pt x="20677" y="9986"/>
                    <a:pt x="20727" y="9886"/>
                  </a:cubicBezTo>
                  <a:cubicBezTo>
                    <a:pt x="20777" y="9736"/>
                    <a:pt x="20802" y="9610"/>
                    <a:pt x="20852" y="9460"/>
                  </a:cubicBezTo>
                  <a:cubicBezTo>
                    <a:pt x="20903" y="9360"/>
                    <a:pt x="20903" y="9209"/>
                    <a:pt x="20928" y="9084"/>
                  </a:cubicBezTo>
                  <a:cubicBezTo>
                    <a:pt x="20978" y="8959"/>
                    <a:pt x="20978" y="8808"/>
                    <a:pt x="21003" y="8683"/>
                  </a:cubicBezTo>
                  <a:cubicBezTo>
                    <a:pt x="21028" y="8558"/>
                    <a:pt x="21028" y="8432"/>
                    <a:pt x="21053" y="8307"/>
                  </a:cubicBezTo>
                  <a:cubicBezTo>
                    <a:pt x="21053" y="8157"/>
                    <a:pt x="21053" y="8006"/>
                    <a:pt x="21053" y="7881"/>
                  </a:cubicBezTo>
                  <a:cubicBezTo>
                    <a:pt x="21053" y="7705"/>
                    <a:pt x="21053" y="7530"/>
                    <a:pt x="21028" y="7380"/>
                  </a:cubicBezTo>
                  <a:cubicBezTo>
                    <a:pt x="21003" y="7129"/>
                    <a:pt x="20978" y="6853"/>
                    <a:pt x="20903" y="6603"/>
                  </a:cubicBezTo>
                  <a:cubicBezTo>
                    <a:pt x="20827" y="6327"/>
                    <a:pt x="20752" y="6076"/>
                    <a:pt x="20627" y="5801"/>
                  </a:cubicBezTo>
                  <a:cubicBezTo>
                    <a:pt x="20527" y="5550"/>
                    <a:pt x="20401" y="5274"/>
                    <a:pt x="20276" y="5049"/>
                  </a:cubicBezTo>
                  <a:cubicBezTo>
                    <a:pt x="20050" y="4598"/>
                    <a:pt x="19775" y="4172"/>
                    <a:pt x="19449" y="3771"/>
                  </a:cubicBezTo>
                  <a:cubicBezTo>
                    <a:pt x="19098" y="3345"/>
                    <a:pt x="18747" y="2918"/>
                    <a:pt x="18321" y="2568"/>
                  </a:cubicBezTo>
                  <a:cubicBezTo>
                    <a:pt x="18096" y="2392"/>
                    <a:pt x="17870" y="2217"/>
                    <a:pt x="17644" y="2066"/>
                  </a:cubicBezTo>
                  <a:cubicBezTo>
                    <a:pt x="17444" y="1916"/>
                    <a:pt x="17218" y="1766"/>
                    <a:pt x="16993" y="1640"/>
                  </a:cubicBezTo>
                  <a:cubicBezTo>
                    <a:pt x="16542" y="1415"/>
                    <a:pt x="16065" y="1189"/>
                    <a:pt x="15589" y="1014"/>
                  </a:cubicBezTo>
                  <a:cubicBezTo>
                    <a:pt x="14612" y="638"/>
                    <a:pt x="13609" y="412"/>
                    <a:pt x="12582" y="187"/>
                  </a:cubicBezTo>
                  <a:lnTo>
                    <a:pt x="12406" y="187"/>
                  </a:lnTo>
                  <a:cubicBezTo>
                    <a:pt x="12281" y="136"/>
                    <a:pt x="12131" y="111"/>
                    <a:pt x="12005" y="86"/>
                  </a:cubicBezTo>
                  <a:cubicBezTo>
                    <a:pt x="11780" y="36"/>
                    <a:pt x="11529" y="11"/>
                    <a:pt x="11304" y="11"/>
                  </a:cubicBezTo>
                  <a:cubicBezTo>
                    <a:pt x="11220" y="11"/>
                    <a:pt x="11136" y="0"/>
                    <a:pt x="110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68"/>
            <p:cNvSpPr/>
            <p:nvPr/>
          </p:nvSpPr>
          <p:spPr>
            <a:xfrm>
              <a:off x="4468200" y="3916450"/>
              <a:ext cx="36375" cy="111175"/>
            </a:xfrm>
            <a:custGeom>
              <a:avLst/>
              <a:gdLst/>
              <a:ahLst/>
              <a:cxnLst/>
              <a:rect l="l" t="t" r="r" b="b"/>
              <a:pathLst>
                <a:path w="1455" h="4447" extrusionOk="0">
                  <a:moveTo>
                    <a:pt x="954" y="0"/>
                  </a:moveTo>
                  <a:cubicBezTo>
                    <a:pt x="829" y="0"/>
                    <a:pt x="704" y="51"/>
                    <a:pt x="602" y="136"/>
                  </a:cubicBezTo>
                  <a:cubicBezTo>
                    <a:pt x="477" y="236"/>
                    <a:pt x="452" y="387"/>
                    <a:pt x="427" y="512"/>
                  </a:cubicBezTo>
                  <a:cubicBezTo>
                    <a:pt x="401" y="587"/>
                    <a:pt x="376" y="662"/>
                    <a:pt x="376" y="712"/>
                  </a:cubicBezTo>
                  <a:cubicBezTo>
                    <a:pt x="351" y="888"/>
                    <a:pt x="326" y="1038"/>
                    <a:pt x="301" y="1189"/>
                  </a:cubicBezTo>
                  <a:cubicBezTo>
                    <a:pt x="251" y="1489"/>
                    <a:pt x="226" y="1790"/>
                    <a:pt x="176" y="2091"/>
                  </a:cubicBezTo>
                  <a:cubicBezTo>
                    <a:pt x="126" y="2717"/>
                    <a:pt x="51" y="3319"/>
                    <a:pt x="26" y="3946"/>
                  </a:cubicBezTo>
                  <a:cubicBezTo>
                    <a:pt x="0" y="4221"/>
                    <a:pt x="251" y="4447"/>
                    <a:pt x="502" y="4447"/>
                  </a:cubicBezTo>
                  <a:lnTo>
                    <a:pt x="527" y="4447"/>
                  </a:lnTo>
                  <a:cubicBezTo>
                    <a:pt x="777" y="4447"/>
                    <a:pt x="1003" y="4221"/>
                    <a:pt x="1003" y="3971"/>
                  </a:cubicBezTo>
                  <a:cubicBezTo>
                    <a:pt x="1028" y="3720"/>
                    <a:pt x="1053" y="3444"/>
                    <a:pt x="1053" y="3194"/>
                  </a:cubicBezTo>
                  <a:cubicBezTo>
                    <a:pt x="1103" y="2793"/>
                    <a:pt x="1153" y="2367"/>
                    <a:pt x="1178" y="1966"/>
                  </a:cubicBezTo>
                  <a:cubicBezTo>
                    <a:pt x="1229" y="1539"/>
                    <a:pt x="1304" y="1138"/>
                    <a:pt x="1379" y="712"/>
                  </a:cubicBezTo>
                  <a:cubicBezTo>
                    <a:pt x="1454" y="537"/>
                    <a:pt x="1429" y="311"/>
                    <a:pt x="1304" y="161"/>
                  </a:cubicBezTo>
                  <a:cubicBezTo>
                    <a:pt x="1254" y="111"/>
                    <a:pt x="1203" y="61"/>
                    <a:pt x="1128" y="36"/>
                  </a:cubicBezTo>
                  <a:cubicBezTo>
                    <a:pt x="1072" y="12"/>
                    <a:pt x="1013"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68"/>
            <p:cNvSpPr/>
            <p:nvPr/>
          </p:nvSpPr>
          <p:spPr>
            <a:xfrm>
              <a:off x="4545900" y="3899600"/>
              <a:ext cx="26325" cy="107350"/>
            </a:xfrm>
            <a:custGeom>
              <a:avLst/>
              <a:gdLst/>
              <a:ahLst/>
              <a:cxnLst/>
              <a:rect l="l" t="t" r="r" b="b"/>
              <a:pathLst>
                <a:path w="1053" h="4294" extrusionOk="0">
                  <a:moveTo>
                    <a:pt x="1053" y="509"/>
                  </a:moveTo>
                  <a:cubicBezTo>
                    <a:pt x="1053" y="510"/>
                    <a:pt x="1053" y="511"/>
                    <a:pt x="1053" y="513"/>
                  </a:cubicBezTo>
                  <a:lnTo>
                    <a:pt x="1053" y="513"/>
                  </a:lnTo>
                  <a:cubicBezTo>
                    <a:pt x="1053" y="511"/>
                    <a:pt x="1053" y="509"/>
                    <a:pt x="1053" y="509"/>
                  </a:cubicBezTo>
                  <a:close/>
                  <a:moveTo>
                    <a:pt x="548" y="0"/>
                  </a:moveTo>
                  <a:cubicBezTo>
                    <a:pt x="321" y="0"/>
                    <a:pt x="95" y="184"/>
                    <a:pt x="50" y="409"/>
                  </a:cubicBezTo>
                  <a:cubicBezTo>
                    <a:pt x="50" y="559"/>
                    <a:pt x="50" y="685"/>
                    <a:pt x="50" y="810"/>
                  </a:cubicBezTo>
                  <a:cubicBezTo>
                    <a:pt x="25" y="960"/>
                    <a:pt x="25" y="1111"/>
                    <a:pt x="25" y="1261"/>
                  </a:cubicBezTo>
                  <a:cubicBezTo>
                    <a:pt x="25" y="1537"/>
                    <a:pt x="25" y="1812"/>
                    <a:pt x="0" y="2113"/>
                  </a:cubicBezTo>
                  <a:cubicBezTo>
                    <a:pt x="0" y="2665"/>
                    <a:pt x="0" y="3216"/>
                    <a:pt x="25" y="3767"/>
                  </a:cubicBezTo>
                  <a:cubicBezTo>
                    <a:pt x="25" y="3918"/>
                    <a:pt x="50" y="4043"/>
                    <a:pt x="151" y="4118"/>
                  </a:cubicBezTo>
                  <a:cubicBezTo>
                    <a:pt x="251" y="4219"/>
                    <a:pt x="376" y="4269"/>
                    <a:pt x="502" y="4294"/>
                  </a:cubicBezTo>
                  <a:cubicBezTo>
                    <a:pt x="752" y="4294"/>
                    <a:pt x="1003" y="4068"/>
                    <a:pt x="1003" y="3792"/>
                  </a:cubicBezTo>
                  <a:cubicBezTo>
                    <a:pt x="978" y="3266"/>
                    <a:pt x="978" y="2715"/>
                    <a:pt x="1003" y="2163"/>
                  </a:cubicBezTo>
                  <a:cubicBezTo>
                    <a:pt x="1003" y="1888"/>
                    <a:pt x="1003" y="1587"/>
                    <a:pt x="1003" y="1311"/>
                  </a:cubicBezTo>
                  <a:cubicBezTo>
                    <a:pt x="1028" y="1037"/>
                    <a:pt x="1028" y="787"/>
                    <a:pt x="1053" y="513"/>
                  </a:cubicBezTo>
                  <a:lnTo>
                    <a:pt x="1053" y="513"/>
                  </a:lnTo>
                  <a:cubicBezTo>
                    <a:pt x="1052" y="519"/>
                    <a:pt x="1047" y="534"/>
                    <a:pt x="1028" y="534"/>
                  </a:cubicBezTo>
                  <a:cubicBezTo>
                    <a:pt x="1053" y="409"/>
                    <a:pt x="1028" y="309"/>
                    <a:pt x="953" y="208"/>
                  </a:cubicBezTo>
                  <a:cubicBezTo>
                    <a:pt x="877" y="108"/>
                    <a:pt x="752" y="33"/>
                    <a:pt x="627" y="8"/>
                  </a:cubicBezTo>
                  <a:cubicBezTo>
                    <a:pt x="601" y="3"/>
                    <a:pt x="574"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68"/>
            <p:cNvSpPr/>
            <p:nvPr/>
          </p:nvSpPr>
          <p:spPr>
            <a:xfrm>
              <a:off x="4343500" y="4187950"/>
              <a:ext cx="379100" cy="555225"/>
            </a:xfrm>
            <a:custGeom>
              <a:avLst/>
              <a:gdLst/>
              <a:ahLst/>
              <a:cxnLst/>
              <a:rect l="l" t="t" r="r" b="b"/>
              <a:pathLst>
                <a:path w="15164" h="22209" extrusionOk="0">
                  <a:moveTo>
                    <a:pt x="12905" y="1"/>
                  </a:moveTo>
                  <a:cubicBezTo>
                    <a:pt x="12889" y="1"/>
                    <a:pt x="12874" y="1"/>
                    <a:pt x="12858" y="3"/>
                  </a:cubicBezTo>
                  <a:cubicBezTo>
                    <a:pt x="12582" y="28"/>
                    <a:pt x="12382" y="279"/>
                    <a:pt x="12407" y="554"/>
                  </a:cubicBezTo>
                  <a:cubicBezTo>
                    <a:pt x="12557" y="1632"/>
                    <a:pt x="12658" y="2710"/>
                    <a:pt x="12783" y="3787"/>
                  </a:cubicBezTo>
                  <a:cubicBezTo>
                    <a:pt x="12908" y="4840"/>
                    <a:pt x="13034" y="5893"/>
                    <a:pt x="13184" y="6920"/>
                  </a:cubicBezTo>
                  <a:cubicBezTo>
                    <a:pt x="13334" y="8023"/>
                    <a:pt x="13485" y="9101"/>
                    <a:pt x="13610" y="10203"/>
                  </a:cubicBezTo>
                  <a:cubicBezTo>
                    <a:pt x="13886" y="12309"/>
                    <a:pt x="14011" y="14439"/>
                    <a:pt x="14111" y="16544"/>
                  </a:cubicBezTo>
                  <a:cubicBezTo>
                    <a:pt x="14111" y="16519"/>
                    <a:pt x="14111" y="16519"/>
                    <a:pt x="14111" y="16494"/>
                  </a:cubicBezTo>
                  <a:cubicBezTo>
                    <a:pt x="14111" y="17020"/>
                    <a:pt x="14136" y="17547"/>
                    <a:pt x="14136" y="18073"/>
                  </a:cubicBezTo>
                  <a:cubicBezTo>
                    <a:pt x="14161" y="18574"/>
                    <a:pt x="14136" y="19051"/>
                    <a:pt x="14111" y="19527"/>
                  </a:cubicBezTo>
                  <a:cubicBezTo>
                    <a:pt x="14086" y="19727"/>
                    <a:pt x="14061" y="19928"/>
                    <a:pt x="14011" y="20128"/>
                  </a:cubicBezTo>
                  <a:cubicBezTo>
                    <a:pt x="14011" y="20203"/>
                    <a:pt x="13986" y="20279"/>
                    <a:pt x="13961" y="20354"/>
                  </a:cubicBezTo>
                  <a:cubicBezTo>
                    <a:pt x="13936" y="20404"/>
                    <a:pt x="13936" y="20429"/>
                    <a:pt x="13911" y="20479"/>
                  </a:cubicBezTo>
                  <a:cubicBezTo>
                    <a:pt x="13911" y="20504"/>
                    <a:pt x="13886" y="20504"/>
                    <a:pt x="13886" y="20529"/>
                  </a:cubicBezTo>
                  <a:cubicBezTo>
                    <a:pt x="13861" y="20529"/>
                    <a:pt x="13861" y="20529"/>
                    <a:pt x="13861" y="20554"/>
                  </a:cubicBezTo>
                  <a:lnTo>
                    <a:pt x="13836" y="20554"/>
                  </a:lnTo>
                  <a:cubicBezTo>
                    <a:pt x="13811" y="20554"/>
                    <a:pt x="13811" y="20579"/>
                    <a:pt x="13786" y="20579"/>
                  </a:cubicBezTo>
                  <a:cubicBezTo>
                    <a:pt x="13485" y="20655"/>
                    <a:pt x="13134" y="20705"/>
                    <a:pt x="12808" y="20755"/>
                  </a:cubicBezTo>
                  <a:lnTo>
                    <a:pt x="12833" y="20755"/>
                  </a:lnTo>
                  <a:cubicBezTo>
                    <a:pt x="12131" y="20880"/>
                    <a:pt x="11430" y="20980"/>
                    <a:pt x="10728" y="21056"/>
                  </a:cubicBezTo>
                  <a:cubicBezTo>
                    <a:pt x="10026" y="21131"/>
                    <a:pt x="9299" y="21156"/>
                    <a:pt x="8598" y="21206"/>
                  </a:cubicBezTo>
                  <a:cubicBezTo>
                    <a:pt x="8234" y="21216"/>
                    <a:pt x="7875" y="21222"/>
                    <a:pt x="7519" y="21222"/>
                  </a:cubicBezTo>
                  <a:cubicBezTo>
                    <a:pt x="7014" y="21222"/>
                    <a:pt x="6515" y="21210"/>
                    <a:pt x="6016" y="21181"/>
                  </a:cubicBezTo>
                  <a:cubicBezTo>
                    <a:pt x="5139" y="21131"/>
                    <a:pt x="4287" y="21081"/>
                    <a:pt x="3410" y="21005"/>
                  </a:cubicBezTo>
                  <a:cubicBezTo>
                    <a:pt x="3084" y="20980"/>
                    <a:pt x="2733" y="20930"/>
                    <a:pt x="2382" y="20905"/>
                  </a:cubicBezTo>
                  <a:cubicBezTo>
                    <a:pt x="2106" y="20855"/>
                    <a:pt x="1805" y="20805"/>
                    <a:pt x="1530" y="20755"/>
                  </a:cubicBezTo>
                  <a:cubicBezTo>
                    <a:pt x="1379" y="20730"/>
                    <a:pt x="1229" y="20680"/>
                    <a:pt x="1104" y="20630"/>
                  </a:cubicBezTo>
                  <a:cubicBezTo>
                    <a:pt x="1079" y="20630"/>
                    <a:pt x="1029" y="20604"/>
                    <a:pt x="1003" y="20604"/>
                  </a:cubicBezTo>
                  <a:cubicBezTo>
                    <a:pt x="1003" y="20529"/>
                    <a:pt x="1003" y="20454"/>
                    <a:pt x="1003" y="20379"/>
                  </a:cubicBezTo>
                  <a:cubicBezTo>
                    <a:pt x="1003" y="20103"/>
                    <a:pt x="1029" y="19802"/>
                    <a:pt x="1054" y="19502"/>
                  </a:cubicBezTo>
                  <a:cubicBezTo>
                    <a:pt x="1104" y="18474"/>
                    <a:pt x="1179" y="17447"/>
                    <a:pt x="1254" y="16394"/>
                  </a:cubicBezTo>
                  <a:cubicBezTo>
                    <a:pt x="1329" y="15366"/>
                    <a:pt x="1404" y="14339"/>
                    <a:pt x="1480" y="13311"/>
                  </a:cubicBezTo>
                  <a:cubicBezTo>
                    <a:pt x="1580" y="12183"/>
                    <a:pt x="1655" y="11081"/>
                    <a:pt x="1730" y="9953"/>
                  </a:cubicBezTo>
                  <a:cubicBezTo>
                    <a:pt x="1805" y="8925"/>
                    <a:pt x="1881" y="7898"/>
                    <a:pt x="1981" y="6870"/>
                  </a:cubicBezTo>
                  <a:cubicBezTo>
                    <a:pt x="2056" y="5993"/>
                    <a:pt x="2131" y="5116"/>
                    <a:pt x="2207" y="4264"/>
                  </a:cubicBezTo>
                  <a:cubicBezTo>
                    <a:pt x="2257" y="3837"/>
                    <a:pt x="2282" y="3436"/>
                    <a:pt x="2332" y="3035"/>
                  </a:cubicBezTo>
                  <a:cubicBezTo>
                    <a:pt x="2332" y="2810"/>
                    <a:pt x="2357" y="2609"/>
                    <a:pt x="2382" y="2384"/>
                  </a:cubicBezTo>
                  <a:cubicBezTo>
                    <a:pt x="2407" y="2208"/>
                    <a:pt x="2407" y="2058"/>
                    <a:pt x="2432" y="1883"/>
                  </a:cubicBezTo>
                  <a:cubicBezTo>
                    <a:pt x="2457" y="1657"/>
                    <a:pt x="2332" y="1406"/>
                    <a:pt x="2081" y="1331"/>
                  </a:cubicBezTo>
                  <a:cubicBezTo>
                    <a:pt x="2039" y="1323"/>
                    <a:pt x="1996" y="1319"/>
                    <a:pt x="1955" y="1319"/>
                  </a:cubicBezTo>
                  <a:cubicBezTo>
                    <a:pt x="1750" y="1319"/>
                    <a:pt x="1563" y="1419"/>
                    <a:pt x="1480" y="1607"/>
                  </a:cubicBezTo>
                  <a:cubicBezTo>
                    <a:pt x="1455" y="1707"/>
                    <a:pt x="1455" y="1807"/>
                    <a:pt x="1430" y="1883"/>
                  </a:cubicBezTo>
                  <a:cubicBezTo>
                    <a:pt x="1430" y="1983"/>
                    <a:pt x="1430" y="2108"/>
                    <a:pt x="1404" y="2208"/>
                  </a:cubicBezTo>
                  <a:cubicBezTo>
                    <a:pt x="1379" y="2409"/>
                    <a:pt x="1379" y="2634"/>
                    <a:pt x="1354" y="2835"/>
                  </a:cubicBezTo>
                  <a:cubicBezTo>
                    <a:pt x="1304" y="3261"/>
                    <a:pt x="1279" y="3712"/>
                    <a:pt x="1229" y="4138"/>
                  </a:cubicBezTo>
                  <a:cubicBezTo>
                    <a:pt x="1129" y="5266"/>
                    <a:pt x="1029" y="6419"/>
                    <a:pt x="928" y="7547"/>
                  </a:cubicBezTo>
                  <a:cubicBezTo>
                    <a:pt x="828" y="8624"/>
                    <a:pt x="753" y="9702"/>
                    <a:pt x="678" y="10780"/>
                  </a:cubicBezTo>
                  <a:cubicBezTo>
                    <a:pt x="602" y="11832"/>
                    <a:pt x="527" y="12885"/>
                    <a:pt x="452" y="13963"/>
                  </a:cubicBezTo>
                  <a:cubicBezTo>
                    <a:pt x="377" y="14990"/>
                    <a:pt x="277" y="16018"/>
                    <a:pt x="227" y="17046"/>
                  </a:cubicBezTo>
                  <a:cubicBezTo>
                    <a:pt x="176" y="17572"/>
                    <a:pt x="151" y="18098"/>
                    <a:pt x="126" y="18624"/>
                  </a:cubicBezTo>
                  <a:cubicBezTo>
                    <a:pt x="76" y="19126"/>
                    <a:pt x="51" y="19627"/>
                    <a:pt x="26" y="20103"/>
                  </a:cubicBezTo>
                  <a:cubicBezTo>
                    <a:pt x="1" y="20254"/>
                    <a:pt x="1" y="20404"/>
                    <a:pt x="26" y="20529"/>
                  </a:cubicBezTo>
                  <a:cubicBezTo>
                    <a:pt x="26" y="20705"/>
                    <a:pt x="51" y="20880"/>
                    <a:pt x="101" y="21031"/>
                  </a:cubicBezTo>
                  <a:cubicBezTo>
                    <a:pt x="176" y="21156"/>
                    <a:pt x="277" y="21281"/>
                    <a:pt x="377" y="21381"/>
                  </a:cubicBezTo>
                  <a:cubicBezTo>
                    <a:pt x="477" y="21457"/>
                    <a:pt x="628" y="21507"/>
                    <a:pt x="728" y="21557"/>
                  </a:cubicBezTo>
                  <a:cubicBezTo>
                    <a:pt x="953" y="21657"/>
                    <a:pt x="1204" y="21707"/>
                    <a:pt x="1455" y="21732"/>
                  </a:cubicBezTo>
                  <a:cubicBezTo>
                    <a:pt x="1981" y="21833"/>
                    <a:pt x="2532" y="21908"/>
                    <a:pt x="3084" y="21983"/>
                  </a:cubicBezTo>
                  <a:cubicBezTo>
                    <a:pt x="4136" y="22083"/>
                    <a:pt x="5214" y="22133"/>
                    <a:pt x="6292" y="22183"/>
                  </a:cubicBezTo>
                  <a:cubicBezTo>
                    <a:pt x="6643" y="22208"/>
                    <a:pt x="6993" y="22208"/>
                    <a:pt x="7369" y="22208"/>
                  </a:cubicBezTo>
                  <a:cubicBezTo>
                    <a:pt x="8071" y="22208"/>
                    <a:pt x="8773" y="22183"/>
                    <a:pt x="9475" y="22133"/>
                  </a:cubicBezTo>
                  <a:cubicBezTo>
                    <a:pt x="10502" y="22083"/>
                    <a:pt x="11530" y="21958"/>
                    <a:pt x="12557" y="21807"/>
                  </a:cubicBezTo>
                  <a:cubicBezTo>
                    <a:pt x="12808" y="21757"/>
                    <a:pt x="13059" y="21732"/>
                    <a:pt x="13284" y="21682"/>
                  </a:cubicBezTo>
                  <a:cubicBezTo>
                    <a:pt x="13410" y="21657"/>
                    <a:pt x="13535" y="21632"/>
                    <a:pt x="13660" y="21607"/>
                  </a:cubicBezTo>
                  <a:cubicBezTo>
                    <a:pt x="13786" y="21582"/>
                    <a:pt x="13886" y="21582"/>
                    <a:pt x="13986" y="21532"/>
                  </a:cubicBezTo>
                  <a:cubicBezTo>
                    <a:pt x="14111" y="21507"/>
                    <a:pt x="14237" y="21457"/>
                    <a:pt x="14337" y="21406"/>
                  </a:cubicBezTo>
                  <a:cubicBezTo>
                    <a:pt x="14437" y="21356"/>
                    <a:pt x="14537" y="21256"/>
                    <a:pt x="14613" y="21181"/>
                  </a:cubicBezTo>
                  <a:cubicBezTo>
                    <a:pt x="14813" y="20955"/>
                    <a:pt x="14913" y="20680"/>
                    <a:pt x="14989" y="20379"/>
                  </a:cubicBezTo>
                  <a:cubicBezTo>
                    <a:pt x="15064" y="20053"/>
                    <a:pt x="15089" y="19702"/>
                    <a:pt x="15114" y="19376"/>
                  </a:cubicBezTo>
                  <a:cubicBezTo>
                    <a:pt x="15164" y="18299"/>
                    <a:pt x="15114" y="17196"/>
                    <a:pt x="15064" y="16118"/>
                  </a:cubicBezTo>
                  <a:cubicBezTo>
                    <a:pt x="15014" y="15041"/>
                    <a:pt x="14963" y="13963"/>
                    <a:pt x="14863" y="12885"/>
                  </a:cubicBezTo>
                  <a:cubicBezTo>
                    <a:pt x="14788" y="11807"/>
                    <a:pt x="14688" y="10730"/>
                    <a:pt x="14537" y="9677"/>
                  </a:cubicBezTo>
                  <a:cubicBezTo>
                    <a:pt x="14412" y="8624"/>
                    <a:pt x="14262" y="7572"/>
                    <a:pt x="14111" y="6519"/>
                  </a:cubicBezTo>
                  <a:cubicBezTo>
                    <a:pt x="13986" y="5492"/>
                    <a:pt x="13861" y="4439"/>
                    <a:pt x="13735" y="3386"/>
                  </a:cubicBezTo>
                  <a:cubicBezTo>
                    <a:pt x="13635" y="2409"/>
                    <a:pt x="13535" y="1431"/>
                    <a:pt x="13410" y="454"/>
                  </a:cubicBezTo>
                  <a:cubicBezTo>
                    <a:pt x="13362" y="194"/>
                    <a:pt x="13159" y="1"/>
                    <a:pt x="12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68"/>
            <p:cNvSpPr/>
            <p:nvPr/>
          </p:nvSpPr>
          <p:spPr>
            <a:xfrm>
              <a:off x="4333475" y="4727425"/>
              <a:ext cx="141650" cy="319000"/>
            </a:xfrm>
            <a:custGeom>
              <a:avLst/>
              <a:gdLst/>
              <a:ahLst/>
              <a:cxnLst/>
              <a:rect l="l" t="t" r="r" b="b"/>
              <a:pathLst>
                <a:path w="5666" h="12760" extrusionOk="0">
                  <a:moveTo>
                    <a:pt x="1630" y="10579"/>
                  </a:moveTo>
                  <a:cubicBezTo>
                    <a:pt x="1730" y="10604"/>
                    <a:pt x="1856" y="10630"/>
                    <a:pt x="1956" y="10655"/>
                  </a:cubicBezTo>
                  <a:cubicBezTo>
                    <a:pt x="2081" y="10680"/>
                    <a:pt x="2206" y="10705"/>
                    <a:pt x="2357" y="10755"/>
                  </a:cubicBezTo>
                  <a:cubicBezTo>
                    <a:pt x="2582" y="10855"/>
                    <a:pt x="2808" y="10955"/>
                    <a:pt x="3034" y="11081"/>
                  </a:cubicBezTo>
                  <a:cubicBezTo>
                    <a:pt x="3134" y="11106"/>
                    <a:pt x="3209" y="11156"/>
                    <a:pt x="3284" y="11181"/>
                  </a:cubicBezTo>
                  <a:cubicBezTo>
                    <a:pt x="3259" y="11206"/>
                    <a:pt x="3234" y="11256"/>
                    <a:pt x="3209" y="11281"/>
                  </a:cubicBezTo>
                  <a:cubicBezTo>
                    <a:pt x="3159" y="11331"/>
                    <a:pt x="3109" y="11381"/>
                    <a:pt x="3059" y="11406"/>
                  </a:cubicBezTo>
                  <a:cubicBezTo>
                    <a:pt x="3009" y="11457"/>
                    <a:pt x="2958" y="11507"/>
                    <a:pt x="2883" y="11532"/>
                  </a:cubicBezTo>
                  <a:cubicBezTo>
                    <a:pt x="2833" y="11582"/>
                    <a:pt x="2783" y="11607"/>
                    <a:pt x="2708" y="11632"/>
                  </a:cubicBezTo>
                  <a:cubicBezTo>
                    <a:pt x="2658" y="11657"/>
                    <a:pt x="2608" y="11682"/>
                    <a:pt x="2557" y="11707"/>
                  </a:cubicBezTo>
                  <a:cubicBezTo>
                    <a:pt x="2457" y="11707"/>
                    <a:pt x="2382" y="11732"/>
                    <a:pt x="2307" y="11757"/>
                  </a:cubicBezTo>
                  <a:cubicBezTo>
                    <a:pt x="2206" y="11757"/>
                    <a:pt x="2106" y="11782"/>
                    <a:pt x="2006" y="11782"/>
                  </a:cubicBezTo>
                  <a:lnTo>
                    <a:pt x="1805" y="11782"/>
                  </a:lnTo>
                  <a:cubicBezTo>
                    <a:pt x="1755" y="11782"/>
                    <a:pt x="1730" y="11757"/>
                    <a:pt x="1680" y="11757"/>
                  </a:cubicBezTo>
                  <a:cubicBezTo>
                    <a:pt x="1655" y="11757"/>
                    <a:pt x="1630" y="11732"/>
                    <a:pt x="1580" y="11732"/>
                  </a:cubicBezTo>
                  <a:cubicBezTo>
                    <a:pt x="1555" y="11707"/>
                    <a:pt x="1530" y="11707"/>
                    <a:pt x="1505" y="11682"/>
                  </a:cubicBezTo>
                  <a:cubicBezTo>
                    <a:pt x="1480" y="11682"/>
                    <a:pt x="1455" y="11682"/>
                    <a:pt x="1455" y="11657"/>
                  </a:cubicBezTo>
                  <a:cubicBezTo>
                    <a:pt x="1404" y="11632"/>
                    <a:pt x="1379" y="11607"/>
                    <a:pt x="1354" y="11582"/>
                  </a:cubicBezTo>
                  <a:cubicBezTo>
                    <a:pt x="1329" y="11557"/>
                    <a:pt x="1304" y="11532"/>
                    <a:pt x="1279" y="11507"/>
                  </a:cubicBezTo>
                  <a:cubicBezTo>
                    <a:pt x="1254" y="11457"/>
                    <a:pt x="1229" y="11432"/>
                    <a:pt x="1204" y="11406"/>
                  </a:cubicBezTo>
                  <a:cubicBezTo>
                    <a:pt x="1179" y="11356"/>
                    <a:pt x="1154" y="11306"/>
                    <a:pt x="1129" y="11281"/>
                  </a:cubicBezTo>
                  <a:cubicBezTo>
                    <a:pt x="1129" y="11231"/>
                    <a:pt x="1104" y="11206"/>
                    <a:pt x="1104" y="11181"/>
                  </a:cubicBezTo>
                  <a:cubicBezTo>
                    <a:pt x="1079" y="11156"/>
                    <a:pt x="1079" y="11131"/>
                    <a:pt x="1079" y="11106"/>
                  </a:cubicBezTo>
                  <a:cubicBezTo>
                    <a:pt x="1079" y="11056"/>
                    <a:pt x="1054" y="11005"/>
                    <a:pt x="1054" y="10955"/>
                  </a:cubicBezTo>
                  <a:cubicBezTo>
                    <a:pt x="1054" y="10930"/>
                    <a:pt x="1054" y="10880"/>
                    <a:pt x="1054" y="10855"/>
                  </a:cubicBezTo>
                  <a:cubicBezTo>
                    <a:pt x="1054" y="10830"/>
                    <a:pt x="1079" y="10805"/>
                    <a:pt x="1079" y="10780"/>
                  </a:cubicBezTo>
                  <a:cubicBezTo>
                    <a:pt x="1079" y="10780"/>
                    <a:pt x="1079" y="10755"/>
                    <a:pt x="1079" y="10730"/>
                  </a:cubicBezTo>
                  <a:cubicBezTo>
                    <a:pt x="1104" y="10730"/>
                    <a:pt x="1104" y="10705"/>
                    <a:pt x="1104" y="10705"/>
                  </a:cubicBezTo>
                  <a:cubicBezTo>
                    <a:pt x="1104" y="10680"/>
                    <a:pt x="1129" y="10655"/>
                    <a:pt x="1129" y="10655"/>
                  </a:cubicBezTo>
                  <a:cubicBezTo>
                    <a:pt x="1154" y="10630"/>
                    <a:pt x="1154" y="10630"/>
                    <a:pt x="1154" y="10630"/>
                  </a:cubicBezTo>
                  <a:cubicBezTo>
                    <a:pt x="1154" y="10604"/>
                    <a:pt x="1154" y="10604"/>
                    <a:pt x="1154" y="10604"/>
                  </a:cubicBezTo>
                  <a:lnTo>
                    <a:pt x="1254" y="10604"/>
                  </a:lnTo>
                  <a:cubicBezTo>
                    <a:pt x="1304" y="10579"/>
                    <a:pt x="1379" y="10579"/>
                    <a:pt x="1430" y="10579"/>
                  </a:cubicBezTo>
                  <a:close/>
                  <a:moveTo>
                    <a:pt x="5166" y="1"/>
                  </a:moveTo>
                  <a:cubicBezTo>
                    <a:pt x="4929" y="1"/>
                    <a:pt x="4686" y="171"/>
                    <a:pt x="4663" y="429"/>
                  </a:cubicBezTo>
                  <a:cubicBezTo>
                    <a:pt x="4537" y="1582"/>
                    <a:pt x="4412" y="2735"/>
                    <a:pt x="4312" y="3888"/>
                  </a:cubicBezTo>
                  <a:cubicBezTo>
                    <a:pt x="4212" y="4965"/>
                    <a:pt x="4111" y="6018"/>
                    <a:pt x="4036" y="7071"/>
                  </a:cubicBezTo>
                  <a:cubicBezTo>
                    <a:pt x="3961" y="8073"/>
                    <a:pt x="3886" y="9051"/>
                    <a:pt x="3811" y="10053"/>
                  </a:cubicBezTo>
                  <a:cubicBezTo>
                    <a:pt x="3811" y="10128"/>
                    <a:pt x="3785" y="10229"/>
                    <a:pt x="3785" y="10304"/>
                  </a:cubicBezTo>
                  <a:lnTo>
                    <a:pt x="3760" y="10304"/>
                  </a:lnTo>
                  <a:cubicBezTo>
                    <a:pt x="3410" y="10178"/>
                    <a:pt x="3109" y="9978"/>
                    <a:pt x="2758" y="9853"/>
                  </a:cubicBezTo>
                  <a:cubicBezTo>
                    <a:pt x="2557" y="9777"/>
                    <a:pt x="2357" y="9727"/>
                    <a:pt x="2131" y="9677"/>
                  </a:cubicBezTo>
                  <a:cubicBezTo>
                    <a:pt x="1931" y="9627"/>
                    <a:pt x="1730" y="9602"/>
                    <a:pt x="1530" y="9602"/>
                  </a:cubicBezTo>
                  <a:cubicBezTo>
                    <a:pt x="1179" y="9602"/>
                    <a:pt x="803" y="9627"/>
                    <a:pt x="527" y="9853"/>
                  </a:cubicBezTo>
                  <a:cubicBezTo>
                    <a:pt x="76" y="10254"/>
                    <a:pt x="1" y="10905"/>
                    <a:pt x="151" y="11457"/>
                  </a:cubicBezTo>
                  <a:cubicBezTo>
                    <a:pt x="227" y="11732"/>
                    <a:pt x="377" y="11983"/>
                    <a:pt x="577" y="12208"/>
                  </a:cubicBezTo>
                  <a:cubicBezTo>
                    <a:pt x="728" y="12384"/>
                    <a:pt x="928" y="12534"/>
                    <a:pt x="1154" y="12635"/>
                  </a:cubicBezTo>
                  <a:cubicBezTo>
                    <a:pt x="1430" y="12735"/>
                    <a:pt x="1680" y="12760"/>
                    <a:pt x="1956" y="12760"/>
                  </a:cubicBezTo>
                  <a:lnTo>
                    <a:pt x="2106" y="12760"/>
                  </a:lnTo>
                  <a:cubicBezTo>
                    <a:pt x="2608" y="12735"/>
                    <a:pt x="3109" y="12609"/>
                    <a:pt x="3510" y="12309"/>
                  </a:cubicBezTo>
                  <a:cubicBezTo>
                    <a:pt x="3836" y="12083"/>
                    <a:pt x="4086" y="11782"/>
                    <a:pt x="4287" y="11457"/>
                  </a:cubicBezTo>
                  <a:cubicBezTo>
                    <a:pt x="4337" y="11381"/>
                    <a:pt x="4362" y="11281"/>
                    <a:pt x="4362" y="11181"/>
                  </a:cubicBezTo>
                  <a:cubicBezTo>
                    <a:pt x="4412" y="11131"/>
                    <a:pt x="4462" y="11106"/>
                    <a:pt x="4487" y="11056"/>
                  </a:cubicBezTo>
                  <a:cubicBezTo>
                    <a:pt x="4587" y="10930"/>
                    <a:pt x="4638" y="10805"/>
                    <a:pt x="4688" y="10680"/>
                  </a:cubicBezTo>
                  <a:cubicBezTo>
                    <a:pt x="4738" y="10579"/>
                    <a:pt x="4738" y="10479"/>
                    <a:pt x="4763" y="10379"/>
                  </a:cubicBezTo>
                  <a:cubicBezTo>
                    <a:pt x="4788" y="10128"/>
                    <a:pt x="4813" y="9853"/>
                    <a:pt x="4838" y="9602"/>
                  </a:cubicBezTo>
                  <a:cubicBezTo>
                    <a:pt x="4838" y="9351"/>
                    <a:pt x="4863" y="9101"/>
                    <a:pt x="4888" y="8875"/>
                  </a:cubicBezTo>
                  <a:cubicBezTo>
                    <a:pt x="4963" y="7848"/>
                    <a:pt x="5039" y="6820"/>
                    <a:pt x="5139" y="5792"/>
                  </a:cubicBezTo>
                  <a:cubicBezTo>
                    <a:pt x="5139" y="5792"/>
                    <a:pt x="5139" y="5792"/>
                    <a:pt x="5139" y="5767"/>
                  </a:cubicBezTo>
                  <a:cubicBezTo>
                    <a:pt x="5214" y="4890"/>
                    <a:pt x="5289" y="4013"/>
                    <a:pt x="5364" y="3136"/>
                  </a:cubicBezTo>
                  <a:cubicBezTo>
                    <a:pt x="5465" y="2284"/>
                    <a:pt x="5540" y="1431"/>
                    <a:pt x="5640" y="579"/>
                  </a:cubicBezTo>
                  <a:cubicBezTo>
                    <a:pt x="5665" y="304"/>
                    <a:pt x="5490" y="53"/>
                    <a:pt x="5214" y="3"/>
                  </a:cubicBezTo>
                  <a:cubicBezTo>
                    <a:pt x="5198" y="1"/>
                    <a:pt x="5182" y="1"/>
                    <a:pt x="5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68"/>
            <p:cNvSpPr/>
            <p:nvPr/>
          </p:nvSpPr>
          <p:spPr>
            <a:xfrm>
              <a:off x="4590375" y="4735625"/>
              <a:ext cx="124725" cy="299525"/>
            </a:xfrm>
            <a:custGeom>
              <a:avLst/>
              <a:gdLst/>
              <a:ahLst/>
              <a:cxnLst/>
              <a:rect l="l" t="t" r="r" b="b"/>
              <a:pathLst>
                <a:path w="4989" h="11981" extrusionOk="0">
                  <a:moveTo>
                    <a:pt x="2983" y="9825"/>
                  </a:moveTo>
                  <a:cubicBezTo>
                    <a:pt x="3109" y="9850"/>
                    <a:pt x="3259" y="9850"/>
                    <a:pt x="3384" y="9875"/>
                  </a:cubicBezTo>
                  <a:cubicBezTo>
                    <a:pt x="3409" y="9875"/>
                    <a:pt x="3434" y="9901"/>
                    <a:pt x="3434" y="9901"/>
                  </a:cubicBezTo>
                  <a:cubicBezTo>
                    <a:pt x="3484" y="9926"/>
                    <a:pt x="3535" y="9926"/>
                    <a:pt x="3585" y="9951"/>
                  </a:cubicBezTo>
                  <a:cubicBezTo>
                    <a:pt x="3635" y="9976"/>
                    <a:pt x="3660" y="10001"/>
                    <a:pt x="3710" y="10026"/>
                  </a:cubicBezTo>
                  <a:cubicBezTo>
                    <a:pt x="3735" y="10051"/>
                    <a:pt x="3785" y="10076"/>
                    <a:pt x="3810" y="10101"/>
                  </a:cubicBezTo>
                  <a:cubicBezTo>
                    <a:pt x="3835" y="10126"/>
                    <a:pt x="3860" y="10151"/>
                    <a:pt x="3885" y="10176"/>
                  </a:cubicBezTo>
                  <a:cubicBezTo>
                    <a:pt x="3885" y="10201"/>
                    <a:pt x="3911" y="10226"/>
                    <a:pt x="3911" y="10226"/>
                  </a:cubicBezTo>
                  <a:cubicBezTo>
                    <a:pt x="3936" y="10251"/>
                    <a:pt x="3936" y="10276"/>
                    <a:pt x="3961" y="10302"/>
                  </a:cubicBezTo>
                  <a:cubicBezTo>
                    <a:pt x="3961" y="10302"/>
                    <a:pt x="3961" y="10327"/>
                    <a:pt x="3961" y="10327"/>
                  </a:cubicBezTo>
                  <a:cubicBezTo>
                    <a:pt x="3961" y="10352"/>
                    <a:pt x="3961" y="10352"/>
                    <a:pt x="3986" y="10377"/>
                  </a:cubicBezTo>
                  <a:cubicBezTo>
                    <a:pt x="3986" y="10377"/>
                    <a:pt x="3986" y="10402"/>
                    <a:pt x="3986" y="10402"/>
                  </a:cubicBezTo>
                  <a:cubicBezTo>
                    <a:pt x="3986" y="10427"/>
                    <a:pt x="3986" y="10427"/>
                    <a:pt x="3986" y="10452"/>
                  </a:cubicBezTo>
                  <a:cubicBezTo>
                    <a:pt x="3986" y="10452"/>
                    <a:pt x="3986" y="10452"/>
                    <a:pt x="3986" y="10477"/>
                  </a:cubicBezTo>
                  <a:cubicBezTo>
                    <a:pt x="3961" y="10502"/>
                    <a:pt x="3961" y="10527"/>
                    <a:pt x="3961" y="10527"/>
                  </a:cubicBezTo>
                  <a:cubicBezTo>
                    <a:pt x="3936" y="10552"/>
                    <a:pt x="3936" y="10577"/>
                    <a:pt x="3936" y="10577"/>
                  </a:cubicBezTo>
                  <a:cubicBezTo>
                    <a:pt x="3936" y="10602"/>
                    <a:pt x="3911" y="10602"/>
                    <a:pt x="3911" y="10627"/>
                  </a:cubicBezTo>
                  <a:cubicBezTo>
                    <a:pt x="3885" y="10652"/>
                    <a:pt x="3860" y="10677"/>
                    <a:pt x="3860" y="10703"/>
                  </a:cubicBezTo>
                  <a:cubicBezTo>
                    <a:pt x="3835" y="10728"/>
                    <a:pt x="3810" y="10753"/>
                    <a:pt x="3785" y="10778"/>
                  </a:cubicBezTo>
                  <a:cubicBezTo>
                    <a:pt x="3735" y="10803"/>
                    <a:pt x="3685" y="10828"/>
                    <a:pt x="3660" y="10853"/>
                  </a:cubicBezTo>
                  <a:cubicBezTo>
                    <a:pt x="3610" y="10878"/>
                    <a:pt x="3585" y="10903"/>
                    <a:pt x="3560" y="10903"/>
                  </a:cubicBezTo>
                  <a:cubicBezTo>
                    <a:pt x="3535" y="10928"/>
                    <a:pt x="3510" y="10928"/>
                    <a:pt x="3484" y="10928"/>
                  </a:cubicBezTo>
                  <a:cubicBezTo>
                    <a:pt x="3434" y="10953"/>
                    <a:pt x="3359" y="10978"/>
                    <a:pt x="3309" y="10978"/>
                  </a:cubicBezTo>
                  <a:cubicBezTo>
                    <a:pt x="3259" y="10978"/>
                    <a:pt x="3184" y="11003"/>
                    <a:pt x="3109" y="11003"/>
                  </a:cubicBezTo>
                  <a:lnTo>
                    <a:pt x="2833" y="11003"/>
                  </a:lnTo>
                  <a:cubicBezTo>
                    <a:pt x="2707" y="10978"/>
                    <a:pt x="2582" y="10978"/>
                    <a:pt x="2432" y="10928"/>
                  </a:cubicBezTo>
                  <a:cubicBezTo>
                    <a:pt x="2382" y="10928"/>
                    <a:pt x="2306" y="10903"/>
                    <a:pt x="2231" y="10878"/>
                  </a:cubicBezTo>
                  <a:cubicBezTo>
                    <a:pt x="2181" y="10853"/>
                    <a:pt x="2131" y="10828"/>
                    <a:pt x="2056" y="10803"/>
                  </a:cubicBezTo>
                  <a:cubicBezTo>
                    <a:pt x="1981" y="10778"/>
                    <a:pt x="1905" y="10728"/>
                    <a:pt x="1855" y="10677"/>
                  </a:cubicBezTo>
                  <a:cubicBezTo>
                    <a:pt x="1805" y="10652"/>
                    <a:pt x="1780" y="10627"/>
                    <a:pt x="1730" y="10602"/>
                  </a:cubicBezTo>
                  <a:cubicBezTo>
                    <a:pt x="1680" y="10527"/>
                    <a:pt x="1630" y="10477"/>
                    <a:pt x="1555" y="10402"/>
                  </a:cubicBezTo>
                  <a:cubicBezTo>
                    <a:pt x="1530" y="10377"/>
                    <a:pt x="1530" y="10352"/>
                    <a:pt x="1504" y="10327"/>
                  </a:cubicBezTo>
                  <a:cubicBezTo>
                    <a:pt x="1705" y="10201"/>
                    <a:pt x="1931" y="10076"/>
                    <a:pt x="2131" y="9976"/>
                  </a:cubicBezTo>
                  <a:cubicBezTo>
                    <a:pt x="2231" y="9951"/>
                    <a:pt x="2306" y="9901"/>
                    <a:pt x="2407" y="9875"/>
                  </a:cubicBezTo>
                  <a:cubicBezTo>
                    <a:pt x="2457" y="9875"/>
                    <a:pt x="2532" y="9850"/>
                    <a:pt x="2582" y="9825"/>
                  </a:cubicBezTo>
                  <a:close/>
                  <a:moveTo>
                    <a:pt x="502" y="1"/>
                  </a:moveTo>
                  <a:cubicBezTo>
                    <a:pt x="226" y="1"/>
                    <a:pt x="1" y="226"/>
                    <a:pt x="1" y="502"/>
                  </a:cubicBezTo>
                  <a:cubicBezTo>
                    <a:pt x="1" y="828"/>
                    <a:pt x="26" y="1179"/>
                    <a:pt x="51" y="1530"/>
                  </a:cubicBezTo>
                  <a:cubicBezTo>
                    <a:pt x="76" y="2733"/>
                    <a:pt x="101" y="3911"/>
                    <a:pt x="126" y="5114"/>
                  </a:cubicBezTo>
                  <a:cubicBezTo>
                    <a:pt x="151" y="6166"/>
                    <a:pt x="176" y="7219"/>
                    <a:pt x="201" y="8271"/>
                  </a:cubicBezTo>
                  <a:cubicBezTo>
                    <a:pt x="201" y="8497"/>
                    <a:pt x="226" y="8748"/>
                    <a:pt x="226" y="8998"/>
                  </a:cubicBezTo>
                  <a:cubicBezTo>
                    <a:pt x="226" y="9274"/>
                    <a:pt x="226" y="9575"/>
                    <a:pt x="276" y="9850"/>
                  </a:cubicBezTo>
                  <a:cubicBezTo>
                    <a:pt x="301" y="10001"/>
                    <a:pt x="352" y="10151"/>
                    <a:pt x="452" y="10251"/>
                  </a:cubicBezTo>
                  <a:cubicBezTo>
                    <a:pt x="427" y="10377"/>
                    <a:pt x="452" y="10502"/>
                    <a:pt x="502" y="10602"/>
                  </a:cubicBezTo>
                  <a:cubicBezTo>
                    <a:pt x="753" y="11028"/>
                    <a:pt x="1103" y="11429"/>
                    <a:pt x="1555" y="11655"/>
                  </a:cubicBezTo>
                  <a:cubicBezTo>
                    <a:pt x="1805" y="11780"/>
                    <a:pt x="2031" y="11855"/>
                    <a:pt x="2306" y="11931"/>
                  </a:cubicBezTo>
                  <a:cubicBezTo>
                    <a:pt x="2507" y="11956"/>
                    <a:pt x="2733" y="11981"/>
                    <a:pt x="2958" y="11981"/>
                  </a:cubicBezTo>
                  <a:lnTo>
                    <a:pt x="3033" y="11981"/>
                  </a:lnTo>
                  <a:cubicBezTo>
                    <a:pt x="3159" y="11981"/>
                    <a:pt x="3309" y="11981"/>
                    <a:pt x="3459" y="11956"/>
                  </a:cubicBezTo>
                  <a:cubicBezTo>
                    <a:pt x="3610" y="11931"/>
                    <a:pt x="3785" y="11880"/>
                    <a:pt x="3936" y="11830"/>
                  </a:cubicBezTo>
                  <a:cubicBezTo>
                    <a:pt x="4362" y="11655"/>
                    <a:pt x="4763" y="11254"/>
                    <a:pt x="4913" y="10803"/>
                  </a:cubicBezTo>
                  <a:cubicBezTo>
                    <a:pt x="4963" y="10552"/>
                    <a:pt x="4988" y="10327"/>
                    <a:pt x="4913" y="10076"/>
                  </a:cubicBezTo>
                  <a:cubicBezTo>
                    <a:pt x="4863" y="9850"/>
                    <a:pt x="4738" y="9650"/>
                    <a:pt x="4587" y="9474"/>
                  </a:cubicBezTo>
                  <a:cubicBezTo>
                    <a:pt x="4387" y="9274"/>
                    <a:pt x="4136" y="9099"/>
                    <a:pt x="3860" y="8998"/>
                  </a:cubicBezTo>
                  <a:cubicBezTo>
                    <a:pt x="3710" y="8948"/>
                    <a:pt x="3585" y="8898"/>
                    <a:pt x="3434" y="8898"/>
                  </a:cubicBezTo>
                  <a:cubicBezTo>
                    <a:pt x="3359" y="8873"/>
                    <a:pt x="3284" y="8873"/>
                    <a:pt x="3184" y="8848"/>
                  </a:cubicBezTo>
                  <a:cubicBezTo>
                    <a:pt x="3069" y="8838"/>
                    <a:pt x="2951" y="8831"/>
                    <a:pt x="2832" y="8831"/>
                  </a:cubicBezTo>
                  <a:cubicBezTo>
                    <a:pt x="2663" y="8831"/>
                    <a:pt x="2493" y="8844"/>
                    <a:pt x="2332" y="8873"/>
                  </a:cubicBezTo>
                  <a:cubicBezTo>
                    <a:pt x="2081" y="8923"/>
                    <a:pt x="1880" y="9023"/>
                    <a:pt x="1655" y="9124"/>
                  </a:cubicBezTo>
                  <a:cubicBezTo>
                    <a:pt x="1504" y="9199"/>
                    <a:pt x="1354" y="9274"/>
                    <a:pt x="1229" y="9349"/>
                  </a:cubicBezTo>
                  <a:cubicBezTo>
                    <a:pt x="1204" y="8497"/>
                    <a:pt x="1179" y="7670"/>
                    <a:pt x="1154" y="6818"/>
                  </a:cubicBezTo>
                  <a:cubicBezTo>
                    <a:pt x="1129" y="5790"/>
                    <a:pt x="1103" y="4763"/>
                    <a:pt x="1078" y="3735"/>
                  </a:cubicBezTo>
                  <a:cubicBezTo>
                    <a:pt x="1078" y="3159"/>
                    <a:pt x="1053" y="2607"/>
                    <a:pt x="1053" y="2031"/>
                  </a:cubicBezTo>
                  <a:cubicBezTo>
                    <a:pt x="1028" y="1530"/>
                    <a:pt x="1003" y="1028"/>
                    <a:pt x="978" y="527"/>
                  </a:cubicBezTo>
                  <a:cubicBezTo>
                    <a:pt x="978" y="527"/>
                    <a:pt x="978" y="527"/>
                    <a:pt x="978" y="502"/>
                  </a:cubicBezTo>
                  <a:cubicBezTo>
                    <a:pt x="978" y="251"/>
                    <a:pt x="778" y="26"/>
                    <a:pt x="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68"/>
            <p:cNvSpPr/>
            <p:nvPr/>
          </p:nvSpPr>
          <p:spPr>
            <a:xfrm>
              <a:off x="4458800" y="4050775"/>
              <a:ext cx="110925" cy="144775"/>
            </a:xfrm>
            <a:custGeom>
              <a:avLst/>
              <a:gdLst/>
              <a:ahLst/>
              <a:cxnLst/>
              <a:rect l="l" t="t" r="r" b="b"/>
              <a:pathLst>
                <a:path w="4437" h="5791" extrusionOk="0">
                  <a:moveTo>
                    <a:pt x="2657" y="979"/>
                  </a:moveTo>
                  <a:cubicBezTo>
                    <a:pt x="2707" y="1004"/>
                    <a:pt x="2732" y="1004"/>
                    <a:pt x="2782" y="1029"/>
                  </a:cubicBezTo>
                  <a:cubicBezTo>
                    <a:pt x="2808" y="1054"/>
                    <a:pt x="2833" y="1079"/>
                    <a:pt x="2858" y="1079"/>
                  </a:cubicBezTo>
                  <a:cubicBezTo>
                    <a:pt x="2883" y="1104"/>
                    <a:pt x="2908" y="1129"/>
                    <a:pt x="2933" y="1154"/>
                  </a:cubicBezTo>
                  <a:cubicBezTo>
                    <a:pt x="2958" y="1204"/>
                    <a:pt x="2983" y="1229"/>
                    <a:pt x="3008" y="1254"/>
                  </a:cubicBezTo>
                  <a:cubicBezTo>
                    <a:pt x="3033" y="1329"/>
                    <a:pt x="3083" y="1380"/>
                    <a:pt x="3108" y="1430"/>
                  </a:cubicBezTo>
                  <a:cubicBezTo>
                    <a:pt x="3184" y="1555"/>
                    <a:pt x="3234" y="1680"/>
                    <a:pt x="3284" y="1831"/>
                  </a:cubicBezTo>
                  <a:cubicBezTo>
                    <a:pt x="3309" y="1906"/>
                    <a:pt x="3334" y="2006"/>
                    <a:pt x="3359" y="2106"/>
                  </a:cubicBezTo>
                  <a:cubicBezTo>
                    <a:pt x="3359" y="2156"/>
                    <a:pt x="3384" y="2232"/>
                    <a:pt x="3384" y="2282"/>
                  </a:cubicBezTo>
                  <a:cubicBezTo>
                    <a:pt x="3384" y="2357"/>
                    <a:pt x="3384" y="2432"/>
                    <a:pt x="3384" y="2482"/>
                  </a:cubicBezTo>
                  <a:cubicBezTo>
                    <a:pt x="3384" y="2532"/>
                    <a:pt x="3384" y="2583"/>
                    <a:pt x="3384" y="2633"/>
                  </a:cubicBezTo>
                  <a:cubicBezTo>
                    <a:pt x="3359" y="2783"/>
                    <a:pt x="3309" y="2959"/>
                    <a:pt x="3259" y="3109"/>
                  </a:cubicBezTo>
                  <a:cubicBezTo>
                    <a:pt x="3209" y="3259"/>
                    <a:pt x="3158" y="3385"/>
                    <a:pt x="3108" y="3535"/>
                  </a:cubicBezTo>
                  <a:cubicBezTo>
                    <a:pt x="3033" y="3685"/>
                    <a:pt x="2958" y="3811"/>
                    <a:pt x="2883" y="3936"/>
                  </a:cubicBezTo>
                  <a:cubicBezTo>
                    <a:pt x="2833" y="4011"/>
                    <a:pt x="2782" y="4086"/>
                    <a:pt x="2732" y="4162"/>
                  </a:cubicBezTo>
                  <a:cubicBezTo>
                    <a:pt x="2682" y="4237"/>
                    <a:pt x="2632" y="4287"/>
                    <a:pt x="2582" y="4337"/>
                  </a:cubicBezTo>
                  <a:cubicBezTo>
                    <a:pt x="2507" y="4387"/>
                    <a:pt x="2432" y="4462"/>
                    <a:pt x="2331" y="4512"/>
                  </a:cubicBezTo>
                  <a:cubicBezTo>
                    <a:pt x="2256" y="4588"/>
                    <a:pt x="2181" y="4638"/>
                    <a:pt x="2106" y="4663"/>
                  </a:cubicBezTo>
                  <a:cubicBezTo>
                    <a:pt x="2031" y="4713"/>
                    <a:pt x="1955" y="4738"/>
                    <a:pt x="1905" y="4763"/>
                  </a:cubicBezTo>
                  <a:cubicBezTo>
                    <a:pt x="1855" y="4763"/>
                    <a:pt x="1805" y="4788"/>
                    <a:pt x="1755" y="4788"/>
                  </a:cubicBezTo>
                  <a:cubicBezTo>
                    <a:pt x="1730" y="4813"/>
                    <a:pt x="1705" y="4813"/>
                    <a:pt x="1680" y="4813"/>
                  </a:cubicBezTo>
                  <a:lnTo>
                    <a:pt x="1554" y="4813"/>
                  </a:lnTo>
                  <a:cubicBezTo>
                    <a:pt x="1554" y="4813"/>
                    <a:pt x="1529" y="4788"/>
                    <a:pt x="1529" y="4788"/>
                  </a:cubicBezTo>
                  <a:lnTo>
                    <a:pt x="1479" y="4788"/>
                  </a:lnTo>
                  <a:cubicBezTo>
                    <a:pt x="1454" y="4763"/>
                    <a:pt x="1454" y="4763"/>
                    <a:pt x="1454" y="4763"/>
                  </a:cubicBezTo>
                  <a:cubicBezTo>
                    <a:pt x="1429" y="4763"/>
                    <a:pt x="1404" y="4738"/>
                    <a:pt x="1404" y="4738"/>
                  </a:cubicBezTo>
                  <a:lnTo>
                    <a:pt x="1354" y="4688"/>
                  </a:lnTo>
                  <a:cubicBezTo>
                    <a:pt x="1329" y="4663"/>
                    <a:pt x="1304" y="4638"/>
                    <a:pt x="1304" y="4613"/>
                  </a:cubicBezTo>
                  <a:cubicBezTo>
                    <a:pt x="1279" y="4588"/>
                    <a:pt x="1254" y="4537"/>
                    <a:pt x="1229" y="4487"/>
                  </a:cubicBezTo>
                  <a:cubicBezTo>
                    <a:pt x="1178" y="4437"/>
                    <a:pt x="1153" y="4362"/>
                    <a:pt x="1128" y="4312"/>
                  </a:cubicBezTo>
                  <a:cubicBezTo>
                    <a:pt x="1103" y="4237"/>
                    <a:pt x="1103" y="4162"/>
                    <a:pt x="1078" y="4086"/>
                  </a:cubicBezTo>
                  <a:cubicBezTo>
                    <a:pt x="1053" y="3986"/>
                    <a:pt x="1028" y="3886"/>
                    <a:pt x="1028" y="3786"/>
                  </a:cubicBezTo>
                  <a:cubicBezTo>
                    <a:pt x="1028" y="3660"/>
                    <a:pt x="1003" y="3535"/>
                    <a:pt x="1028" y="3410"/>
                  </a:cubicBezTo>
                  <a:cubicBezTo>
                    <a:pt x="1028" y="3259"/>
                    <a:pt x="1028" y="3134"/>
                    <a:pt x="1053" y="3009"/>
                  </a:cubicBezTo>
                  <a:cubicBezTo>
                    <a:pt x="1078" y="2858"/>
                    <a:pt x="1128" y="2708"/>
                    <a:pt x="1153" y="2557"/>
                  </a:cubicBezTo>
                  <a:cubicBezTo>
                    <a:pt x="1204" y="2407"/>
                    <a:pt x="1254" y="2257"/>
                    <a:pt x="1329" y="2106"/>
                  </a:cubicBezTo>
                  <a:cubicBezTo>
                    <a:pt x="1379" y="2006"/>
                    <a:pt x="1429" y="1906"/>
                    <a:pt x="1504" y="1781"/>
                  </a:cubicBezTo>
                  <a:cubicBezTo>
                    <a:pt x="1554" y="1705"/>
                    <a:pt x="1605" y="1630"/>
                    <a:pt x="1680" y="1530"/>
                  </a:cubicBezTo>
                  <a:cubicBezTo>
                    <a:pt x="1730" y="1455"/>
                    <a:pt x="1805" y="1405"/>
                    <a:pt x="1855" y="1329"/>
                  </a:cubicBezTo>
                  <a:cubicBezTo>
                    <a:pt x="1905" y="1304"/>
                    <a:pt x="1955" y="1254"/>
                    <a:pt x="2006" y="1229"/>
                  </a:cubicBezTo>
                  <a:cubicBezTo>
                    <a:pt x="2056" y="1179"/>
                    <a:pt x="2106" y="1154"/>
                    <a:pt x="2131" y="1129"/>
                  </a:cubicBezTo>
                  <a:cubicBezTo>
                    <a:pt x="2206" y="1104"/>
                    <a:pt x="2256" y="1079"/>
                    <a:pt x="2306" y="1054"/>
                  </a:cubicBezTo>
                  <a:lnTo>
                    <a:pt x="2381" y="1054"/>
                  </a:lnTo>
                  <a:cubicBezTo>
                    <a:pt x="2381" y="1054"/>
                    <a:pt x="2407" y="1029"/>
                    <a:pt x="2407" y="1029"/>
                  </a:cubicBezTo>
                  <a:cubicBezTo>
                    <a:pt x="2507" y="1029"/>
                    <a:pt x="2582" y="1004"/>
                    <a:pt x="2632" y="979"/>
                  </a:cubicBezTo>
                  <a:close/>
                  <a:moveTo>
                    <a:pt x="2810" y="0"/>
                  </a:moveTo>
                  <a:cubicBezTo>
                    <a:pt x="2715" y="0"/>
                    <a:pt x="2613" y="28"/>
                    <a:pt x="2532" y="76"/>
                  </a:cubicBezTo>
                  <a:cubicBezTo>
                    <a:pt x="2482" y="51"/>
                    <a:pt x="2432" y="51"/>
                    <a:pt x="2381" y="51"/>
                  </a:cubicBezTo>
                  <a:cubicBezTo>
                    <a:pt x="1955" y="76"/>
                    <a:pt x="1554" y="302"/>
                    <a:pt x="1229" y="578"/>
                  </a:cubicBezTo>
                  <a:cubicBezTo>
                    <a:pt x="878" y="878"/>
                    <a:pt x="627" y="1279"/>
                    <a:pt x="427" y="1705"/>
                  </a:cubicBezTo>
                  <a:cubicBezTo>
                    <a:pt x="226" y="2131"/>
                    <a:pt x="101" y="2608"/>
                    <a:pt x="51" y="3084"/>
                  </a:cubicBezTo>
                  <a:cubicBezTo>
                    <a:pt x="1" y="3535"/>
                    <a:pt x="26" y="4036"/>
                    <a:pt x="151" y="4462"/>
                  </a:cubicBezTo>
                  <a:cubicBezTo>
                    <a:pt x="251" y="4788"/>
                    <a:pt x="402" y="5089"/>
                    <a:pt x="627" y="5339"/>
                  </a:cubicBezTo>
                  <a:cubicBezTo>
                    <a:pt x="803" y="5540"/>
                    <a:pt x="1053" y="5715"/>
                    <a:pt x="1304" y="5766"/>
                  </a:cubicBezTo>
                  <a:cubicBezTo>
                    <a:pt x="1429" y="5791"/>
                    <a:pt x="1529" y="5791"/>
                    <a:pt x="1655" y="5791"/>
                  </a:cubicBezTo>
                  <a:lnTo>
                    <a:pt x="1780" y="5791"/>
                  </a:lnTo>
                  <a:cubicBezTo>
                    <a:pt x="1930" y="5766"/>
                    <a:pt x="2056" y="5740"/>
                    <a:pt x="2206" y="5690"/>
                  </a:cubicBezTo>
                  <a:cubicBezTo>
                    <a:pt x="2482" y="5615"/>
                    <a:pt x="2757" y="5440"/>
                    <a:pt x="2983" y="5264"/>
                  </a:cubicBezTo>
                  <a:cubicBezTo>
                    <a:pt x="3284" y="5064"/>
                    <a:pt x="3509" y="4788"/>
                    <a:pt x="3710" y="4487"/>
                  </a:cubicBezTo>
                  <a:cubicBezTo>
                    <a:pt x="3810" y="4337"/>
                    <a:pt x="3910" y="4162"/>
                    <a:pt x="3986" y="3961"/>
                  </a:cubicBezTo>
                  <a:cubicBezTo>
                    <a:pt x="4111" y="3710"/>
                    <a:pt x="4186" y="3460"/>
                    <a:pt x="4261" y="3184"/>
                  </a:cubicBezTo>
                  <a:cubicBezTo>
                    <a:pt x="4387" y="2758"/>
                    <a:pt x="4437" y="2282"/>
                    <a:pt x="4311" y="1831"/>
                  </a:cubicBezTo>
                  <a:cubicBezTo>
                    <a:pt x="4236" y="1580"/>
                    <a:pt x="4161" y="1329"/>
                    <a:pt x="4036" y="1104"/>
                  </a:cubicBezTo>
                  <a:cubicBezTo>
                    <a:pt x="3935" y="853"/>
                    <a:pt x="3785" y="628"/>
                    <a:pt x="3585" y="427"/>
                  </a:cubicBezTo>
                  <a:cubicBezTo>
                    <a:pt x="3409" y="252"/>
                    <a:pt x="3209" y="126"/>
                    <a:pt x="2958" y="26"/>
                  </a:cubicBezTo>
                  <a:cubicBezTo>
                    <a:pt x="2914" y="8"/>
                    <a:pt x="2863"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68"/>
            <p:cNvSpPr/>
            <p:nvPr/>
          </p:nvSpPr>
          <p:spPr>
            <a:xfrm>
              <a:off x="4656800" y="4092525"/>
              <a:ext cx="48900" cy="91750"/>
            </a:xfrm>
            <a:custGeom>
              <a:avLst/>
              <a:gdLst/>
              <a:ahLst/>
              <a:cxnLst/>
              <a:rect l="l" t="t" r="r" b="b"/>
              <a:pathLst>
                <a:path w="1956" h="3670" extrusionOk="0">
                  <a:moveTo>
                    <a:pt x="605" y="1"/>
                  </a:moveTo>
                  <a:cubicBezTo>
                    <a:pt x="505" y="1"/>
                    <a:pt x="401" y="29"/>
                    <a:pt x="326" y="85"/>
                  </a:cubicBezTo>
                  <a:cubicBezTo>
                    <a:pt x="101" y="211"/>
                    <a:pt x="0" y="537"/>
                    <a:pt x="151" y="762"/>
                  </a:cubicBezTo>
                  <a:cubicBezTo>
                    <a:pt x="251" y="913"/>
                    <a:pt x="351" y="1063"/>
                    <a:pt x="426" y="1213"/>
                  </a:cubicBezTo>
                  <a:cubicBezTo>
                    <a:pt x="552" y="1464"/>
                    <a:pt x="652" y="1715"/>
                    <a:pt x="752" y="1965"/>
                  </a:cubicBezTo>
                  <a:cubicBezTo>
                    <a:pt x="802" y="2166"/>
                    <a:pt x="878" y="2341"/>
                    <a:pt x="903" y="2517"/>
                  </a:cubicBezTo>
                  <a:cubicBezTo>
                    <a:pt x="928" y="2617"/>
                    <a:pt x="953" y="2717"/>
                    <a:pt x="953" y="2817"/>
                  </a:cubicBezTo>
                  <a:cubicBezTo>
                    <a:pt x="953" y="2867"/>
                    <a:pt x="953" y="2918"/>
                    <a:pt x="953" y="2993"/>
                  </a:cubicBezTo>
                  <a:cubicBezTo>
                    <a:pt x="953" y="3043"/>
                    <a:pt x="953" y="3093"/>
                    <a:pt x="953" y="3143"/>
                  </a:cubicBezTo>
                  <a:cubicBezTo>
                    <a:pt x="928" y="3394"/>
                    <a:pt x="1128" y="3644"/>
                    <a:pt x="1379" y="3669"/>
                  </a:cubicBezTo>
                  <a:lnTo>
                    <a:pt x="1429" y="3669"/>
                  </a:lnTo>
                  <a:cubicBezTo>
                    <a:pt x="1680" y="3669"/>
                    <a:pt x="1905" y="3494"/>
                    <a:pt x="1930" y="3243"/>
                  </a:cubicBezTo>
                  <a:cubicBezTo>
                    <a:pt x="1930" y="3118"/>
                    <a:pt x="1955" y="2993"/>
                    <a:pt x="1955" y="2867"/>
                  </a:cubicBezTo>
                  <a:cubicBezTo>
                    <a:pt x="1930" y="2592"/>
                    <a:pt x="1880" y="2316"/>
                    <a:pt x="1805" y="2065"/>
                  </a:cubicBezTo>
                  <a:cubicBezTo>
                    <a:pt x="1755" y="1815"/>
                    <a:pt x="1680" y="1589"/>
                    <a:pt x="1579" y="1364"/>
                  </a:cubicBezTo>
                  <a:cubicBezTo>
                    <a:pt x="1504" y="1188"/>
                    <a:pt x="1429" y="1013"/>
                    <a:pt x="1329" y="837"/>
                  </a:cubicBezTo>
                  <a:cubicBezTo>
                    <a:pt x="1254" y="637"/>
                    <a:pt x="1128" y="436"/>
                    <a:pt x="1003" y="236"/>
                  </a:cubicBezTo>
                  <a:cubicBezTo>
                    <a:pt x="928" y="136"/>
                    <a:pt x="827" y="60"/>
                    <a:pt x="702" y="10"/>
                  </a:cubicBezTo>
                  <a:cubicBezTo>
                    <a:pt x="671" y="4"/>
                    <a:pt x="638"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68"/>
            <p:cNvSpPr/>
            <p:nvPr/>
          </p:nvSpPr>
          <p:spPr>
            <a:xfrm>
              <a:off x="4682475" y="4063250"/>
              <a:ext cx="37000" cy="102850"/>
            </a:xfrm>
            <a:custGeom>
              <a:avLst/>
              <a:gdLst/>
              <a:ahLst/>
              <a:cxnLst/>
              <a:rect l="l" t="t" r="r" b="b"/>
              <a:pathLst>
                <a:path w="1480" h="4114" extrusionOk="0">
                  <a:moveTo>
                    <a:pt x="735" y="0"/>
                  </a:moveTo>
                  <a:cubicBezTo>
                    <a:pt x="646" y="0"/>
                    <a:pt x="557" y="25"/>
                    <a:pt x="477" y="79"/>
                  </a:cubicBezTo>
                  <a:cubicBezTo>
                    <a:pt x="252" y="204"/>
                    <a:pt x="151" y="505"/>
                    <a:pt x="302" y="730"/>
                  </a:cubicBezTo>
                  <a:cubicBezTo>
                    <a:pt x="327" y="780"/>
                    <a:pt x="327" y="830"/>
                    <a:pt x="352" y="855"/>
                  </a:cubicBezTo>
                  <a:cubicBezTo>
                    <a:pt x="377" y="931"/>
                    <a:pt x="402" y="1006"/>
                    <a:pt x="402" y="1081"/>
                  </a:cubicBezTo>
                  <a:cubicBezTo>
                    <a:pt x="427" y="1181"/>
                    <a:pt x="452" y="1307"/>
                    <a:pt x="452" y="1407"/>
                  </a:cubicBezTo>
                  <a:cubicBezTo>
                    <a:pt x="477" y="1532"/>
                    <a:pt x="477" y="1632"/>
                    <a:pt x="477" y="1758"/>
                  </a:cubicBezTo>
                  <a:cubicBezTo>
                    <a:pt x="452" y="1958"/>
                    <a:pt x="427" y="2184"/>
                    <a:pt x="377" y="2384"/>
                  </a:cubicBezTo>
                  <a:cubicBezTo>
                    <a:pt x="327" y="2635"/>
                    <a:pt x="277" y="2886"/>
                    <a:pt x="201" y="3136"/>
                  </a:cubicBezTo>
                  <a:cubicBezTo>
                    <a:pt x="176" y="3236"/>
                    <a:pt x="126" y="3337"/>
                    <a:pt x="101" y="3437"/>
                  </a:cubicBezTo>
                  <a:cubicBezTo>
                    <a:pt x="1" y="3688"/>
                    <a:pt x="126" y="3988"/>
                    <a:pt x="377" y="4089"/>
                  </a:cubicBezTo>
                  <a:cubicBezTo>
                    <a:pt x="452" y="4114"/>
                    <a:pt x="502" y="4114"/>
                    <a:pt x="552" y="4114"/>
                  </a:cubicBezTo>
                  <a:cubicBezTo>
                    <a:pt x="753" y="4114"/>
                    <a:pt x="953" y="3988"/>
                    <a:pt x="1029" y="3788"/>
                  </a:cubicBezTo>
                  <a:cubicBezTo>
                    <a:pt x="1179" y="3387"/>
                    <a:pt x="1304" y="2961"/>
                    <a:pt x="1354" y="2510"/>
                  </a:cubicBezTo>
                  <a:cubicBezTo>
                    <a:pt x="1430" y="2109"/>
                    <a:pt x="1480" y="1708"/>
                    <a:pt x="1430" y="1282"/>
                  </a:cubicBezTo>
                  <a:cubicBezTo>
                    <a:pt x="1404" y="1031"/>
                    <a:pt x="1354" y="755"/>
                    <a:pt x="1279" y="505"/>
                  </a:cubicBezTo>
                  <a:cubicBezTo>
                    <a:pt x="1229" y="429"/>
                    <a:pt x="1204" y="329"/>
                    <a:pt x="1154" y="229"/>
                  </a:cubicBezTo>
                  <a:cubicBezTo>
                    <a:pt x="1057" y="83"/>
                    <a:pt x="897" y="0"/>
                    <a:pt x="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68"/>
            <p:cNvSpPr/>
            <p:nvPr/>
          </p:nvSpPr>
          <p:spPr>
            <a:xfrm>
              <a:off x="4681850" y="4058875"/>
              <a:ext cx="83375" cy="122275"/>
            </a:xfrm>
            <a:custGeom>
              <a:avLst/>
              <a:gdLst/>
              <a:ahLst/>
              <a:cxnLst/>
              <a:rect l="l" t="t" r="r" b="b"/>
              <a:pathLst>
                <a:path w="3335" h="4891" extrusionOk="0">
                  <a:moveTo>
                    <a:pt x="2836" y="1"/>
                  </a:moveTo>
                  <a:cubicBezTo>
                    <a:pt x="2580" y="1"/>
                    <a:pt x="2355" y="193"/>
                    <a:pt x="2332" y="429"/>
                  </a:cubicBezTo>
                  <a:cubicBezTo>
                    <a:pt x="2332" y="554"/>
                    <a:pt x="2307" y="655"/>
                    <a:pt x="2307" y="755"/>
                  </a:cubicBezTo>
                  <a:cubicBezTo>
                    <a:pt x="2282" y="880"/>
                    <a:pt x="2257" y="980"/>
                    <a:pt x="2206" y="1106"/>
                  </a:cubicBezTo>
                  <a:cubicBezTo>
                    <a:pt x="2181" y="1231"/>
                    <a:pt x="2131" y="1331"/>
                    <a:pt x="2081" y="1457"/>
                  </a:cubicBezTo>
                  <a:cubicBezTo>
                    <a:pt x="2006" y="1632"/>
                    <a:pt x="1906" y="1807"/>
                    <a:pt x="1805" y="1983"/>
                  </a:cubicBezTo>
                  <a:cubicBezTo>
                    <a:pt x="1429" y="2559"/>
                    <a:pt x="1003" y="3086"/>
                    <a:pt x="577" y="3612"/>
                  </a:cubicBezTo>
                  <a:cubicBezTo>
                    <a:pt x="452" y="3762"/>
                    <a:pt x="327" y="3913"/>
                    <a:pt x="201" y="4063"/>
                  </a:cubicBezTo>
                  <a:cubicBezTo>
                    <a:pt x="1" y="4264"/>
                    <a:pt x="26" y="4564"/>
                    <a:pt x="201" y="4765"/>
                  </a:cubicBezTo>
                  <a:cubicBezTo>
                    <a:pt x="302" y="4840"/>
                    <a:pt x="427" y="4890"/>
                    <a:pt x="552" y="4890"/>
                  </a:cubicBezTo>
                  <a:cubicBezTo>
                    <a:pt x="678" y="4890"/>
                    <a:pt x="803" y="4840"/>
                    <a:pt x="903" y="4740"/>
                  </a:cubicBezTo>
                  <a:cubicBezTo>
                    <a:pt x="1129" y="4514"/>
                    <a:pt x="1329" y="4264"/>
                    <a:pt x="1530" y="4013"/>
                  </a:cubicBezTo>
                  <a:cubicBezTo>
                    <a:pt x="1730" y="3762"/>
                    <a:pt x="1906" y="3537"/>
                    <a:pt x="2081" y="3286"/>
                  </a:cubicBezTo>
                  <a:cubicBezTo>
                    <a:pt x="2357" y="2935"/>
                    <a:pt x="2632" y="2584"/>
                    <a:pt x="2833" y="2183"/>
                  </a:cubicBezTo>
                  <a:cubicBezTo>
                    <a:pt x="3008" y="1807"/>
                    <a:pt x="3184" y="1431"/>
                    <a:pt x="3259" y="1030"/>
                  </a:cubicBezTo>
                  <a:cubicBezTo>
                    <a:pt x="3284" y="880"/>
                    <a:pt x="3309" y="705"/>
                    <a:pt x="3309" y="529"/>
                  </a:cubicBezTo>
                  <a:cubicBezTo>
                    <a:pt x="3334" y="279"/>
                    <a:pt x="3159" y="28"/>
                    <a:pt x="2883" y="3"/>
                  </a:cubicBezTo>
                  <a:cubicBezTo>
                    <a:pt x="2867" y="1"/>
                    <a:pt x="2852" y="1"/>
                    <a:pt x="28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68"/>
            <p:cNvSpPr/>
            <p:nvPr/>
          </p:nvSpPr>
          <p:spPr>
            <a:xfrm>
              <a:off x="4658675" y="4142100"/>
              <a:ext cx="163550" cy="310975"/>
            </a:xfrm>
            <a:custGeom>
              <a:avLst/>
              <a:gdLst/>
              <a:ahLst/>
              <a:cxnLst/>
              <a:rect l="l" t="t" r="r" b="b"/>
              <a:pathLst>
                <a:path w="6542" h="12439" extrusionOk="0">
                  <a:moveTo>
                    <a:pt x="2727" y="0"/>
                  </a:moveTo>
                  <a:cubicBezTo>
                    <a:pt x="2621" y="0"/>
                    <a:pt x="2515" y="34"/>
                    <a:pt x="2432" y="108"/>
                  </a:cubicBezTo>
                  <a:cubicBezTo>
                    <a:pt x="2206" y="283"/>
                    <a:pt x="2181" y="584"/>
                    <a:pt x="2356" y="809"/>
                  </a:cubicBezTo>
                  <a:cubicBezTo>
                    <a:pt x="2432" y="884"/>
                    <a:pt x="2482" y="960"/>
                    <a:pt x="2557" y="1060"/>
                  </a:cubicBezTo>
                  <a:cubicBezTo>
                    <a:pt x="2858" y="1486"/>
                    <a:pt x="3108" y="1962"/>
                    <a:pt x="3359" y="2438"/>
                  </a:cubicBezTo>
                  <a:cubicBezTo>
                    <a:pt x="3660" y="3015"/>
                    <a:pt x="3910" y="3566"/>
                    <a:pt x="4161" y="4143"/>
                  </a:cubicBezTo>
                  <a:cubicBezTo>
                    <a:pt x="4412" y="4694"/>
                    <a:pt x="4637" y="5220"/>
                    <a:pt x="4863" y="5797"/>
                  </a:cubicBezTo>
                  <a:cubicBezTo>
                    <a:pt x="4963" y="6072"/>
                    <a:pt x="5063" y="6348"/>
                    <a:pt x="5138" y="6624"/>
                  </a:cubicBezTo>
                  <a:cubicBezTo>
                    <a:pt x="5163" y="6774"/>
                    <a:pt x="5214" y="6925"/>
                    <a:pt x="5264" y="7075"/>
                  </a:cubicBezTo>
                  <a:cubicBezTo>
                    <a:pt x="5289" y="7250"/>
                    <a:pt x="5339" y="7401"/>
                    <a:pt x="5364" y="7551"/>
                  </a:cubicBezTo>
                  <a:cubicBezTo>
                    <a:pt x="5414" y="7827"/>
                    <a:pt x="5464" y="8103"/>
                    <a:pt x="5489" y="8378"/>
                  </a:cubicBezTo>
                  <a:cubicBezTo>
                    <a:pt x="5514" y="8604"/>
                    <a:pt x="5514" y="8804"/>
                    <a:pt x="5514" y="9030"/>
                  </a:cubicBezTo>
                  <a:cubicBezTo>
                    <a:pt x="5489" y="9255"/>
                    <a:pt x="5464" y="9481"/>
                    <a:pt x="5439" y="9681"/>
                  </a:cubicBezTo>
                  <a:cubicBezTo>
                    <a:pt x="5414" y="9857"/>
                    <a:pt x="5364" y="10032"/>
                    <a:pt x="5314" y="10183"/>
                  </a:cubicBezTo>
                  <a:cubicBezTo>
                    <a:pt x="5264" y="10333"/>
                    <a:pt x="5214" y="10484"/>
                    <a:pt x="5163" y="10634"/>
                  </a:cubicBezTo>
                  <a:cubicBezTo>
                    <a:pt x="5113" y="10734"/>
                    <a:pt x="5063" y="10834"/>
                    <a:pt x="4988" y="10935"/>
                  </a:cubicBezTo>
                  <a:cubicBezTo>
                    <a:pt x="4963" y="10985"/>
                    <a:pt x="4938" y="11035"/>
                    <a:pt x="4888" y="11085"/>
                  </a:cubicBezTo>
                  <a:cubicBezTo>
                    <a:pt x="4838" y="11135"/>
                    <a:pt x="4813" y="11185"/>
                    <a:pt x="4762" y="11235"/>
                  </a:cubicBezTo>
                  <a:cubicBezTo>
                    <a:pt x="4737" y="11260"/>
                    <a:pt x="4712" y="11286"/>
                    <a:pt x="4687" y="11311"/>
                  </a:cubicBezTo>
                  <a:cubicBezTo>
                    <a:pt x="4637" y="11336"/>
                    <a:pt x="4587" y="11361"/>
                    <a:pt x="4537" y="11386"/>
                  </a:cubicBezTo>
                  <a:cubicBezTo>
                    <a:pt x="4512" y="11386"/>
                    <a:pt x="4487" y="11411"/>
                    <a:pt x="4462" y="11411"/>
                  </a:cubicBezTo>
                  <a:cubicBezTo>
                    <a:pt x="4437" y="11436"/>
                    <a:pt x="4412" y="11436"/>
                    <a:pt x="4387" y="11436"/>
                  </a:cubicBezTo>
                  <a:lnTo>
                    <a:pt x="4361" y="11436"/>
                  </a:lnTo>
                  <a:cubicBezTo>
                    <a:pt x="4361" y="11436"/>
                    <a:pt x="4361" y="11437"/>
                    <a:pt x="4360" y="11437"/>
                  </a:cubicBezTo>
                  <a:lnTo>
                    <a:pt x="4360" y="11437"/>
                  </a:lnTo>
                  <a:cubicBezTo>
                    <a:pt x="4369" y="11436"/>
                    <a:pt x="4378" y="11436"/>
                    <a:pt x="4387" y="11436"/>
                  </a:cubicBezTo>
                  <a:lnTo>
                    <a:pt x="4387" y="11436"/>
                  </a:lnTo>
                  <a:cubicBezTo>
                    <a:pt x="4361" y="11436"/>
                    <a:pt x="4361" y="11436"/>
                    <a:pt x="4361" y="11461"/>
                  </a:cubicBezTo>
                  <a:lnTo>
                    <a:pt x="4311" y="11461"/>
                  </a:lnTo>
                  <a:cubicBezTo>
                    <a:pt x="4336" y="11461"/>
                    <a:pt x="4336" y="11461"/>
                    <a:pt x="4360" y="11437"/>
                  </a:cubicBezTo>
                  <a:lnTo>
                    <a:pt x="4360" y="11437"/>
                  </a:lnTo>
                  <a:cubicBezTo>
                    <a:pt x="4344" y="11439"/>
                    <a:pt x="4328" y="11445"/>
                    <a:pt x="4311" y="11461"/>
                  </a:cubicBezTo>
                  <a:lnTo>
                    <a:pt x="4236" y="11461"/>
                  </a:lnTo>
                  <a:cubicBezTo>
                    <a:pt x="4211" y="11461"/>
                    <a:pt x="4186" y="11436"/>
                    <a:pt x="4161" y="11436"/>
                  </a:cubicBezTo>
                  <a:lnTo>
                    <a:pt x="4111" y="11436"/>
                  </a:lnTo>
                  <a:cubicBezTo>
                    <a:pt x="4111" y="11411"/>
                    <a:pt x="4086" y="11411"/>
                    <a:pt x="4061" y="11411"/>
                  </a:cubicBezTo>
                  <a:cubicBezTo>
                    <a:pt x="4011" y="11386"/>
                    <a:pt x="3960" y="11361"/>
                    <a:pt x="3935" y="11336"/>
                  </a:cubicBezTo>
                  <a:cubicBezTo>
                    <a:pt x="3960" y="11336"/>
                    <a:pt x="3960" y="11361"/>
                    <a:pt x="3986" y="11361"/>
                  </a:cubicBezTo>
                  <a:cubicBezTo>
                    <a:pt x="3960" y="11336"/>
                    <a:pt x="3910" y="11311"/>
                    <a:pt x="3885" y="11286"/>
                  </a:cubicBezTo>
                  <a:cubicBezTo>
                    <a:pt x="3860" y="11260"/>
                    <a:pt x="3810" y="11235"/>
                    <a:pt x="3785" y="11185"/>
                  </a:cubicBezTo>
                  <a:cubicBezTo>
                    <a:pt x="3710" y="11135"/>
                    <a:pt x="3660" y="11060"/>
                    <a:pt x="3610" y="10985"/>
                  </a:cubicBezTo>
                  <a:cubicBezTo>
                    <a:pt x="3484" y="10809"/>
                    <a:pt x="3384" y="10634"/>
                    <a:pt x="3284" y="10433"/>
                  </a:cubicBezTo>
                  <a:cubicBezTo>
                    <a:pt x="2883" y="9606"/>
                    <a:pt x="2532" y="8754"/>
                    <a:pt x="2206" y="7902"/>
                  </a:cubicBezTo>
                  <a:cubicBezTo>
                    <a:pt x="2131" y="7651"/>
                    <a:pt x="2056" y="7401"/>
                    <a:pt x="1955" y="7150"/>
                  </a:cubicBezTo>
                  <a:cubicBezTo>
                    <a:pt x="1905" y="6950"/>
                    <a:pt x="1855" y="6749"/>
                    <a:pt x="1780" y="6549"/>
                  </a:cubicBezTo>
                  <a:cubicBezTo>
                    <a:pt x="1730" y="6373"/>
                    <a:pt x="1680" y="6173"/>
                    <a:pt x="1630" y="5972"/>
                  </a:cubicBezTo>
                  <a:cubicBezTo>
                    <a:pt x="1580" y="5747"/>
                    <a:pt x="1504" y="5496"/>
                    <a:pt x="1454" y="5245"/>
                  </a:cubicBezTo>
                  <a:cubicBezTo>
                    <a:pt x="1379" y="4844"/>
                    <a:pt x="1279" y="4468"/>
                    <a:pt x="1204" y="4092"/>
                  </a:cubicBezTo>
                  <a:cubicBezTo>
                    <a:pt x="1179" y="3892"/>
                    <a:pt x="1128" y="3691"/>
                    <a:pt x="1103" y="3491"/>
                  </a:cubicBezTo>
                  <a:cubicBezTo>
                    <a:pt x="1053" y="3290"/>
                    <a:pt x="1028" y="3115"/>
                    <a:pt x="1003" y="2915"/>
                  </a:cubicBezTo>
                  <a:cubicBezTo>
                    <a:pt x="1003" y="2689"/>
                    <a:pt x="853" y="2463"/>
                    <a:pt x="627" y="2413"/>
                  </a:cubicBezTo>
                  <a:cubicBezTo>
                    <a:pt x="587" y="2401"/>
                    <a:pt x="546" y="2396"/>
                    <a:pt x="505" y="2396"/>
                  </a:cubicBezTo>
                  <a:cubicBezTo>
                    <a:pt x="287" y="2396"/>
                    <a:pt x="68" y="2553"/>
                    <a:pt x="26" y="2764"/>
                  </a:cubicBezTo>
                  <a:cubicBezTo>
                    <a:pt x="1" y="2940"/>
                    <a:pt x="26" y="3115"/>
                    <a:pt x="51" y="3290"/>
                  </a:cubicBezTo>
                  <a:cubicBezTo>
                    <a:pt x="76" y="3416"/>
                    <a:pt x="101" y="3541"/>
                    <a:pt x="126" y="3666"/>
                  </a:cubicBezTo>
                  <a:cubicBezTo>
                    <a:pt x="226" y="4243"/>
                    <a:pt x="351" y="4794"/>
                    <a:pt x="477" y="5371"/>
                  </a:cubicBezTo>
                  <a:cubicBezTo>
                    <a:pt x="577" y="5897"/>
                    <a:pt x="727" y="6398"/>
                    <a:pt x="878" y="6925"/>
                  </a:cubicBezTo>
                  <a:cubicBezTo>
                    <a:pt x="1153" y="7952"/>
                    <a:pt x="1529" y="8955"/>
                    <a:pt x="1981" y="9932"/>
                  </a:cubicBezTo>
                  <a:cubicBezTo>
                    <a:pt x="2081" y="10208"/>
                    <a:pt x="2206" y="10484"/>
                    <a:pt x="2356" y="10759"/>
                  </a:cubicBezTo>
                  <a:cubicBezTo>
                    <a:pt x="2457" y="10985"/>
                    <a:pt x="2582" y="11235"/>
                    <a:pt x="2732" y="11461"/>
                  </a:cubicBezTo>
                  <a:cubicBezTo>
                    <a:pt x="2908" y="11712"/>
                    <a:pt x="3108" y="11962"/>
                    <a:pt x="3334" y="12113"/>
                  </a:cubicBezTo>
                  <a:cubicBezTo>
                    <a:pt x="3610" y="12313"/>
                    <a:pt x="3910" y="12438"/>
                    <a:pt x="4236" y="12438"/>
                  </a:cubicBezTo>
                  <a:cubicBezTo>
                    <a:pt x="4537" y="12438"/>
                    <a:pt x="4838" y="12363"/>
                    <a:pt x="5088" y="12213"/>
                  </a:cubicBezTo>
                  <a:cubicBezTo>
                    <a:pt x="5389" y="12037"/>
                    <a:pt x="5640" y="11787"/>
                    <a:pt x="5815" y="11486"/>
                  </a:cubicBezTo>
                  <a:cubicBezTo>
                    <a:pt x="5991" y="11210"/>
                    <a:pt x="6141" y="10910"/>
                    <a:pt x="6241" y="10584"/>
                  </a:cubicBezTo>
                  <a:cubicBezTo>
                    <a:pt x="6442" y="9882"/>
                    <a:pt x="6542" y="9155"/>
                    <a:pt x="6492" y="8403"/>
                  </a:cubicBezTo>
                  <a:cubicBezTo>
                    <a:pt x="6467" y="8027"/>
                    <a:pt x="6392" y="7651"/>
                    <a:pt x="6316" y="7301"/>
                  </a:cubicBezTo>
                  <a:cubicBezTo>
                    <a:pt x="6191" y="6774"/>
                    <a:pt x="6066" y="6248"/>
                    <a:pt x="5890" y="5722"/>
                  </a:cubicBezTo>
                  <a:cubicBezTo>
                    <a:pt x="5715" y="5220"/>
                    <a:pt x="5514" y="4719"/>
                    <a:pt x="5289" y="4218"/>
                  </a:cubicBezTo>
                  <a:cubicBezTo>
                    <a:pt x="5088" y="3742"/>
                    <a:pt x="4863" y="3265"/>
                    <a:pt x="4637" y="2789"/>
                  </a:cubicBezTo>
                  <a:cubicBezTo>
                    <a:pt x="4412" y="2313"/>
                    <a:pt x="4186" y="1837"/>
                    <a:pt x="3910" y="1361"/>
                  </a:cubicBezTo>
                  <a:cubicBezTo>
                    <a:pt x="3660" y="960"/>
                    <a:pt x="3434" y="534"/>
                    <a:pt x="3108" y="183"/>
                  </a:cubicBezTo>
                  <a:cubicBezTo>
                    <a:pt x="3021" y="66"/>
                    <a:pt x="2874" y="0"/>
                    <a:pt x="2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68"/>
            <p:cNvSpPr/>
            <p:nvPr/>
          </p:nvSpPr>
          <p:spPr>
            <a:xfrm>
              <a:off x="4307800" y="4041850"/>
              <a:ext cx="60800" cy="147425"/>
            </a:xfrm>
            <a:custGeom>
              <a:avLst/>
              <a:gdLst/>
              <a:ahLst/>
              <a:cxnLst/>
              <a:rect l="l" t="t" r="r" b="b"/>
              <a:pathLst>
                <a:path w="2432" h="5897" extrusionOk="0">
                  <a:moveTo>
                    <a:pt x="1930" y="1"/>
                  </a:moveTo>
                  <a:cubicBezTo>
                    <a:pt x="1906" y="1"/>
                    <a:pt x="1881" y="3"/>
                    <a:pt x="1855" y="7"/>
                  </a:cubicBezTo>
                  <a:cubicBezTo>
                    <a:pt x="1730" y="7"/>
                    <a:pt x="1604" y="57"/>
                    <a:pt x="1504" y="158"/>
                  </a:cubicBezTo>
                  <a:cubicBezTo>
                    <a:pt x="1329" y="333"/>
                    <a:pt x="1153" y="559"/>
                    <a:pt x="1003" y="784"/>
                  </a:cubicBezTo>
                  <a:cubicBezTo>
                    <a:pt x="752" y="1160"/>
                    <a:pt x="527" y="1536"/>
                    <a:pt x="376" y="1937"/>
                  </a:cubicBezTo>
                  <a:cubicBezTo>
                    <a:pt x="101" y="2614"/>
                    <a:pt x="0" y="3366"/>
                    <a:pt x="0" y="4092"/>
                  </a:cubicBezTo>
                  <a:cubicBezTo>
                    <a:pt x="25" y="4468"/>
                    <a:pt x="25" y="4844"/>
                    <a:pt x="126" y="5195"/>
                  </a:cubicBezTo>
                  <a:cubicBezTo>
                    <a:pt x="201" y="5421"/>
                    <a:pt x="276" y="5671"/>
                    <a:pt x="477" y="5797"/>
                  </a:cubicBezTo>
                  <a:cubicBezTo>
                    <a:pt x="552" y="5872"/>
                    <a:pt x="652" y="5897"/>
                    <a:pt x="752" y="5897"/>
                  </a:cubicBezTo>
                  <a:cubicBezTo>
                    <a:pt x="903" y="5897"/>
                    <a:pt x="1053" y="5822"/>
                    <a:pt x="1153" y="5696"/>
                  </a:cubicBezTo>
                  <a:cubicBezTo>
                    <a:pt x="1279" y="5496"/>
                    <a:pt x="1279" y="5245"/>
                    <a:pt x="1128" y="5070"/>
                  </a:cubicBezTo>
                  <a:cubicBezTo>
                    <a:pt x="1103" y="4995"/>
                    <a:pt x="1078" y="4945"/>
                    <a:pt x="1078" y="4869"/>
                  </a:cubicBezTo>
                  <a:cubicBezTo>
                    <a:pt x="1053" y="4744"/>
                    <a:pt x="1028" y="4619"/>
                    <a:pt x="1003" y="4493"/>
                  </a:cubicBezTo>
                  <a:cubicBezTo>
                    <a:pt x="1003" y="4243"/>
                    <a:pt x="1003" y="3992"/>
                    <a:pt x="1003" y="3767"/>
                  </a:cubicBezTo>
                  <a:cubicBezTo>
                    <a:pt x="1003" y="3566"/>
                    <a:pt x="1028" y="3366"/>
                    <a:pt x="1053" y="3165"/>
                  </a:cubicBezTo>
                  <a:cubicBezTo>
                    <a:pt x="1103" y="2965"/>
                    <a:pt x="1153" y="2764"/>
                    <a:pt x="1203" y="2589"/>
                  </a:cubicBezTo>
                  <a:cubicBezTo>
                    <a:pt x="1254" y="2438"/>
                    <a:pt x="1304" y="2288"/>
                    <a:pt x="1354" y="2138"/>
                  </a:cubicBezTo>
                  <a:cubicBezTo>
                    <a:pt x="1454" y="1937"/>
                    <a:pt x="1579" y="1711"/>
                    <a:pt x="1705" y="1511"/>
                  </a:cubicBezTo>
                  <a:cubicBezTo>
                    <a:pt x="1805" y="1361"/>
                    <a:pt x="1905" y="1210"/>
                    <a:pt x="2030" y="1060"/>
                  </a:cubicBezTo>
                  <a:cubicBezTo>
                    <a:pt x="2106" y="985"/>
                    <a:pt x="2156" y="909"/>
                    <a:pt x="2231" y="834"/>
                  </a:cubicBezTo>
                  <a:cubicBezTo>
                    <a:pt x="2431" y="634"/>
                    <a:pt x="2406" y="308"/>
                    <a:pt x="2206" y="133"/>
                  </a:cubicBezTo>
                  <a:cubicBezTo>
                    <a:pt x="2144" y="49"/>
                    <a:pt x="2047" y="1"/>
                    <a:pt x="1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68"/>
            <p:cNvSpPr/>
            <p:nvPr/>
          </p:nvSpPr>
          <p:spPr>
            <a:xfrm>
              <a:off x="4324100" y="4061900"/>
              <a:ext cx="76450" cy="111725"/>
            </a:xfrm>
            <a:custGeom>
              <a:avLst/>
              <a:gdLst/>
              <a:ahLst/>
              <a:cxnLst/>
              <a:rect l="l" t="t" r="r" b="b"/>
              <a:pathLst>
                <a:path w="3058" h="4469" extrusionOk="0">
                  <a:moveTo>
                    <a:pt x="2551" y="0"/>
                  </a:moveTo>
                  <a:cubicBezTo>
                    <a:pt x="2445" y="0"/>
                    <a:pt x="2339" y="34"/>
                    <a:pt x="2256" y="107"/>
                  </a:cubicBezTo>
                  <a:cubicBezTo>
                    <a:pt x="2055" y="283"/>
                    <a:pt x="1880" y="483"/>
                    <a:pt x="1729" y="709"/>
                  </a:cubicBezTo>
                  <a:cubicBezTo>
                    <a:pt x="1629" y="834"/>
                    <a:pt x="1529" y="985"/>
                    <a:pt x="1454" y="1110"/>
                  </a:cubicBezTo>
                  <a:cubicBezTo>
                    <a:pt x="1253" y="1411"/>
                    <a:pt x="1053" y="1686"/>
                    <a:pt x="902" y="1987"/>
                  </a:cubicBezTo>
                  <a:cubicBezTo>
                    <a:pt x="551" y="2589"/>
                    <a:pt x="226" y="3190"/>
                    <a:pt x="50" y="3867"/>
                  </a:cubicBezTo>
                  <a:cubicBezTo>
                    <a:pt x="0" y="4118"/>
                    <a:pt x="175" y="4393"/>
                    <a:pt x="426" y="4443"/>
                  </a:cubicBezTo>
                  <a:cubicBezTo>
                    <a:pt x="476" y="4468"/>
                    <a:pt x="501" y="4468"/>
                    <a:pt x="551" y="4468"/>
                  </a:cubicBezTo>
                  <a:cubicBezTo>
                    <a:pt x="752" y="4468"/>
                    <a:pt x="977" y="4318"/>
                    <a:pt x="1028" y="4092"/>
                  </a:cubicBezTo>
                  <a:cubicBezTo>
                    <a:pt x="1028" y="4042"/>
                    <a:pt x="1053" y="3992"/>
                    <a:pt x="1078" y="3917"/>
                  </a:cubicBezTo>
                  <a:cubicBezTo>
                    <a:pt x="1128" y="3742"/>
                    <a:pt x="1203" y="3566"/>
                    <a:pt x="1278" y="3366"/>
                  </a:cubicBezTo>
                  <a:cubicBezTo>
                    <a:pt x="1454" y="2990"/>
                    <a:pt x="1654" y="2639"/>
                    <a:pt x="1855" y="2288"/>
                  </a:cubicBezTo>
                  <a:cubicBezTo>
                    <a:pt x="2130" y="1862"/>
                    <a:pt x="2406" y="1411"/>
                    <a:pt x="2732" y="1010"/>
                  </a:cubicBezTo>
                  <a:cubicBezTo>
                    <a:pt x="2782" y="960"/>
                    <a:pt x="2832" y="909"/>
                    <a:pt x="2882" y="859"/>
                  </a:cubicBezTo>
                  <a:cubicBezTo>
                    <a:pt x="2983" y="784"/>
                    <a:pt x="3033" y="659"/>
                    <a:pt x="3058" y="534"/>
                  </a:cubicBezTo>
                  <a:cubicBezTo>
                    <a:pt x="3058" y="408"/>
                    <a:pt x="3033" y="283"/>
                    <a:pt x="2932" y="183"/>
                  </a:cubicBezTo>
                  <a:cubicBezTo>
                    <a:pt x="2845" y="66"/>
                    <a:pt x="2698" y="0"/>
                    <a:pt x="2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68"/>
            <p:cNvSpPr/>
            <p:nvPr/>
          </p:nvSpPr>
          <p:spPr>
            <a:xfrm>
              <a:off x="4326600" y="4127525"/>
              <a:ext cx="91500" cy="77425"/>
            </a:xfrm>
            <a:custGeom>
              <a:avLst/>
              <a:gdLst/>
              <a:ahLst/>
              <a:cxnLst/>
              <a:rect l="l" t="t" r="r" b="b"/>
              <a:pathLst>
                <a:path w="3660" h="3097" extrusionOk="0">
                  <a:moveTo>
                    <a:pt x="3108" y="0"/>
                  </a:moveTo>
                  <a:cubicBezTo>
                    <a:pt x="3040" y="0"/>
                    <a:pt x="2972" y="13"/>
                    <a:pt x="2908" y="39"/>
                  </a:cubicBezTo>
                  <a:cubicBezTo>
                    <a:pt x="2782" y="89"/>
                    <a:pt x="2657" y="189"/>
                    <a:pt x="2557" y="264"/>
                  </a:cubicBezTo>
                  <a:cubicBezTo>
                    <a:pt x="2431" y="365"/>
                    <a:pt x="2331" y="440"/>
                    <a:pt x="2206" y="540"/>
                  </a:cubicBezTo>
                  <a:cubicBezTo>
                    <a:pt x="2005" y="716"/>
                    <a:pt x="1780" y="891"/>
                    <a:pt x="1579" y="1092"/>
                  </a:cubicBezTo>
                  <a:cubicBezTo>
                    <a:pt x="1354" y="1267"/>
                    <a:pt x="1128" y="1467"/>
                    <a:pt x="877" y="1668"/>
                  </a:cubicBezTo>
                  <a:cubicBezTo>
                    <a:pt x="652" y="1868"/>
                    <a:pt x="401" y="2044"/>
                    <a:pt x="201" y="2269"/>
                  </a:cubicBezTo>
                  <a:cubicBezTo>
                    <a:pt x="0" y="2445"/>
                    <a:pt x="25" y="2771"/>
                    <a:pt x="226" y="2971"/>
                  </a:cubicBezTo>
                  <a:cubicBezTo>
                    <a:pt x="326" y="3046"/>
                    <a:pt x="426" y="3097"/>
                    <a:pt x="552" y="3097"/>
                  </a:cubicBezTo>
                  <a:cubicBezTo>
                    <a:pt x="677" y="3097"/>
                    <a:pt x="827" y="3046"/>
                    <a:pt x="928" y="2946"/>
                  </a:cubicBezTo>
                  <a:cubicBezTo>
                    <a:pt x="928" y="2921"/>
                    <a:pt x="953" y="2921"/>
                    <a:pt x="953" y="2896"/>
                  </a:cubicBezTo>
                  <a:cubicBezTo>
                    <a:pt x="1329" y="2570"/>
                    <a:pt x="1705" y="2269"/>
                    <a:pt x="2080" y="1944"/>
                  </a:cubicBezTo>
                  <a:cubicBezTo>
                    <a:pt x="2481" y="1618"/>
                    <a:pt x="2857" y="1267"/>
                    <a:pt x="3258" y="966"/>
                  </a:cubicBezTo>
                  <a:cubicBezTo>
                    <a:pt x="3284" y="966"/>
                    <a:pt x="3309" y="941"/>
                    <a:pt x="3334" y="916"/>
                  </a:cubicBezTo>
                  <a:cubicBezTo>
                    <a:pt x="3559" y="791"/>
                    <a:pt x="3659" y="515"/>
                    <a:pt x="3559" y="290"/>
                  </a:cubicBezTo>
                  <a:cubicBezTo>
                    <a:pt x="3485" y="104"/>
                    <a:pt x="3300" y="0"/>
                    <a:pt x="3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68"/>
            <p:cNvSpPr/>
            <p:nvPr/>
          </p:nvSpPr>
          <p:spPr>
            <a:xfrm>
              <a:off x="4344775" y="4180450"/>
              <a:ext cx="97125" cy="34525"/>
            </a:xfrm>
            <a:custGeom>
              <a:avLst/>
              <a:gdLst/>
              <a:ahLst/>
              <a:cxnLst/>
              <a:rect l="l" t="t" r="r" b="b"/>
              <a:pathLst>
                <a:path w="3885" h="1381" extrusionOk="0">
                  <a:moveTo>
                    <a:pt x="3400" y="0"/>
                  </a:moveTo>
                  <a:cubicBezTo>
                    <a:pt x="3387" y="0"/>
                    <a:pt x="3373" y="1"/>
                    <a:pt x="3359" y="2"/>
                  </a:cubicBezTo>
                  <a:cubicBezTo>
                    <a:pt x="3133" y="2"/>
                    <a:pt x="2932" y="52"/>
                    <a:pt x="2707" y="77"/>
                  </a:cubicBezTo>
                  <a:cubicBezTo>
                    <a:pt x="2431" y="127"/>
                    <a:pt x="2181" y="178"/>
                    <a:pt x="1905" y="203"/>
                  </a:cubicBezTo>
                  <a:cubicBezTo>
                    <a:pt x="1429" y="278"/>
                    <a:pt x="927" y="353"/>
                    <a:pt x="451" y="403"/>
                  </a:cubicBezTo>
                  <a:cubicBezTo>
                    <a:pt x="201" y="428"/>
                    <a:pt x="0" y="704"/>
                    <a:pt x="50" y="954"/>
                  </a:cubicBezTo>
                  <a:cubicBezTo>
                    <a:pt x="75" y="1080"/>
                    <a:pt x="150" y="1205"/>
                    <a:pt x="251" y="1280"/>
                  </a:cubicBezTo>
                  <a:cubicBezTo>
                    <a:pt x="326" y="1355"/>
                    <a:pt x="426" y="1381"/>
                    <a:pt x="526" y="1381"/>
                  </a:cubicBezTo>
                  <a:lnTo>
                    <a:pt x="602" y="1381"/>
                  </a:lnTo>
                  <a:cubicBezTo>
                    <a:pt x="1078" y="1330"/>
                    <a:pt x="1554" y="1255"/>
                    <a:pt x="2005" y="1205"/>
                  </a:cubicBezTo>
                  <a:cubicBezTo>
                    <a:pt x="2256" y="1155"/>
                    <a:pt x="2531" y="1130"/>
                    <a:pt x="2782" y="1080"/>
                  </a:cubicBezTo>
                  <a:cubicBezTo>
                    <a:pt x="2983" y="1055"/>
                    <a:pt x="3183" y="1005"/>
                    <a:pt x="3384" y="980"/>
                  </a:cubicBezTo>
                  <a:cubicBezTo>
                    <a:pt x="3659" y="954"/>
                    <a:pt x="3885" y="754"/>
                    <a:pt x="3860" y="478"/>
                  </a:cubicBezTo>
                  <a:cubicBezTo>
                    <a:pt x="3860" y="217"/>
                    <a:pt x="3657" y="0"/>
                    <a:pt x="34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68"/>
            <p:cNvSpPr/>
            <p:nvPr/>
          </p:nvSpPr>
          <p:spPr>
            <a:xfrm>
              <a:off x="4218200" y="4178450"/>
              <a:ext cx="181100" cy="253950"/>
            </a:xfrm>
            <a:custGeom>
              <a:avLst/>
              <a:gdLst/>
              <a:ahLst/>
              <a:cxnLst/>
              <a:rect l="l" t="t" r="r" b="b"/>
              <a:pathLst>
                <a:path w="7244" h="10158" extrusionOk="0">
                  <a:moveTo>
                    <a:pt x="4817" y="0"/>
                  </a:moveTo>
                  <a:cubicBezTo>
                    <a:pt x="4791" y="0"/>
                    <a:pt x="4764" y="2"/>
                    <a:pt x="4737" y="7"/>
                  </a:cubicBezTo>
                  <a:cubicBezTo>
                    <a:pt x="4411" y="57"/>
                    <a:pt x="4161" y="308"/>
                    <a:pt x="3935" y="533"/>
                  </a:cubicBezTo>
                  <a:cubicBezTo>
                    <a:pt x="3609" y="884"/>
                    <a:pt x="3334" y="1285"/>
                    <a:pt x="3058" y="1686"/>
                  </a:cubicBezTo>
                  <a:cubicBezTo>
                    <a:pt x="2908" y="1937"/>
                    <a:pt x="2732" y="2187"/>
                    <a:pt x="2582" y="2438"/>
                  </a:cubicBezTo>
                  <a:cubicBezTo>
                    <a:pt x="2432" y="2664"/>
                    <a:pt x="2306" y="2864"/>
                    <a:pt x="2181" y="3115"/>
                  </a:cubicBezTo>
                  <a:cubicBezTo>
                    <a:pt x="1905" y="3591"/>
                    <a:pt x="1629" y="4067"/>
                    <a:pt x="1404" y="4568"/>
                  </a:cubicBezTo>
                  <a:cubicBezTo>
                    <a:pt x="1153" y="5070"/>
                    <a:pt x="903" y="5546"/>
                    <a:pt x="727" y="6072"/>
                  </a:cubicBezTo>
                  <a:cubicBezTo>
                    <a:pt x="677" y="6222"/>
                    <a:pt x="602" y="6373"/>
                    <a:pt x="552" y="6523"/>
                  </a:cubicBezTo>
                  <a:cubicBezTo>
                    <a:pt x="527" y="6649"/>
                    <a:pt x="477" y="6799"/>
                    <a:pt x="426" y="6924"/>
                  </a:cubicBezTo>
                  <a:cubicBezTo>
                    <a:pt x="351" y="7200"/>
                    <a:pt x="251" y="7501"/>
                    <a:pt x="201" y="7776"/>
                  </a:cubicBezTo>
                  <a:cubicBezTo>
                    <a:pt x="76" y="8378"/>
                    <a:pt x="0" y="9105"/>
                    <a:pt x="401" y="9631"/>
                  </a:cubicBezTo>
                  <a:cubicBezTo>
                    <a:pt x="502" y="9756"/>
                    <a:pt x="602" y="9882"/>
                    <a:pt x="752" y="9982"/>
                  </a:cubicBezTo>
                  <a:cubicBezTo>
                    <a:pt x="878" y="10057"/>
                    <a:pt x="1028" y="10107"/>
                    <a:pt x="1178" y="10132"/>
                  </a:cubicBezTo>
                  <a:cubicBezTo>
                    <a:pt x="1279" y="10157"/>
                    <a:pt x="1379" y="10157"/>
                    <a:pt x="1479" y="10157"/>
                  </a:cubicBezTo>
                  <a:cubicBezTo>
                    <a:pt x="1680" y="10157"/>
                    <a:pt x="1880" y="10132"/>
                    <a:pt x="2056" y="10057"/>
                  </a:cubicBezTo>
                  <a:cubicBezTo>
                    <a:pt x="2732" y="9857"/>
                    <a:pt x="3309" y="9405"/>
                    <a:pt x="3785" y="8879"/>
                  </a:cubicBezTo>
                  <a:cubicBezTo>
                    <a:pt x="4036" y="8629"/>
                    <a:pt x="4261" y="8328"/>
                    <a:pt x="4462" y="8027"/>
                  </a:cubicBezTo>
                  <a:cubicBezTo>
                    <a:pt x="4537" y="7902"/>
                    <a:pt x="4612" y="7801"/>
                    <a:pt x="4687" y="7676"/>
                  </a:cubicBezTo>
                  <a:cubicBezTo>
                    <a:pt x="4988" y="7225"/>
                    <a:pt x="5239" y="6749"/>
                    <a:pt x="5489" y="6273"/>
                  </a:cubicBezTo>
                  <a:cubicBezTo>
                    <a:pt x="6015" y="5345"/>
                    <a:pt x="6442" y="4393"/>
                    <a:pt x="6868" y="3441"/>
                  </a:cubicBezTo>
                  <a:cubicBezTo>
                    <a:pt x="6968" y="3240"/>
                    <a:pt x="7043" y="3040"/>
                    <a:pt x="7143" y="2839"/>
                  </a:cubicBezTo>
                  <a:cubicBezTo>
                    <a:pt x="7244" y="2588"/>
                    <a:pt x="7093" y="2288"/>
                    <a:pt x="6843" y="2187"/>
                  </a:cubicBezTo>
                  <a:cubicBezTo>
                    <a:pt x="6795" y="2168"/>
                    <a:pt x="6747" y="2160"/>
                    <a:pt x="6699" y="2160"/>
                  </a:cubicBezTo>
                  <a:cubicBezTo>
                    <a:pt x="6622" y="2160"/>
                    <a:pt x="6544" y="2181"/>
                    <a:pt x="6467" y="2212"/>
                  </a:cubicBezTo>
                  <a:cubicBezTo>
                    <a:pt x="6341" y="2263"/>
                    <a:pt x="6266" y="2363"/>
                    <a:pt x="6216" y="2488"/>
                  </a:cubicBezTo>
                  <a:cubicBezTo>
                    <a:pt x="6141" y="2664"/>
                    <a:pt x="6041" y="2839"/>
                    <a:pt x="5965" y="3014"/>
                  </a:cubicBezTo>
                  <a:cubicBezTo>
                    <a:pt x="5940" y="3065"/>
                    <a:pt x="5940" y="3115"/>
                    <a:pt x="5915" y="3165"/>
                  </a:cubicBezTo>
                  <a:cubicBezTo>
                    <a:pt x="5890" y="3190"/>
                    <a:pt x="5890" y="3190"/>
                    <a:pt x="5890" y="3215"/>
                  </a:cubicBezTo>
                  <a:cubicBezTo>
                    <a:pt x="5890" y="3215"/>
                    <a:pt x="5890" y="3190"/>
                    <a:pt x="5890" y="3190"/>
                  </a:cubicBezTo>
                  <a:cubicBezTo>
                    <a:pt x="5614" y="3842"/>
                    <a:pt x="5314" y="4468"/>
                    <a:pt x="4988" y="5095"/>
                  </a:cubicBezTo>
                  <a:cubicBezTo>
                    <a:pt x="4687" y="5746"/>
                    <a:pt x="4311" y="6373"/>
                    <a:pt x="3960" y="6974"/>
                  </a:cubicBezTo>
                  <a:cubicBezTo>
                    <a:pt x="3885" y="7100"/>
                    <a:pt x="3785" y="7250"/>
                    <a:pt x="3710" y="7375"/>
                  </a:cubicBezTo>
                  <a:cubicBezTo>
                    <a:pt x="3584" y="7576"/>
                    <a:pt x="3434" y="7776"/>
                    <a:pt x="3284" y="7977"/>
                  </a:cubicBezTo>
                  <a:cubicBezTo>
                    <a:pt x="3133" y="8152"/>
                    <a:pt x="2983" y="8303"/>
                    <a:pt x="2833" y="8453"/>
                  </a:cubicBezTo>
                  <a:cubicBezTo>
                    <a:pt x="2707" y="8553"/>
                    <a:pt x="2582" y="8679"/>
                    <a:pt x="2432" y="8779"/>
                  </a:cubicBezTo>
                  <a:cubicBezTo>
                    <a:pt x="2331" y="8854"/>
                    <a:pt x="2206" y="8929"/>
                    <a:pt x="2081" y="9004"/>
                  </a:cubicBezTo>
                  <a:cubicBezTo>
                    <a:pt x="2005" y="9030"/>
                    <a:pt x="1905" y="9080"/>
                    <a:pt x="1830" y="9105"/>
                  </a:cubicBezTo>
                  <a:cubicBezTo>
                    <a:pt x="1755" y="9130"/>
                    <a:pt x="1705" y="9155"/>
                    <a:pt x="1629" y="9155"/>
                  </a:cubicBezTo>
                  <a:cubicBezTo>
                    <a:pt x="1604" y="9155"/>
                    <a:pt x="1554" y="9180"/>
                    <a:pt x="1529" y="9180"/>
                  </a:cubicBezTo>
                  <a:lnTo>
                    <a:pt x="1404" y="9180"/>
                  </a:lnTo>
                  <a:cubicBezTo>
                    <a:pt x="1379" y="9180"/>
                    <a:pt x="1354" y="9155"/>
                    <a:pt x="1354" y="9155"/>
                  </a:cubicBezTo>
                  <a:lnTo>
                    <a:pt x="1304" y="9155"/>
                  </a:lnTo>
                  <a:cubicBezTo>
                    <a:pt x="1304" y="9130"/>
                    <a:pt x="1279" y="9130"/>
                    <a:pt x="1279" y="9130"/>
                  </a:cubicBezTo>
                  <a:cubicBezTo>
                    <a:pt x="1254" y="9130"/>
                    <a:pt x="1254" y="9105"/>
                    <a:pt x="1228" y="9105"/>
                  </a:cubicBezTo>
                  <a:cubicBezTo>
                    <a:pt x="1228" y="9105"/>
                    <a:pt x="1228" y="9080"/>
                    <a:pt x="1203" y="9080"/>
                  </a:cubicBezTo>
                  <a:lnTo>
                    <a:pt x="1203" y="9055"/>
                  </a:lnTo>
                  <a:cubicBezTo>
                    <a:pt x="1178" y="9030"/>
                    <a:pt x="1178" y="9030"/>
                    <a:pt x="1153" y="9004"/>
                  </a:cubicBezTo>
                  <a:cubicBezTo>
                    <a:pt x="1153" y="8979"/>
                    <a:pt x="1153" y="8954"/>
                    <a:pt x="1128" y="8929"/>
                  </a:cubicBezTo>
                  <a:cubicBezTo>
                    <a:pt x="1128" y="8904"/>
                    <a:pt x="1128" y="8879"/>
                    <a:pt x="1103" y="8854"/>
                  </a:cubicBezTo>
                  <a:cubicBezTo>
                    <a:pt x="1103" y="8829"/>
                    <a:pt x="1103" y="8779"/>
                    <a:pt x="1103" y="8754"/>
                  </a:cubicBezTo>
                  <a:cubicBezTo>
                    <a:pt x="1078" y="8679"/>
                    <a:pt x="1078" y="8603"/>
                    <a:pt x="1078" y="8528"/>
                  </a:cubicBezTo>
                  <a:cubicBezTo>
                    <a:pt x="1103" y="8403"/>
                    <a:pt x="1103" y="8278"/>
                    <a:pt x="1128" y="8152"/>
                  </a:cubicBezTo>
                  <a:cubicBezTo>
                    <a:pt x="1178" y="7902"/>
                    <a:pt x="1254" y="7626"/>
                    <a:pt x="1329" y="7375"/>
                  </a:cubicBezTo>
                  <a:cubicBezTo>
                    <a:pt x="1379" y="7225"/>
                    <a:pt x="1429" y="7050"/>
                    <a:pt x="1479" y="6899"/>
                  </a:cubicBezTo>
                  <a:cubicBezTo>
                    <a:pt x="1504" y="6749"/>
                    <a:pt x="1579" y="6598"/>
                    <a:pt x="1629" y="6473"/>
                  </a:cubicBezTo>
                  <a:cubicBezTo>
                    <a:pt x="1730" y="6197"/>
                    <a:pt x="1855" y="5922"/>
                    <a:pt x="1955" y="5646"/>
                  </a:cubicBezTo>
                  <a:cubicBezTo>
                    <a:pt x="2056" y="5446"/>
                    <a:pt x="2156" y="5220"/>
                    <a:pt x="2281" y="5019"/>
                  </a:cubicBezTo>
                  <a:cubicBezTo>
                    <a:pt x="2406" y="4744"/>
                    <a:pt x="2532" y="4493"/>
                    <a:pt x="2657" y="4243"/>
                  </a:cubicBezTo>
                  <a:cubicBezTo>
                    <a:pt x="2782" y="4017"/>
                    <a:pt x="2933" y="3766"/>
                    <a:pt x="3058" y="3541"/>
                  </a:cubicBezTo>
                  <a:cubicBezTo>
                    <a:pt x="3158" y="3365"/>
                    <a:pt x="3284" y="3190"/>
                    <a:pt x="3384" y="3014"/>
                  </a:cubicBezTo>
                  <a:cubicBezTo>
                    <a:pt x="3735" y="2463"/>
                    <a:pt x="4086" y="1912"/>
                    <a:pt x="4487" y="1385"/>
                  </a:cubicBezTo>
                  <a:cubicBezTo>
                    <a:pt x="4587" y="1285"/>
                    <a:pt x="4662" y="1185"/>
                    <a:pt x="4762" y="1110"/>
                  </a:cubicBezTo>
                  <a:cubicBezTo>
                    <a:pt x="4787" y="1085"/>
                    <a:pt x="4812" y="1060"/>
                    <a:pt x="4838" y="1034"/>
                  </a:cubicBezTo>
                  <a:cubicBezTo>
                    <a:pt x="4913" y="1034"/>
                    <a:pt x="5013" y="1034"/>
                    <a:pt x="5063" y="984"/>
                  </a:cubicBezTo>
                  <a:cubicBezTo>
                    <a:pt x="5314" y="884"/>
                    <a:pt x="5464" y="583"/>
                    <a:pt x="5339" y="333"/>
                  </a:cubicBezTo>
                  <a:cubicBezTo>
                    <a:pt x="5289" y="258"/>
                    <a:pt x="5239" y="157"/>
                    <a:pt x="5138" y="107"/>
                  </a:cubicBezTo>
                  <a:cubicBezTo>
                    <a:pt x="5056" y="45"/>
                    <a:pt x="4939" y="0"/>
                    <a:pt x="48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61" name="Google Shape;3261;p68"/>
          <p:cNvGrpSpPr/>
          <p:nvPr/>
        </p:nvGrpSpPr>
        <p:grpSpPr>
          <a:xfrm>
            <a:off x="2450775" y="3070550"/>
            <a:ext cx="1062700" cy="1204925"/>
            <a:chOff x="1459400" y="651025"/>
            <a:chExt cx="1062700" cy="1204925"/>
          </a:xfrm>
        </p:grpSpPr>
        <p:sp>
          <p:nvSpPr>
            <p:cNvPr id="3262" name="Google Shape;3262;p68"/>
            <p:cNvSpPr/>
            <p:nvPr/>
          </p:nvSpPr>
          <p:spPr>
            <a:xfrm>
              <a:off x="1736350" y="651025"/>
              <a:ext cx="526975" cy="422325"/>
            </a:xfrm>
            <a:custGeom>
              <a:avLst/>
              <a:gdLst/>
              <a:ahLst/>
              <a:cxnLst/>
              <a:rect l="l" t="t" r="r" b="b"/>
              <a:pathLst>
                <a:path w="21079" h="16893" extrusionOk="0">
                  <a:moveTo>
                    <a:pt x="11003" y="984"/>
                  </a:moveTo>
                  <a:cubicBezTo>
                    <a:pt x="11160" y="984"/>
                    <a:pt x="11317" y="990"/>
                    <a:pt x="11479" y="1003"/>
                  </a:cubicBezTo>
                  <a:cubicBezTo>
                    <a:pt x="11630" y="1028"/>
                    <a:pt x="11780" y="1053"/>
                    <a:pt x="11906" y="1078"/>
                  </a:cubicBezTo>
                  <a:cubicBezTo>
                    <a:pt x="12056" y="1103"/>
                    <a:pt x="12206" y="1153"/>
                    <a:pt x="12357" y="1203"/>
                  </a:cubicBezTo>
                  <a:cubicBezTo>
                    <a:pt x="12382" y="1203"/>
                    <a:pt x="12407" y="1228"/>
                    <a:pt x="12432" y="1228"/>
                  </a:cubicBezTo>
                  <a:cubicBezTo>
                    <a:pt x="12519" y="1272"/>
                    <a:pt x="12615" y="1299"/>
                    <a:pt x="12705" y="1299"/>
                  </a:cubicBezTo>
                  <a:cubicBezTo>
                    <a:pt x="12769" y="1299"/>
                    <a:pt x="12830" y="1285"/>
                    <a:pt x="12883" y="1254"/>
                  </a:cubicBezTo>
                  <a:cubicBezTo>
                    <a:pt x="13635" y="1429"/>
                    <a:pt x="14362" y="1629"/>
                    <a:pt x="15088" y="1880"/>
                  </a:cubicBezTo>
                  <a:cubicBezTo>
                    <a:pt x="15540" y="2030"/>
                    <a:pt x="15941" y="2206"/>
                    <a:pt x="16367" y="2431"/>
                  </a:cubicBezTo>
                  <a:cubicBezTo>
                    <a:pt x="16592" y="2557"/>
                    <a:pt x="16843" y="2707"/>
                    <a:pt x="17068" y="2858"/>
                  </a:cubicBezTo>
                  <a:cubicBezTo>
                    <a:pt x="17219" y="2958"/>
                    <a:pt x="17344" y="3033"/>
                    <a:pt x="17495" y="3158"/>
                  </a:cubicBezTo>
                  <a:cubicBezTo>
                    <a:pt x="17620" y="3259"/>
                    <a:pt x="17770" y="3384"/>
                    <a:pt x="17896" y="3509"/>
                  </a:cubicBezTo>
                  <a:cubicBezTo>
                    <a:pt x="18096" y="3710"/>
                    <a:pt x="18322" y="3935"/>
                    <a:pt x="18497" y="4161"/>
                  </a:cubicBezTo>
                  <a:cubicBezTo>
                    <a:pt x="18698" y="4411"/>
                    <a:pt x="18898" y="4662"/>
                    <a:pt x="19073" y="4913"/>
                  </a:cubicBezTo>
                  <a:cubicBezTo>
                    <a:pt x="19174" y="5088"/>
                    <a:pt x="19299" y="5264"/>
                    <a:pt x="19399" y="5439"/>
                  </a:cubicBezTo>
                  <a:cubicBezTo>
                    <a:pt x="19500" y="5640"/>
                    <a:pt x="19575" y="5840"/>
                    <a:pt x="19675" y="6015"/>
                  </a:cubicBezTo>
                  <a:cubicBezTo>
                    <a:pt x="19725" y="6116"/>
                    <a:pt x="19775" y="6216"/>
                    <a:pt x="19800" y="6341"/>
                  </a:cubicBezTo>
                  <a:cubicBezTo>
                    <a:pt x="19825" y="6442"/>
                    <a:pt x="19875" y="6517"/>
                    <a:pt x="19901" y="6617"/>
                  </a:cubicBezTo>
                  <a:cubicBezTo>
                    <a:pt x="19951" y="6817"/>
                    <a:pt x="20001" y="6993"/>
                    <a:pt x="20026" y="7168"/>
                  </a:cubicBezTo>
                  <a:cubicBezTo>
                    <a:pt x="20051" y="7294"/>
                    <a:pt x="20051" y="7444"/>
                    <a:pt x="20076" y="7569"/>
                  </a:cubicBezTo>
                  <a:cubicBezTo>
                    <a:pt x="20076" y="7670"/>
                    <a:pt x="20076" y="7745"/>
                    <a:pt x="20076" y="7845"/>
                  </a:cubicBezTo>
                  <a:lnTo>
                    <a:pt x="20076" y="8146"/>
                  </a:lnTo>
                  <a:cubicBezTo>
                    <a:pt x="20076" y="8271"/>
                    <a:pt x="20076" y="8396"/>
                    <a:pt x="20051" y="8522"/>
                  </a:cubicBezTo>
                  <a:cubicBezTo>
                    <a:pt x="20026" y="8647"/>
                    <a:pt x="20001" y="8772"/>
                    <a:pt x="20001" y="8873"/>
                  </a:cubicBezTo>
                  <a:cubicBezTo>
                    <a:pt x="20001" y="8873"/>
                    <a:pt x="20001" y="8848"/>
                    <a:pt x="20001" y="8822"/>
                  </a:cubicBezTo>
                  <a:cubicBezTo>
                    <a:pt x="19976" y="8948"/>
                    <a:pt x="19951" y="9073"/>
                    <a:pt x="19926" y="9198"/>
                  </a:cubicBezTo>
                  <a:cubicBezTo>
                    <a:pt x="19875" y="9299"/>
                    <a:pt x="19850" y="9424"/>
                    <a:pt x="19825" y="9524"/>
                  </a:cubicBezTo>
                  <a:cubicBezTo>
                    <a:pt x="19775" y="9624"/>
                    <a:pt x="19750" y="9725"/>
                    <a:pt x="19700" y="9825"/>
                  </a:cubicBezTo>
                  <a:cubicBezTo>
                    <a:pt x="19650" y="9950"/>
                    <a:pt x="19600" y="10076"/>
                    <a:pt x="19550" y="10176"/>
                  </a:cubicBezTo>
                  <a:cubicBezTo>
                    <a:pt x="19449" y="10376"/>
                    <a:pt x="19349" y="10552"/>
                    <a:pt x="19224" y="10727"/>
                  </a:cubicBezTo>
                  <a:cubicBezTo>
                    <a:pt x="19124" y="10903"/>
                    <a:pt x="19023" y="11078"/>
                    <a:pt x="18923" y="11254"/>
                  </a:cubicBezTo>
                  <a:lnTo>
                    <a:pt x="18773" y="11429"/>
                  </a:lnTo>
                  <a:cubicBezTo>
                    <a:pt x="18723" y="11504"/>
                    <a:pt x="18698" y="11554"/>
                    <a:pt x="18647" y="11604"/>
                  </a:cubicBezTo>
                  <a:cubicBezTo>
                    <a:pt x="18547" y="11730"/>
                    <a:pt x="18447" y="11830"/>
                    <a:pt x="18347" y="11955"/>
                  </a:cubicBezTo>
                  <a:cubicBezTo>
                    <a:pt x="18171" y="12131"/>
                    <a:pt x="17996" y="12331"/>
                    <a:pt x="17795" y="12507"/>
                  </a:cubicBezTo>
                  <a:cubicBezTo>
                    <a:pt x="17620" y="12682"/>
                    <a:pt x="17419" y="12833"/>
                    <a:pt x="17244" y="13008"/>
                  </a:cubicBezTo>
                  <a:cubicBezTo>
                    <a:pt x="17119" y="13108"/>
                    <a:pt x="16993" y="13208"/>
                    <a:pt x="16868" y="13309"/>
                  </a:cubicBezTo>
                  <a:cubicBezTo>
                    <a:pt x="16743" y="13409"/>
                    <a:pt x="16642" y="13484"/>
                    <a:pt x="16517" y="13584"/>
                  </a:cubicBezTo>
                  <a:cubicBezTo>
                    <a:pt x="16292" y="13735"/>
                    <a:pt x="16041" y="13885"/>
                    <a:pt x="15815" y="14061"/>
                  </a:cubicBezTo>
                  <a:cubicBezTo>
                    <a:pt x="15715" y="14111"/>
                    <a:pt x="15615" y="14161"/>
                    <a:pt x="15515" y="14236"/>
                  </a:cubicBezTo>
                  <a:cubicBezTo>
                    <a:pt x="15414" y="14286"/>
                    <a:pt x="15339" y="14336"/>
                    <a:pt x="15264" y="14361"/>
                  </a:cubicBezTo>
                  <a:cubicBezTo>
                    <a:pt x="15063" y="14462"/>
                    <a:pt x="14863" y="14587"/>
                    <a:pt x="14662" y="14687"/>
                  </a:cubicBezTo>
                  <a:cubicBezTo>
                    <a:pt x="14462" y="14762"/>
                    <a:pt x="14286" y="14838"/>
                    <a:pt x="14086" y="14938"/>
                  </a:cubicBezTo>
                  <a:cubicBezTo>
                    <a:pt x="13936" y="15013"/>
                    <a:pt x="13760" y="15063"/>
                    <a:pt x="13610" y="15113"/>
                  </a:cubicBezTo>
                  <a:cubicBezTo>
                    <a:pt x="13459" y="15188"/>
                    <a:pt x="13309" y="15239"/>
                    <a:pt x="13134" y="15289"/>
                  </a:cubicBezTo>
                  <a:cubicBezTo>
                    <a:pt x="12958" y="15339"/>
                    <a:pt x="12758" y="15414"/>
                    <a:pt x="12557" y="15464"/>
                  </a:cubicBezTo>
                  <a:cubicBezTo>
                    <a:pt x="12432" y="15489"/>
                    <a:pt x="12307" y="15539"/>
                    <a:pt x="12181" y="15564"/>
                  </a:cubicBezTo>
                  <a:cubicBezTo>
                    <a:pt x="12031" y="15589"/>
                    <a:pt x="11906" y="15640"/>
                    <a:pt x="11755" y="15665"/>
                  </a:cubicBezTo>
                  <a:cubicBezTo>
                    <a:pt x="11505" y="15715"/>
                    <a:pt x="11254" y="15765"/>
                    <a:pt x="11003" y="15815"/>
                  </a:cubicBezTo>
                  <a:cubicBezTo>
                    <a:pt x="10753" y="15840"/>
                    <a:pt x="10502" y="15865"/>
                    <a:pt x="10251" y="15890"/>
                  </a:cubicBezTo>
                  <a:lnTo>
                    <a:pt x="9926" y="15890"/>
                  </a:lnTo>
                  <a:cubicBezTo>
                    <a:pt x="9800" y="15915"/>
                    <a:pt x="9675" y="15915"/>
                    <a:pt x="9550" y="15915"/>
                  </a:cubicBezTo>
                  <a:cubicBezTo>
                    <a:pt x="9299" y="15890"/>
                    <a:pt x="9048" y="15890"/>
                    <a:pt x="8798" y="15890"/>
                  </a:cubicBezTo>
                  <a:cubicBezTo>
                    <a:pt x="8672" y="15865"/>
                    <a:pt x="8547" y="15865"/>
                    <a:pt x="8422" y="15840"/>
                  </a:cubicBezTo>
                  <a:cubicBezTo>
                    <a:pt x="8322" y="15840"/>
                    <a:pt x="8196" y="15815"/>
                    <a:pt x="8096" y="15815"/>
                  </a:cubicBezTo>
                  <a:cubicBezTo>
                    <a:pt x="7820" y="15765"/>
                    <a:pt x="7545" y="15715"/>
                    <a:pt x="7269" y="15665"/>
                  </a:cubicBezTo>
                  <a:cubicBezTo>
                    <a:pt x="6918" y="15589"/>
                    <a:pt x="6542" y="15489"/>
                    <a:pt x="6191" y="15364"/>
                  </a:cubicBezTo>
                  <a:cubicBezTo>
                    <a:pt x="5840" y="15213"/>
                    <a:pt x="5464" y="15063"/>
                    <a:pt x="5139" y="14888"/>
                  </a:cubicBezTo>
                  <a:cubicBezTo>
                    <a:pt x="4838" y="14737"/>
                    <a:pt x="4562" y="14587"/>
                    <a:pt x="4286" y="14386"/>
                  </a:cubicBezTo>
                  <a:cubicBezTo>
                    <a:pt x="3936" y="14136"/>
                    <a:pt x="3585" y="13885"/>
                    <a:pt x="3284" y="13584"/>
                  </a:cubicBezTo>
                  <a:cubicBezTo>
                    <a:pt x="3033" y="13359"/>
                    <a:pt x="2783" y="13108"/>
                    <a:pt x="2557" y="12858"/>
                  </a:cubicBezTo>
                  <a:cubicBezTo>
                    <a:pt x="2357" y="12582"/>
                    <a:pt x="2131" y="12306"/>
                    <a:pt x="1956" y="12005"/>
                  </a:cubicBezTo>
                  <a:cubicBezTo>
                    <a:pt x="1780" y="11755"/>
                    <a:pt x="1655" y="11504"/>
                    <a:pt x="1530" y="11229"/>
                  </a:cubicBezTo>
                  <a:cubicBezTo>
                    <a:pt x="1404" y="11003"/>
                    <a:pt x="1329" y="10752"/>
                    <a:pt x="1254" y="10527"/>
                  </a:cubicBezTo>
                  <a:cubicBezTo>
                    <a:pt x="1179" y="10301"/>
                    <a:pt x="1129" y="10076"/>
                    <a:pt x="1078" y="9850"/>
                  </a:cubicBezTo>
                  <a:cubicBezTo>
                    <a:pt x="1053" y="9650"/>
                    <a:pt x="1028" y="9474"/>
                    <a:pt x="1028" y="9274"/>
                  </a:cubicBezTo>
                  <a:cubicBezTo>
                    <a:pt x="1028" y="9048"/>
                    <a:pt x="1028" y="8848"/>
                    <a:pt x="1028" y="8622"/>
                  </a:cubicBezTo>
                  <a:cubicBezTo>
                    <a:pt x="1053" y="8371"/>
                    <a:pt x="1103" y="8146"/>
                    <a:pt x="1154" y="7895"/>
                  </a:cubicBezTo>
                  <a:cubicBezTo>
                    <a:pt x="1204" y="7645"/>
                    <a:pt x="1279" y="7419"/>
                    <a:pt x="1354" y="7193"/>
                  </a:cubicBezTo>
                  <a:cubicBezTo>
                    <a:pt x="1479" y="6868"/>
                    <a:pt x="1605" y="6567"/>
                    <a:pt x="1755" y="6266"/>
                  </a:cubicBezTo>
                  <a:cubicBezTo>
                    <a:pt x="1931" y="5940"/>
                    <a:pt x="2131" y="5589"/>
                    <a:pt x="2357" y="5264"/>
                  </a:cubicBezTo>
                  <a:cubicBezTo>
                    <a:pt x="2607" y="4913"/>
                    <a:pt x="2883" y="4562"/>
                    <a:pt x="3184" y="4211"/>
                  </a:cubicBezTo>
                  <a:cubicBezTo>
                    <a:pt x="3484" y="3910"/>
                    <a:pt x="3785" y="3634"/>
                    <a:pt x="4086" y="3359"/>
                  </a:cubicBezTo>
                  <a:cubicBezTo>
                    <a:pt x="4412" y="3108"/>
                    <a:pt x="4738" y="2858"/>
                    <a:pt x="5088" y="2632"/>
                  </a:cubicBezTo>
                  <a:cubicBezTo>
                    <a:pt x="5389" y="2457"/>
                    <a:pt x="5690" y="2306"/>
                    <a:pt x="5966" y="2131"/>
                  </a:cubicBezTo>
                  <a:cubicBezTo>
                    <a:pt x="6091" y="2081"/>
                    <a:pt x="6191" y="2056"/>
                    <a:pt x="6291" y="2005"/>
                  </a:cubicBezTo>
                  <a:cubicBezTo>
                    <a:pt x="6392" y="1955"/>
                    <a:pt x="6492" y="1905"/>
                    <a:pt x="6617" y="1855"/>
                  </a:cubicBezTo>
                  <a:cubicBezTo>
                    <a:pt x="6843" y="1780"/>
                    <a:pt x="7068" y="1680"/>
                    <a:pt x="7294" y="1604"/>
                  </a:cubicBezTo>
                  <a:cubicBezTo>
                    <a:pt x="7494" y="1554"/>
                    <a:pt x="7670" y="1504"/>
                    <a:pt x="7845" y="1454"/>
                  </a:cubicBezTo>
                  <a:cubicBezTo>
                    <a:pt x="7996" y="1404"/>
                    <a:pt x="8146" y="1379"/>
                    <a:pt x="8296" y="1329"/>
                  </a:cubicBezTo>
                  <a:cubicBezTo>
                    <a:pt x="8472" y="1304"/>
                    <a:pt x="8622" y="1254"/>
                    <a:pt x="8798" y="1228"/>
                  </a:cubicBezTo>
                  <a:cubicBezTo>
                    <a:pt x="8973" y="1203"/>
                    <a:pt x="9149" y="1153"/>
                    <a:pt x="9324" y="1128"/>
                  </a:cubicBezTo>
                  <a:lnTo>
                    <a:pt x="9976" y="1028"/>
                  </a:lnTo>
                  <a:cubicBezTo>
                    <a:pt x="10076" y="1028"/>
                    <a:pt x="10176" y="1028"/>
                    <a:pt x="10251" y="1003"/>
                  </a:cubicBezTo>
                  <a:lnTo>
                    <a:pt x="10527" y="1003"/>
                  </a:lnTo>
                  <a:cubicBezTo>
                    <a:pt x="10690" y="990"/>
                    <a:pt x="10847" y="984"/>
                    <a:pt x="11003" y="984"/>
                  </a:cubicBezTo>
                  <a:close/>
                  <a:moveTo>
                    <a:pt x="10502" y="0"/>
                  </a:moveTo>
                  <a:cubicBezTo>
                    <a:pt x="10352" y="0"/>
                    <a:pt x="10176" y="25"/>
                    <a:pt x="10026" y="51"/>
                  </a:cubicBezTo>
                  <a:cubicBezTo>
                    <a:pt x="9926" y="51"/>
                    <a:pt x="9825" y="51"/>
                    <a:pt x="9725" y="76"/>
                  </a:cubicBezTo>
                  <a:cubicBezTo>
                    <a:pt x="9449" y="126"/>
                    <a:pt x="9149" y="151"/>
                    <a:pt x="8873" y="201"/>
                  </a:cubicBezTo>
                  <a:cubicBezTo>
                    <a:pt x="8723" y="226"/>
                    <a:pt x="8572" y="251"/>
                    <a:pt x="8422" y="301"/>
                  </a:cubicBezTo>
                  <a:cubicBezTo>
                    <a:pt x="8296" y="326"/>
                    <a:pt x="8171" y="351"/>
                    <a:pt x="8021" y="376"/>
                  </a:cubicBezTo>
                  <a:cubicBezTo>
                    <a:pt x="7921" y="401"/>
                    <a:pt x="7795" y="426"/>
                    <a:pt x="7695" y="452"/>
                  </a:cubicBezTo>
                  <a:cubicBezTo>
                    <a:pt x="7545" y="502"/>
                    <a:pt x="7369" y="552"/>
                    <a:pt x="7219" y="602"/>
                  </a:cubicBezTo>
                  <a:cubicBezTo>
                    <a:pt x="7119" y="627"/>
                    <a:pt x="7018" y="652"/>
                    <a:pt x="6918" y="702"/>
                  </a:cubicBezTo>
                  <a:cubicBezTo>
                    <a:pt x="6743" y="752"/>
                    <a:pt x="6592" y="802"/>
                    <a:pt x="6417" y="878"/>
                  </a:cubicBezTo>
                  <a:cubicBezTo>
                    <a:pt x="6166" y="978"/>
                    <a:pt x="5916" y="1078"/>
                    <a:pt x="5665" y="1203"/>
                  </a:cubicBezTo>
                  <a:cubicBezTo>
                    <a:pt x="5389" y="1329"/>
                    <a:pt x="5164" y="1454"/>
                    <a:pt x="4913" y="1604"/>
                  </a:cubicBezTo>
                  <a:cubicBezTo>
                    <a:pt x="4387" y="1880"/>
                    <a:pt x="3885" y="2256"/>
                    <a:pt x="3434" y="2632"/>
                  </a:cubicBezTo>
                  <a:cubicBezTo>
                    <a:pt x="2306" y="3584"/>
                    <a:pt x="1379" y="4762"/>
                    <a:pt x="753" y="6091"/>
                  </a:cubicBezTo>
                  <a:cubicBezTo>
                    <a:pt x="427" y="6742"/>
                    <a:pt x="201" y="7444"/>
                    <a:pt x="101" y="8171"/>
                  </a:cubicBezTo>
                  <a:cubicBezTo>
                    <a:pt x="1" y="8873"/>
                    <a:pt x="1" y="9599"/>
                    <a:pt x="176" y="10326"/>
                  </a:cubicBezTo>
                  <a:cubicBezTo>
                    <a:pt x="327" y="11028"/>
                    <a:pt x="627" y="11730"/>
                    <a:pt x="1003" y="12356"/>
                  </a:cubicBezTo>
                  <a:cubicBezTo>
                    <a:pt x="1404" y="13008"/>
                    <a:pt x="1855" y="13609"/>
                    <a:pt x="2382" y="14111"/>
                  </a:cubicBezTo>
                  <a:cubicBezTo>
                    <a:pt x="2657" y="14386"/>
                    <a:pt x="2958" y="14637"/>
                    <a:pt x="3259" y="14863"/>
                  </a:cubicBezTo>
                  <a:cubicBezTo>
                    <a:pt x="3535" y="15088"/>
                    <a:pt x="3835" y="15289"/>
                    <a:pt x="4136" y="15464"/>
                  </a:cubicBezTo>
                  <a:cubicBezTo>
                    <a:pt x="4738" y="15840"/>
                    <a:pt x="5414" y="16141"/>
                    <a:pt x="6091" y="16366"/>
                  </a:cubicBezTo>
                  <a:cubicBezTo>
                    <a:pt x="6442" y="16467"/>
                    <a:pt x="6818" y="16592"/>
                    <a:pt x="7194" y="16642"/>
                  </a:cubicBezTo>
                  <a:cubicBezTo>
                    <a:pt x="7319" y="16667"/>
                    <a:pt x="7444" y="16692"/>
                    <a:pt x="7570" y="16717"/>
                  </a:cubicBezTo>
                  <a:cubicBezTo>
                    <a:pt x="7695" y="16742"/>
                    <a:pt x="7820" y="16767"/>
                    <a:pt x="7946" y="16792"/>
                  </a:cubicBezTo>
                  <a:cubicBezTo>
                    <a:pt x="8096" y="16792"/>
                    <a:pt x="8246" y="16818"/>
                    <a:pt x="8372" y="16843"/>
                  </a:cubicBezTo>
                  <a:cubicBezTo>
                    <a:pt x="8497" y="16843"/>
                    <a:pt x="8647" y="16868"/>
                    <a:pt x="8773" y="16868"/>
                  </a:cubicBezTo>
                  <a:cubicBezTo>
                    <a:pt x="8923" y="16868"/>
                    <a:pt x="9048" y="16893"/>
                    <a:pt x="9199" y="16893"/>
                  </a:cubicBezTo>
                  <a:lnTo>
                    <a:pt x="10001" y="16893"/>
                  </a:lnTo>
                  <a:cubicBezTo>
                    <a:pt x="10063" y="16880"/>
                    <a:pt x="10126" y="16880"/>
                    <a:pt x="10189" y="16880"/>
                  </a:cubicBezTo>
                  <a:cubicBezTo>
                    <a:pt x="10251" y="16880"/>
                    <a:pt x="10314" y="16880"/>
                    <a:pt x="10377" y="16868"/>
                  </a:cubicBezTo>
                  <a:cubicBezTo>
                    <a:pt x="10527" y="16843"/>
                    <a:pt x="10677" y="16843"/>
                    <a:pt x="10828" y="16818"/>
                  </a:cubicBezTo>
                  <a:cubicBezTo>
                    <a:pt x="10953" y="16818"/>
                    <a:pt x="11078" y="16792"/>
                    <a:pt x="11204" y="16767"/>
                  </a:cubicBezTo>
                  <a:cubicBezTo>
                    <a:pt x="11354" y="16742"/>
                    <a:pt x="11505" y="16717"/>
                    <a:pt x="11655" y="16692"/>
                  </a:cubicBezTo>
                  <a:cubicBezTo>
                    <a:pt x="11780" y="16667"/>
                    <a:pt x="11906" y="16642"/>
                    <a:pt x="12006" y="16617"/>
                  </a:cubicBezTo>
                  <a:cubicBezTo>
                    <a:pt x="12156" y="16592"/>
                    <a:pt x="12307" y="16542"/>
                    <a:pt x="12432" y="16517"/>
                  </a:cubicBezTo>
                  <a:cubicBezTo>
                    <a:pt x="12582" y="16492"/>
                    <a:pt x="12733" y="16442"/>
                    <a:pt x="12858" y="16417"/>
                  </a:cubicBezTo>
                  <a:cubicBezTo>
                    <a:pt x="12983" y="16366"/>
                    <a:pt x="13109" y="16341"/>
                    <a:pt x="13234" y="16291"/>
                  </a:cubicBezTo>
                  <a:cubicBezTo>
                    <a:pt x="13359" y="16241"/>
                    <a:pt x="13510" y="16216"/>
                    <a:pt x="13635" y="16166"/>
                  </a:cubicBezTo>
                  <a:cubicBezTo>
                    <a:pt x="13760" y="16116"/>
                    <a:pt x="13885" y="16066"/>
                    <a:pt x="13986" y="16041"/>
                  </a:cubicBezTo>
                  <a:cubicBezTo>
                    <a:pt x="14111" y="15990"/>
                    <a:pt x="14261" y="15940"/>
                    <a:pt x="14387" y="15890"/>
                  </a:cubicBezTo>
                  <a:cubicBezTo>
                    <a:pt x="14512" y="15815"/>
                    <a:pt x="14637" y="15765"/>
                    <a:pt x="14738" y="15715"/>
                  </a:cubicBezTo>
                  <a:cubicBezTo>
                    <a:pt x="14863" y="15665"/>
                    <a:pt x="15013" y="15615"/>
                    <a:pt x="15114" y="15539"/>
                  </a:cubicBezTo>
                  <a:cubicBezTo>
                    <a:pt x="15264" y="15489"/>
                    <a:pt x="15389" y="15414"/>
                    <a:pt x="15540" y="15339"/>
                  </a:cubicBezTo>
                  <a:cubicBezTo>
                    <a:pt x="15790" y="15213"/>
                    <a:pt x="16016" y="15063"/>
                    <a:pt x="16266" y="14938"/>
                  </a:cubicBezTo>
                  <a:cubicBezTo>
                    <a:pt x="16367" y="14863"/>
                    <a:pt x="16467" y="14787"/>
                    <a:pt x="16567" y="14737"/>
                  </a:cubicBezTo>
                  <a:cubicBezTo>
                    <a:pt x="16667" y="14662"/>
                    <a:pt x="16793" y="14612"/>
                    <a:pt x="16893" y="14537"/>
                  </a:cubicBezTo>
                  <a:cubicBezTo>
                    <a:pt x="17094" y="14386"/>
                    <a:pt x="17294" y="14236"/>
                    <a:pt x="17495" y="14061"/>
                  </a:cubicBezTo>
                  <a:cubicBezTo>
                    <a:pt x="17745" y="13885"/>
                    <a:pt x="17971" y="13685"/>
                    <a:pt x="18196" y="13484"/>
                  </a:cubicBezTo>
                  <a:cubicBezTo>
                    <a:pt x="18372" y="13334"/>
                    <a:pt x="18547" y="13158"/>
                    <a:pt x="18723" y="12983"/>
                  </a:cubicBezTo>
                  <a:cubicBezTo>
                    <a:pt x="18823" y="12883"/>
                    <a:pt x="18948" y="12757"/>
                    <a:pt x="19048" y="12657"/>
                  </a:cubicBezTo>
                  <a:cubicBezTo>
                    <a:pt x="19149" y="12532"/>
                    <a:pt x="19249" y="12432"/>
                    <a:pt x="19324" y="12331"/>
                  </a:cubicBezTo>
                  <a:cubicBezTo>
                    <a:pt x="19500" y="12131"/>
                    <a:pt x="19650" y="11930"/>
                    <a:pt x="19775" y="11730"/>
                  </a:cubicBezTo>
                  <a:cubicBezTo>
                    <a:pt x="19926" y="11479"/>
                    <a:pt x="20101" y="11254"/>
                    <a:pt x="20226" y="11003"/>
                  </a:cubicBezTo>
                  <a:cubicBezTo>
                    <a:pt x="20276" y="10878"/>
                    <a:pt x="20352" y="10752"/>
                    <a:pt x="20402" y="10652"/>
                  </a:cubicBezTo>
                  <a:cubicBezTo>
                    <a:pt x="20477" y="10502"/>
                    <a:pt x="20527" y="10376"/>
                    <a:pt x="20602" y="10226"/>
                  </a:cubicBezTo>
                  <a:cubicBezTo>
                    <a:pt x="20652" y="10126"/>
                    <a:pt x="20703" y="10000"/>
                    <a:pt x="20728" y="9875"/>
                  </a:cubicBezTo>
                  <a:cubicBezTo>
                    <a:pt x="20803" y="9750"/>
                    <a:pt x="20828" y="9599"/>
                    <a:pt x="20878" y="9474"/>
                  </a:cubicBezTo>
                  <a:cubicBezTo>
                    <a:pt x="20903" y="9349"/>
                    <a:pt x="20928" y="9223"/>
                    <a:pt x="20953" y="9098"/>
                  </a:cubicBezTo>
                  <a:cubicBezTo>
                    <a:pt x="20978" y="8948"/>
                    <a:pt x="21003" y="8822"/>
                    <a:pt x="21028" y="8672"/>
                  </a:cubicBezTo>
                  <a:cubicBezTo>
                    <a:pt x="21028" y="8547"/>
                    <a:pt x="21053" y="8421"/>
                    <a:pt x="21053" y="8296"/>
                  </a:cubicBezTo>
                  <a:cubicBezTo>
                    <a:pt x="21079" y="8171"/>
                    <a:pt x="21079" y="8020"/>
                    <a:pt x="21079" y="7870"/>
                  </a:cubicBezTo>
                  <a:cubicBezTo>
                    <a:pt x="21053" y="7720"/>
                    <a:pt x="21053" y="7544"/>
                    <a:pt x="21053" y="7369"/>
                  </a:cubicBezTo>
                  <a:cubicBezTo>
                    <a:pt x="21028" y="7118"/>
                    <a:pt x="20978" y="6868"/>
                    <a:pt x="20903" y="6617"/>
                  </a:cubicBezTo>
                  <a:cubicBezTo>
                    <a:pt x="20853" y="6341"/>
                    <a:pt x="20753" y="6066"/>
                    <a:pt x="20652" y="5790"/>
                  </a:cubicBezTo>
                  <a:cubicBezTo>
                    <a:pt x="20552" y="5539"/>
                    <a:pt x="20427" y="5289"/>
                    <a:pt x="20302" y="5038"/>
                  </a:cubicBezTo>
                  <a:cubicBezTo>
                    <a:pt x="20051" y="4587"/>
                    <a:pt x="19775" y="4161"/>
                    <a:pt x="19474" y="3760"/>
                  </a:cubicBezTo>
                  <a:cubicBezTo>
                    <a:pt x="19124" y="3334"/>
                    <a:pt x="18748" y="2908"/>
                    <a:pt x="18322" y="2557"/>
                  </a:cubicBezTo>
                  <a:cubicBezTo>
                    <a:pt x="18096" y="2381"/>
                    <a:pt x="17896" y="2206"/>
                    <a:pt x="17670" y="2056"/>
                  </a:cubicBezTo>
                  <a:cubicBezTo>
                    <a:pt x="17444" y="1905"/>
                    <a:pt x="17219" y="1780"/>
                    <a:pt x="16993" y="1655"/>
                  </a:cubicBezTo>
                  <a:cubicBezTo>
                    <a:pt x="16542" y="1404"/>
                    <a:pt x="16091" y="1178"/>
                    <a:pt x="15590" y="1003"/>
                  </a:cubicBezTo>
                  <a:cubicBezTo>
                    <a:pt x="14637" y="652"/>
                    <a:pt x="13610" y="401"/>
                    <a:pt x="12607" y="201"/>
                  </a:cubicBezTo>
                  <a:cubicBezTo>
                    <a:pt x="12582" y="188"/>
                    <a:pt x="12551" y="182"/>
                    <a:pt x="12520" y="182"/>
                  </a:cubicBezTo>
                  <a:cubicBezTo>
                    <a:pt x="12488" y="182"/>
                    <a:pt x="12457" y="188"/>
                    <a:pt x="12432" y="201"/>
                  </a:cubicBezTo>
                  <a:cubicBezTo>
                    <a:pt x="12281" y="151"/>
                    <a:pt x="12156" y="101"/>
                    <a:pt x="12006" y="76"/>
                  </a:cubicBezTo>
                  <a:cubicBezTo>
                    <a:pt x="11780" y="51"/>
                    <a:pt x="11555" y="25"/>
                    <a:pt x="1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68"/>
            <p:cNvSpPr/>
            <p:nvPr/>
          </p:nvSpPr>
          <p:spPr>
            <a:xfrm>
              <a:off x="1948750" y="725800"/>
              <a:ext cx="36375" cy="110700"/>
            </a:xfrm>
            <a:custGeom>
              <a:avLst/>
              <a:gdLst/>
              <a:ahLst/>
              <a:cxnLst/>
              <a:rect l="l" t="t" r="r" b="b"/>
              <a:pathLst>
                <a:path w="1455" h="4428" extrusionOk="0">
                  <a:moveTo>
                    <a:pt x="915" y="1"/>
                  </a:moveTo>
                  <a:cubicBezTo>
                    <a:pt x="791" y="1"/>
                    <a:pt x="674" y="46"/>
                    <a:pt x="577" y="142"/>
                  </a:cubicBezTo>
                  <a:cubicBezTo>
                    <a:pt x="477" y="217"/>
                    <a:pt x="427" y="368"/>
                    <a:pt x="402" y="518"/>
                  </a:cubicBezTo>
                  <a:cubicBezTo>
                    <a:pt x="377" y="568"/>
                    <a:pt x="377" y="643"/>
                    <a:pt x="352" y="719"/>
                  </a:cubicBezTo>
                  <a:cubicBezTo>
                    <a:pt x="327" y="869"/>
                    <a:pt x="302" y="1019"/>
                    <a:pt x="277" y="1170"/>
                  </a:cubicBezTo>
                  <a:cubicBezTo>
                    <a:pt x="252" y="1471"/>
                    <a:pt x="201" y="1796"/>
                    <a:pt x="176" y="2097"/>
                  </a:cubicBezTo>
                  <a:cubicBezTo>
                    <a:pt x="101" y="2699"/>
                    <a:pt x="51" y="3325"/>
                    <a:pt x="1" y="3927"/>
                  </a:cubicBezTo>
                  <a:cubicBezTo>
                    <a:pt x="1" y="4202"/>
                    <a:pt x="227" y="4428"/>
                    <a:pt x="502" y="4428"/>
                  </a:cubicBezTo>
                  <a:cubicBezTo>
                    <a:pt x="778" y="4428"/>
                    <a:pt x="978" y="4227"/>
                    <a:pt x="1003" y="3952"/>
                  </a:cubicBezTo>
                  <a:cubicBezTo>
                    <a:pt x="1003" y="3701"/>
                    <a:pt x="1029" y="3451"/>
                    <a:pt x="1054" y="3200"/>
                  </a:cubicBezTo>
                  <a:cubicBezTo>
                    <a:pt x="1079" y="2774"/>
                    <a:pt x="1129" y="2348"/>
                    <a:pt x="1179" y="1947"/>
                  </a:cubicBezTo>
                  <a:cubicBezTo>
                    <a:pt x="1229" y="1521"/>
                    <a:pt x="1279" y="1120"/>
                    <a:pt x="1379" y="719"/>
                  </a:cubicBezTo>
                  <a:cubicBezTo>
                    <a:pt x="1379" y="719"/>
                    <a:pt x="1379" y="694"/>
                    <a:pt x="1379" y="694"/>
                  </a:cubicBezTo>
                  <a:cubicBezTo>
                    <a:pt x="1455" y="518"/>
                    <a:pt x="1430" y="293"/>
                    <a:pt x="1279" y="142"/>
                  </a:cubicBezTo>
                  <a:cubicBezTo>
                    <a:pt x="1229" y="92"/>
                    <a:pt x="1179" y="67"/>
                    <a:pt x="1129" y="42"/>
                  </a:cubicBezTo>
                  <a:cubicBezTo>
                    <a:pt x="1057" y="15"/>
                    <a:pt x="985"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68"/>
            <p:cNvSpPr/>
            <p:nvPr/>
          </p:nvSpPr>
          <p:spPr>
            <a:xfrm>
              <a:off x="2026450" y="708600"/>
              <a:ext cx="25725" cy="107225"/>
            </a:xfrm>
            <a:custGeom>
              <a:avLst/>
              <a:gdLst/>
              <a:ahLst/>
              <a:cxnLst/>
              <a:rect l="l" t="t" r="r" b="b"/>
              <a:pathLst>
                <a:path w="1029" h="4289" extrusionOk="0">
                  <a:moveTo>
                    <a:pt x="1028" y="504"/>
                  </a:moveTo>
                  <a:cubicBezTo>
                    <a:pt x="1028" y="508"/>
                    <a:pt x="1028" y="511"/>
                    <a:pt x="1027" y="514"/>
                  </a:cubicBezTo>
                  <a:lnTo>
                    <a:pt x="1027" y="514"/>
                  </a:lnTo>
                  <a:cubicBezTo>
                    <a:pt x="1028" y="528"/>
                    <a:pt x="1028" y="541"/>
                    <a:pt x="1028" y="555"/>
                  </a:cubicBezTo>
                  <a:cubicBezTo>
                    <a:pt x="1028" y="529"/>
                    <a:pt x="1028" y="529"/>
                    <a:pt x="1028" y="504"/>
                  </a:cubicBezTo>
                  <a:close/>
                  <a:moveTo>
                    <a:pt x="554" y="1"/>
                  </a:moveTo>
                  <a:cubicBezTo>
                    <a:pt x="318" y="1"/>
                    <a:pt x="74" y="171"/>
                    <a:pt x="51" y="429"/>
                  </a:cubicBezTo>
                  <a:cubicBezTo>
                    <a:pt x="26" y="555"/>
                    <a:pt x="26" y="680"/>
                    <a:pt x="26" y="805"/>
                  </a:cubicBezTo>
                  <a:cubicBezTo>
                    <a:pt x="26" y="956"/>
                    <a:pt x="26" y="1106"/>
                    <a:pt x="26" y="1256"/>
                  </a:cubicBezTo>
                  <a:cubicBezTo>
                    <a:pt x="1" y="1532"/>
                    <a:pt x="1" y="1833"/>
                    <a:pt x="1" y="2108"/>
                  </a:cubicBezTo>
                  <a:cubicBezTo>
                    <a:pt x="1" y="2660"/>
                    <a:pt x="1" y="3236"/>
                    <a:pt x="1" y="3788"/>
                  </a:cubicBezTo>
                  <a:cubicBezTo>
                    <a:pt x="1" y="3913"/>
                    <a:pt x="51" y="4038"/>
                    <a:pt x="151" y="4139"/>
                  </a:cubicBezTo>
                  <a:cubicBezTo>
                    <a:pt x="226" y="4239"/>
                    <a:pt x="352" y="4289"/>
                    <a:pt x="477" y="4289"/>
                  </a:cubicBezTo>
                  <a:lnTo>
                    <a:pt x="502" y="4289"/>
                  </a:lnTo>
                  <a:cubicBezTo>
                    <a:pt x="753" y="4289"/>
                    <a:pt x="1003" y="4063"/>
                    <a:pt x="1003" y="3813"/>
                  </a:cubicBezTo>
                  <a:cubicBezTo>
                    <a:pt x="978" y="3261"/>
                    <a:pt x="978" y="2710"/>
                    <a:pt x="978" y="2159"/>
                  </a:cubicBezTo>
                  <a:cubicBezTo>
                    <a:pt x="978" y="1883"/>
                    <a:pt x="978" y="1607"/>
                    <a:pt x="1003" y="1306"/>
                  </a:cubicBezTo>
                  <a:cubicBezTo>
                    <a:pt x="1003" y="1059"/>
                    <a:pt x="1003" y="787"/>
                    <a:pt x="1027" y="514"/>
                  </a:cubicBezTo>
                  <a:lnTo>
                    <a:pt x="1027" y="514"/>
                  </a:lnTo>
                  <a:cubicBezTo>
                    <a:pt x="1022" y="403"/>
                    <a:pt x="995" y="293"/>
                    <a:pt x="928" y="204"/>
                  </a:cubicBezTo>
                  <a:cubicBezTo>
                    <a:pt x="853" y="103"/>
                    <a:pt x="753" y="28"/>
                    <a:pt x="602" y="3"/>
                  </a:cubicBezTo>
                  <a:cubicBezTo>
                    <a:pt x="586" y="2"/>
                    <a:pt x="570"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68"/>
            <p:cNvSpPr/>
            <p:nvPr/>
          </p:nvSpPr>
          <p:spPr>
            <a:xfrm>
              <a:off x="1891750" y="817875"/>
              <a:ext cx="220575" cy="127650"/>
            </a:xfrm>
            <a:custGeom>
              <a:avLst/>
              <a:gdLst/>
              <a:ahLst/>
              <a:cxnLst/>
              <a:rect l="l" t="t" r="r" b="b"/>
              <a:pathLst>
                <a:path w="8823" h="5106" extrusionOk="0">
                  <a:moveTo>
                    <a:pt x="8276" y="1"/>
                  </a:moveTo>
                  <a:cubicBezTo>
                    <a:pt x="8063" y="1"/>
                    <a:pt x="7858" y="158"/>
                    <a:pt x="7795" y="369"/>
                  </a:cubicBezTo>
                  <a:cubicBezTo>
                    <a:pt x="7770" y="419"/>
                    <a:pt x="7770" y="444"/>
                    <a:pt x="7745" y="494"/>
                  </a:cubicBezTo>
                  <a:cubicBezTo>
                    <a:pt x="7644" y="795"/>
                    <a:pt x="7494" y="1096"/>
                    <a:pt x="7344" y="1397"/>
                  </a:cubicBezTo>
                  <a:cubicBezTo>
                    <a:pt x="7268" y="1572"/>
                    <a:pt x="7168" y="1722"/>
                    <a:pt x="7093" y="1873"/>
                  </a:cubicBezTo>
                  <a:cubicBezTo>
                    <a:pt x="6993" y="2023"/>
                    <a:pt x="6918" y="2174"/>
                    <a:pt x="6817" y="2324"/>
                  </a:cubicBezTo>
                  <a:cubicBezTo>
                    <a:pt x="6667" y="2499"/>
                    <a:pt x="6517" y="2700"/>
                    <a:pt x="6366" y="2875"/>
                  </a:cubicBezTo>
                  <a:cubicBezTo>
                    <a:pt x="6241" y="3026"/>
                    <a:pt x="6091" y="3151"/>
                    <a:pt x="5965" y="3276"/>
                  </a:cubicBezTo>
                  <a:cubicBezTo>
                    <a:pt x="5815" y="3402"/>
                    <a:pt x="5639" y="3527"/>
                    <a:pt x="5464" y="3627"/>
                  </a:cubicBezTo>
                  <a:cubicBezTo>
                    <a:pt x="5339" y="3702"/>
                    <a:pt x="5213" y="3778"/>
                    <a:pt x="5088" y="3853"/>
                  </a:cubicBezTo>
                  <a:cubicBezTo>
                    <a:pt x="4963" y="3903"/>
                    <a:pt x="4837" y="3953"/>
                    <a:pt x="4712" y="3978"/>
                  </a:cubicBezTo>
                  <a:cubicBezTo>
                    <a:pt x="4612" y="4028"/>
                    <a:pt x="4487" y="4053"/>
                    <a:pt x="4361" y="4078"/>
                  </a:cubicBezTo>
                  <a:cubicBezTo>
                    <a:pt x="4211" y="4103"/>
                    <a:pt x="4060" y="4103"/>
                    <a:pt x="3935" y="4128"/>
                  </a:cubicBezTo>
                  <a:cubicBezTo>
                    <a:pt x="3810" y="4128"/>
                    <a:pt x="3710" y="4128"/>
                    <a:pt x="3609" y="4103"/>
                  </a:cubicBezTo>
                  <a:cubicBezTo>
                    <a:pt x="3509" y="4103"/>
                    <a:pt x="3384" y="4078"/>
                    <a:pt x="3283" y="4053"/>
                  </a:cubicBezTo>
                  <a:cubicBezTo>
                    <a:pt x="3208" y="4053"/>
                    <a:pt x="3133" y="4028"/>
                    <a:pt x="3058" y="4003"/>
                  </a:cubicBezTo>
                  <a:cubicBezTo>
                    <a:pt x="2983" y="3978"/>
                    <a:pt x="2933" y="3953"/>
                    <a:pt x="2882" y="3928"/>
                  </a:cubicBezTo>
                  <a:cubicBezTo>
                    <a:pt x="2832" y="3903"/>
                    <a:pt x="2782" y="3853"/>
                    <a:pt x="2732" y="3828"/>
                  </a:cubicBezTo>
                  <a:cubicBezTo>
                    <a:pt x="2507" y="3677"/>
                    <a:pt x="2306" y="3527"/>
                    <a:pt x="2106" y="3351"/>
                  </a:cubicBezTo>
                  <a:cubicBezTo>
                    <a:pt x="2005" y="3251"/>
                    <a:pt x="1905" y="3151"/>
                    <a:pt x="1805" y="3026"/>
                  </a:cubicBezTo>
                  <a:cubicBezTo>
                    <a:pt x="1730" y="2925"/>
                    <a:pt x="1629" y="2800"/>
                    <a:pt x="1554" y="2675"/>
                  </a:cubicBezTo>
                  <a:cubicBezTo>
                    <a:pt x="1454" y="2499"/>
                    <a:pt x="1354" y="2324"/>
                    <a:pt x="1278" y="2148"/>
                  </a:cubicBezTo>
                  <a:cubicBezTo>
                    <a:pt x="1228" y="2023"/>
                    <a:pt x="1178" y="1898"/>
                    <a:pt x="1128" y="1773"/>
                  </a:cubicBezTo>
                  <a:cubicBezTo>
                    <a:pt x="1128" y="1722"/>
                    <a:pt x="1103" y="1647"/>
                    <a:pt x="1078" y="1572"/>
                  </a:cubicBezTo>
                  <a:cubicBezTo>
                    <a:pt x="1078" y="1572"/>
                    <a:pt x="1078" y="1572"/>
                    <a:pt x="1078" y="1547"/>
                  </a:cubicBezTo>
                  <a:cubicBezTo>
                    <a:pt x="1103" y="1397"/>
                    <a:pt x="1078" y="1221"/>
                    <a:pt x="953" y="1121"/>
                  </a:cubicBezTo>
                  <a:cubicBezTo>
                    <a:pt x="862" y="1017"/>
                    <a:pt x="731" y="967"/>
                    <a:pt x="598" y="967"/>
                  </a:cubicBezTo>
                  <a:cubicBezTo>
                    <a:pt x="474" y="967"/>
                    <a:pt x="348" y="1011"/>
                    <a:pt x="251" y="1096"/>
                  </a:cubicBezTo>
                  <a:cubicBezTo>
                    <a:pt x="0" y="1346"/>
                    <a:pt x="101" y="1747"/>
                    <a:pt x="176" y="2023"/>
                  </a:cubicBezTo>
                  <a:cubicBezTo>
                    <a:pt x="276" y="2349"/>
                    <a:pt x="401" y="2675"/>
                    <a:pt x="577" y="2950"/>
                  </a:cubicBezTo>
                  <a:cubicBezTo>
                    <a:pt x="752" y="3251"/>
                    <a:pt x="928" y="3552"/>
                    <a:pt x="1178" y="3803"/>
                  </a:cubicBezTo>
                  <a:cubicBezTo>
                    <a:pt x="1404" y="4053"/>
                    <a:pt x="1679" y="4279"/>
                    <a:pt x="1955" y="4479"/>
                  </a:cubicBezTo>
                  <a:cubicBezTo>
                    <a:pt x="2131" y="4630"/>
                    <a:pt x="2331" y="4780"/>
                    <a:pt x="2557" y="4855"/>
                  </a:cubicBezTo>
                  <a:cubicBezTo>
                    <a:pt x="2832" y="4981"/>
                    <a:pt x="3133" y="5056"/>
                    <a:pt x="3434" y="5081"/>
                  </a:cubicBezTo>
                  <a:cubicBezTo>
                    <a:pt x="3559" y="5106"/>
                    <a:pt x="3684" y="5106"/>
                    <a:pt x="3835" y="5106"/>
                  </a:cubicBezTo>
                  <a:cubicBezTo>
                    <a:pt x="4060" y="5106"/>
                    <a:pt x="4286" y="5081"/>
                    <a:pt x="4512" y="5056"/>
                  </a:cubicBezTo>
                  <a:cubicBezTo>
                    <a:pt x="4837" y="4981"/>
                    <a:pt x="5138" y="4905"/>
                    <a:pt x="5439" y="4755"/>
                  </a:cubicBezTo>
                  <a:cubicBezTo>
                    <a:pt x="5614" y="4680"/>
                    <a:pt x="5790" y="4605"/>
                    <a:pt x="5965" y="4504"/>
                  </a:cubicBezTo>
                  <a:cubicBezTo>
                    <a:pt x="6091" y="4429"/>
                    <a:pt x="6216" y="4329"/>
                    <a:pt x="6341" y="4229"/>
                  </a:cubicBezTo>
                  <a:cubicBezTo>
                    <a:pt x="6441" y="4154"/>
                    <a:pt x="6542" y="4078"/>
                    <a:pt x="6642" y="3978"/>
                  </a:cubicBezTo>
                  <a:cubicBezTo>
                    <a:pt x="6742" y="3878"/>
                    <a:pt x="6842" y="3803"/>
                    <a:pt x="6943" y="3702"/>
                  </a:cubicBezTo>
                  <a:cubicBezTo>
                    <a:pt x="7043" y="3577"/>
                    <a:pt x="7143" y="3477"/>
                    <a:pt x="7243" y="3377"/>
                  </a:cubicBezTo>
                  <a:cubicBezTo>
                    <a:pt x="7594" y="2976"/>
                    <a:pt x="7870" y="2524"/>
                    <a:pt x="8121" y="2073"/>
                  </a:cubicBezTo>
                  <a:cubicBezTo>
                    <a:pt x="8346" y="1597"/>
                    <a:pt x="8572" y="1146"/>
                    <a:pt x="8747" y="645"/>
                  </a:cubicBezTo>
                  <a:cubicBezTo>
                    <a:pt x="8822" y="394"/>
                    <a:pt x="8647" y="93"/>
                    <a:pt x="8396" y="18"/>
                  </a:cubicBezTo>
                  <a:cubicBezTo>
                    <a:pt x="8356" y="6"/>
                    <a:pt x="8316" y="1"/>
                    <a:pt x="8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68"/>
            <p:cNvSpPr/>
            <p:nvPr/>
          </p:nvSpPr>
          <p:spPr>
            <a:xfrm>
              <a:off x="1824075" y="996825"/>
              <a:ext cx="379100" cy="555225"/>
            </a:xfrm>
            <a:custGeom>
              <a:avLst/>
              <a:gdLst/>
              <a:ahLst/>
              <a:cxnLst/>
              <a:rect l="l" t="t" r="r" b="b"/>
              <a:pathLst>
                <a:path w="15164" h="22209" extrusionOk="0">
                  <a:moveTo>
                    <a:pt x="12879" y="1"/>
                  </a:moveTo>
                  <a:cubicBezTo>
                    <a:pt x="12864" y="1"/>
                    <a:pt x="12848" y="2"/>
                    <a:pt x="12833" y="3"/>
                  </a:cubicBezTo>
                  <a:cubicBezTo>
                    <a:pt x="12582" y="53"/>
                    <a:pt x="12382" y="279"/>
                    <a:pt x="12407" y="554"/>
                  </a:cubicBezTo>
                  <a:cubicBezTo>
                    <a:pt x="12532" y="1632"/>
                    <a:pt x="12657" y="2710"/>
                    <a:pt x="12783" y="3788"/>
                  </a:cubicBezTo>
                  <a:cubicBezTo>
                    <a:pt x="12883" y="4840"/>
                    <a:pt x="13008" y="5893"/>
                    <a:pt x="13158" y="6945"/>
                  </a:cubicBezTo>
                  <a:cubicBezTo>
                    <a:pt x="13309" y="8023"/>
                    <a:pt x="13459" y="9126"/>
                    <a:pt x="13610" y="10229"/>
                  </a:cubicBezTo>
                  <a:cubicBezTo>
                    <a:pt x="13860" y="12334"/>
                    <a:pt x="13986" y="14439"/>
                    <a:pt x="14086" y="16570"/>
                  </a:cubicBezTo>
                  <a:cubicBezTo>
                    <a:pt x="14086" y="16544"/>
                    <a:pt x="14086" y="16519"/>
                    <a:pt x="14086" y="16494"/>
                  </a:cubicBezTo>
                  <a:cubicBezTo>
                    <a:pt x="14111" y="17021"/>
                    <a:pt x="14136" y="17572"/>
                    <a:pt x="14136" y="18098"/>
                  </a:cubicBezTo>
                  <a:cubicBezTo>
                    <a:pt x="14136" y="18575"/>
                    <a:pt x="14111" y="19051"/>
                    <a:pt x="14086" y="19552"/>
                  </a:cubicBezTo>
                  <a:cubicBezTo>
                    <a:pt x="14061" y="19753"/>
                    <a:pt x="14061" y="19953"/>
                    <a:pt x="14011" y="20128"/>
                  </a:cubicBezTo>
                  <a:cubicBezTo>
                    <a:pt x="13986" y="20204"/>
                    <a:pt x="13960" y="20279"/>
                    <a:pt x="13960" y="20354"/>
                  </a:cubicBezTo>
                  <a:cubicBezTo>
                    <a:pt x="13935" y="20404"/>
                    <a:pt x="13910" y="20454"/>
                    <a:pt x="13885" y="20479"/>
                  </a:cubicBezTo>
                  <a:cubicBezTo>
                    <a:pt x="13885" y="20504"/>
                    <a:pt x="13885" y="20529"/>
                    <a:pt x="13860" y="20529"/>
                  </a:cubicBezTo>
                  <a:cubicBezTo>
                    <a:pt x="13860" y="20555"/>
                    <a:pt x="13860" y="20555"/>
                    <a:pt x="13835" y="20555"/>
                  </a:cubicBezTo>
                  <a:cubicBezTo>
                    <a:pt x="13835" y="20555"/>
                    <a:pt x="13835" y="20555"/>
                    <a:pt x="13810" y="20580"/>
                  </a:cubicBezTo>
                  <a:lnTo>
                    <a:pt x="13785" y="20580"/>
                  </a:lnTo>
                  <a:cubicBezTo>
                    <a:pt x="13459" y="20680"/>
                    <a:pt x="13133" y="20730"/>
                    <a:pt x="12808" y="20780"/>
                  </a:cubicBezTo>
                  <a:lnTo>
                    <a:pt x="12833" y="20780"/>
                  </a:lnTo>
                  <a:cubicBezTo>
                    <a:pt x="12131" y="20880"/>
                    <a:pt x="11429" y="20981"/>
                    <a:pt x="10727" y="21056"/>
                  </a:cubicBezTo>
                  <a:cubicBezTo>
                    <a:pt x="10001" y="21131"/>
                    <a:pt x="9299" y="21181"/>
                    <a:pt x="8572" y="21206"/>
                  </a:cubicBezTo>
                  <a:cubicBezTo>
                    <a:pt x="8146" y="21219"/>
                    <a:pt x="7720" y="21225"/>
                    <a:pt x="7291" y="21225"/>
                  </a:cubicBezTo>
                  <a:cubicBezTo>
                    <a:pt x="6861" y="21225"/>
                    <a:pt x="6429" y="21219"/>
                    <a:pt x="5990" y="21206"/>
                  </a:cubicBezTo>
                  <a:cubicBezTo>
                    <a:pt x="5138" y="21156"/>
                    <a:pt x="4261" y="21106"/>
                    <a:pt x="3409" y="21031"/>
                  </a:cubicBezTo>
                  <a:cubicBezTo>
                    <a:pt x="3058" y="20981"/>
                    <a:pt x="2707" y="20956"/>
                    <a:pt x="2381" y="20905"/>
                  </a:cubicBezTo>
                  <a:cubicBezTo>
                    <a:pt x="2081" y="20880"/>
                    <a:pt x="1805" y="20805"/>
                    <a:pt x="1504" y="20755"/>
                  </a:cubicBezTo>
                  <a:cubicBezTo>
                    <a:pt x="1354" y="20730"/>
                    <a:pt x="1229" y="20705"/>
                    <a:pt x="1078" y="20655"/>
                  </a:cubicBezTo>
                  <a:cubicBezTo>
                    <a:pt x="1053" y="20630"/>
                    <a:pt x="1028" y="20630"/>
                    <a:pt x="1003" y="20605"/>
                  </a:cubicBezTo>
                  <a:cubicBezTo>
                    <a:pt x="1003" y="20555"/>
                    <a:pt x="978" y="20479"/>
                    <a:pt x="978" y="20404"/>
                  </a:cubicBezTo>
                  <a:cubicBezTo>
                    <a:pt x="978" y="20103"/>
                    <a:pt x="1003" y="19803"/>
                    <a:pt x="1028" y="19527"/>
                  </a:cubicBezTo>
                  <a:cubicBezTo>
                    <a:pt x="1103" y="18474"/>
                    <a:pt x="1178" y="17447"/>
                    <a:pt x="1229" y="16419"/>
                  </a:cubicBezTo>
                  <a:cubicBezTo>
                    <a:pt x="1304" y="15392"/>
                    <a:pt x="1404" y="14339"/>
                    <a:pt x="1479" y="13311"/>
                  </a:cubicBezTo>
                  <a:cubicBezTo>
                    <a:pt x="1554" y="12209"/>
                    <a:pt x="1630" y="11081"/>
                    <a:pt x="1705" y="9978"/>
                  </a:cubicBezTo>
                  <a:cubicBezTo>
                    <a:pt x="1780" y="8925"/>
                    <a:pt x="1880" y="7898"/>
                    <a:pt x="1955" y="6870"/>
                  </a:cubicBezTo>
                  <a:cubicBezTo>
                    <a:pt x="2031" y="5993"/>
                    <a:pt x="2106" y="5141"/>
                    <a:pt x="2206" y="4264"/>
                  </a:cubicBezTo>
                  <a:cubicBezTo>
                    <a:pt x="2231" y="3863"/>
                    <a:pt x="2281" y="3437"/>
                    <a:pt x="2306" y="3036"/>
                  </a:cubicBezTo>
                  <a:cubicBezTo>
                    <a:pt x="2331" y="2835"/>
                    <a:pt x="2356" y="2610"/>
                    <a:pt x="2356" y="2384"/>
                  </a:cubicBezTo>
                  <a:cubicBezTo>
                    <a:pt x="2381" y="2234"/>
                    <a:pt x="2381" y="2058"/>
                    <a:pt x="2407" y="1908"/>
                  </a:cubicBezTo>
                  <a:cubicBezTo>
                    <a:pt x="2457" y="1657"/>
                    <a:pt x="2306" y="1407"/>
                    <a:pt x="2056" y="1356"/>
                  </a:cubicBezTo>
                  <a:cubicBezTo>
                    <a:pt x="2011" y="1342"/>
                    <a:pt x="1965" y="1335"/>
                    <a:pt x="1918" y="1335"/>
                  </a:cubicBezTo>
                  <a:cubicBezTo>
                    <a:pt x="1729" y="1335"/>
                    <a:pt x="1540" y="1451"/>
                    <a:pt x="1479" y="1632"/>
                  </a:cubicBezTo>
                  <a:cubicBezTo>
                    <a:pt x="1429" y="1707"/>
                    <a:pt x="1429" y="1808"/>
                    <a:pt x="1429" y="1908"/>
                  </a:cubicBezTo>
                  <a:cubicBezTo>
                    <a:pt x="1404" y="2008"/>
                    <a:pt x="1404" y="2108"/>
                    <a:pt x="1404" y="2209"/>
                  </a:cubicBezTo>
                  <a:cubicBezTo>
                    <a:pt x="1379" y="2434"/>
                    <a:pt x="1354" y="2635"/>
                    <a:pt x="1329" y="2835"/>
                  </a:cubicBezTo>
                  <a:cubicBezTo>
                    <a:pt x="1304" y="3286"/>
                    <a:pt x="1254" y="3712"/>
                    <a:pt x="1204" y="4163"/>
                  </a:cubicBezTo>
                  <a:cubicBezTo>
                    <a:pt x="1103" y="5291"/>
                    <a:pt x="1003" y="6419"/>
                    <a:pt x="903" y="7547"/>
                  </a:cubicBezTo>
                  <a:cubicBezTo>
                    <a:pt x="828" y="8625"/>
                    <a:pt x="752" y="9702"/>
                    <a:pt x="677" y="10780"/>
                  </a:cubicBezTo>
                  <a:cubicBezTo>
                    <a:pt x="602" y="11858"/>
                    <a:pt x="527" y="12910"/>
                    <a:pt x="427" y="13963"/>
                  </a:cubicBezTo>
                  <a:cubicBezTo>
                    <a:pt x="351" y="14991"/>
                    <a:pt x="276" y="16018"/>
                    <a:pt x="201" y="17071"/>
                  </a:cubicBezTo>
                  <a:cubicBezTo>
                    <a:pt x="176" y="17597"/>
                    <a:pt x="126" y="18098"/>
                    <a:pt x="101" y="18625"/>
                  </a:cubicBezTo>
                  <a:cubicBezTo>
                    <a:pt x="76" y="19126"/>
                    <a:pt x="26" y="19627"/>
                    <a:pt x="0" y="20128"/>
                  </a:cubicBezTo>
                  <a:cubicBezTo>
                    <a:pt x="0" y="20254"/>
                    <a:pt x="0" y="20404"/>
                    <a:pt x="0" y="20555"/>
                  </a:cubicBezTo>
                  <a:cubicBezTo>
                    <a:pt x="26" y="20705"/>
                    <a:pt x="26" y="20880"/>
                    <a:pt x="101" y="21031"/>
                  </a:cubicBezTo>
                  <a:cubicBezTo>
                    <a:pt x="151" y="21181"/>
                    <a:pt x="251" y="21281"/>
                    <a:pt x="376" y="21382"/>
                  </a:cubicBezTo>
                  <a:cubicBezTo>
                    <a:pt x="477" y="21457"/>
                    <a:pt x="602" y="21532"/>
                    <a:pt x="727" y="21557"/>
                  </a:cubicBezTo>
                  <a:cubicBezTo>
                    <a:pt x="953" y="21657"/>
                    <a:pt x="1204" y="21707"/>
                    <a:pt x="1429" y="21758"/>
                  </a:cubicBezTo>
                  <a:cubicBezTo>
                    <a:pt x="1980" y="21858"/>
                    <a:pt x="2507" y="21933"/>
                    <a:pt x="3058" y="21983"/>
                  </a:cubicBezTo>
                  <a:cubicBezTo>
                    <a:pt x="4136" y="22083"/>
                    <a:pt x="5214" y="22159"/>
                    <a:pt x="6291" y="22209"/>
                  </a:cubicBezTo>
                  <a:lnTo>
                    <a:pt x="7344" y="22209"/>
                  </a:lnTo>
                  <a:cubicBezTo>
                    <a:pt x="8046" y="22209"/>
                    <a:pt x="8747" y="22184"/>
                    <a:pt x="9449" y="22159"/>
                  </a:cubicBezTo>
                  <a:cubicBezTo>
                    <a:pt x="10502" y="22083"/>
                    <a:pt x="11529" y="21983"/>
                    <a:pt x="12557" y="21808"/>
                  </a:cubicBezTo>
                  <a:cubicBezTo>
                    <a:pt x="12808" y="21783"/>
                    <a:pt x="13033" y="21732"/>
                    <a:pt x="13284" y="21682"/>
                  </a:cubicBezTo>
                  <a:cubicBezTo>
                    <a:pt x="13409" y="21682"/>
                    <a:pt x="13534" y="21657"/>
                    <a:pt x="13660" y="21632"/>
                  </a:cubicBezTo>
                  <a:cubicBezTo>
                    <a:pt x="13760" y="21607"/>
                    <a:pt x="13860" y="21582"/>
                    <a:pt x="13986" y="21557"/>
                  </a:cubicBezTo>
                  <a:cubicBezTo>
                    <a:pt x="14111" y="21507"/>
                    <a:pt x="14211" y="21482"/>
                    <a:pt x="14336" y="21407"/>
                  </a:cubicBezTo>
                  <a:cubicBezTo>
                    <a:pt x="14437" y="21357"/>
                    <a:pt x="14537" y="21281"/>
                    <a:pt x="14612" y="21181"/>
                  </a:cubicBezTo>
                  <a:cubicBezTo>
                    <a:pt x="14788" y="20956"/>
                    <a:pt x="14888" y="20680"/>
                    <a:pt x="14963" y="20404"/>
                  </a:cubicBezTo>
                  <a:cubicBezTo>
                    <a:pt x="15038" y="20053"/>
                    <a:pt x="15063" y="19727"/>
                    <a:pt x="15088" y="19377"/>
                  </a:cubicBezTo>
                  <a:cubicBezTo>
                    <a:pt x="15163" y="18299"/>
                    <a:pt x="15113" y="17221"/>
                    <a:pt x="15063" y="16143"/>
                  </a:cubicBezTo>
                  <a:cubicBezTo>
                    <a:pt x="15013" y="15041"/>
                    <a:pt x="14938" y="13963"/>
                    <a:pt x="14863" y="12885"/>
                  </a:cubicBezTo>
                  <a:cubicBezTo>
                    <a:pt x="14788" y="11808"/>
                    <a:pt x="14662" y="10755"/>
                    <a:pt x="14537" y="9677"/>
                  </a:cubicBezTo>
                  <a:cubicBezTo>
                    <a:pt x="14412" y="8650"/>
                    <a:pt x="14261" y="7597"/>
                    <a:pt x="14111" y="6544"/>
                  </a:cubicBezTo>
                  <a:cubicBezTo>
                    <a:pt x="13960" y="5492"/>
                    <a:pt x="13835" y="4439"/>
                    <a:pt x="13710" y="3412"/>
                  </a:cubicBezTo>
                  <a:cubicBezTo>
                    <a:pt x="13610" y="2409"/>
                    <a:pt x="13509" y="1432"/>
                    <a:pt x="13384" y="454"/>
                  </a:cubicBezTo>
                  <a:cubicBezTo>
                    <a:pt x="13360" y="194"/>
                    <a:pt x="13136" y="1"/>
                    <a:pt x="12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68"/>
            <p:cNvSpPr/>
            <p:nvPr/>
          </p:nvSpPr>
          <p:spPr>
            <a:xfrm>
              <a:off x="1813425" y="1536800"/>
              <a:ext cx="142250" cy="319150"/>
            </a:xfrm>
            <a:custGeom>
              <a:avLst/>
              <a:gdLst/>
              <a:ahLst/>
              <a:cxnLst/>
              <a:rect l="l" t="t" r="r" b="b"/>
              <a:pathLst>
                <a:path w="5690" h="12766" extrusionOk="0">
                  <a:moveTo>
                    <a:pt x="1454" y="10560"/>
                  </a:moveTo>
                  <a:cubicBezTo>
                    <a:pt x="1504" y="10560"/>
                    <a:pt x="1579" y="10585"/>
                    <a:pt x="1655" y="10585"/>
                  </a:cubicBezTo>
                  <a:cubicBezTo>
                    <a:pt x="1755" y="10585"/>
                    <a:pt x="1855" y="10610"/>
                    <a:pt x="1955" y="10635"/>
                  </a:cubicBezTo>
                  <a:cubicBezTo>
                    <a:pt x="2106" y="10660"/>
                    <a:pt x="2231" y="10710"/>
                    <a:pt x="2356" y="10735"/>
                  </a:cubicBezTo>
                  <a:cubicBezTo>
                    <a:pt x="2607" y="10835"/>
                    <a:pt x="2833" y="10961"/>
                    <a:pt x="3058" y="11061"/>
                  </a:cubicBezTo>
                  <a:cubicBezTo>
                    <a:pt x="3133" y="11111"/>
                    <a:pt x="3208" y="11136"/>
                    <a:pt x="3309" y="11161"/>
                  </a:cubicBezTo>
                  <a:cubicBezTo>
                    <a:pt x="3284" y="11211"/>
                    <a:pt x="3234" y="11236"/>
                    <a:pt x="3208" y="11261"/>
                  </a:cubicBezTo>
                  <a:cubicBezTo>
                    <a:pt x="3183" y="11311"/>
                    <a:pt x="3133" y="11362"/>
                    <a:pt x="3083" y="11412"/>
                  </a:cubicBezTo>
                  <a:cubicBezTo>
                    <a:pt x="3008" y="11437"/>
                    <a:pt x="2958" y="11487"/>
                    <a:pt x="2908" y="11537"/>
                  </a:cubicBezTo>
                  <a:cubicBezTo>
                    <a:pt x="2833" y="11562"/>
                    <a:pt x="2782" y="11587"/>
                    <a:pt x="2732" y="11612"/>
                  </a:cubicBezTo>
                  <a:cubicBezTo>
                    <a:pt x="2682" y="11637"/>
                    <a:pt x="2607" y="11662"/>
                    <a:pt x="2557" y="11687"/>
                  </a:cubicBezTo>
                  <a:cubicBezTo>
                    <a:pt x="2482" y="11712"/>
                    <a:pt x="2406" y="11738"/>
                    <a:pt x="2306" y="11738"/>
                  </a:cubicBezTo>
                  <a:cubicBezTo>
                    <a:pt x="2206" y="11763"/>
                    <a:pt x="2131" y="11763"/>
                    <a:pt x="2031" y="11763"/>
                  </a:cubicBezTo>
                  <a:lnTo>
                    <a:pt x="1705" y="11763"/>
                  </a:lnTo>
                  <a:cubicBezTo>
                    <a:pt x="1655" y="11738"/>
                    <a:pt x="1630" y="11738"/>
                    <a:pt x="1604" y="11712"/>
                  </a:cubicBezTo>
                  <a:cubicBezTo>
                    <a:pt x="1554" y="11712"/>
                    <a:pt x="1529" y="11687"/>
                    <a:pt x="1504" y="11687"/>
                  </a:cubicBezTo>
                  <a:cubicBezTo>
                    <a:pt x="1479" y="11662"/>
                    <a:pt x="1479" y="11662"/>
                    <a:pt x="1454" y="11662"/>
                  </a:cubicBezTo>
                  <a:cubicBezTo>
                    <a:pt x="1429" y="11637"/>
                    <a:pt x="1404" y="11612"/>
                    <a:pt x="1379" y="11587"/>
                  </a:cubicBezTo>
                  <a:cubicBezTo>
                    <a:pt x="1329" y="11562"/>
                    <a:pt x="1304" y="11512"/>
                    <a:pt x="1279" y="11487"/>
                  </a:cubicBezTo>
                  <a:cubicBezTo>
                    <a:pt x="1254" y="11462"/>
                    <a:pt x="1228" y="11412"/>
                    <a:pt x="1203" y="11387"/>
                  </a:cubicBezTo>
                  <a:cubicBezTo>
                    <a:pt x="1178" y="11337"/>
                    <a:pt x="1153" y="11311"/>
                    <a:pt x="1153" y="11261"/>
                  </a:cubicBezTo>
                  <a:cubicBezTo>
                    <a:pt x="1128" y="11236"/>
                    <a:pt x="1128" y="11211"/>
                    <a:pt x="1103" y="11161"/>
                  </a:cubicBezTo>
                  <a:cubicBezTo>
                    <a:pt x="1103" y="11136"/>
                    <a:pt x="1103" y="11111"/>
                    <a:pt x="1078" y="11086"/>
                  </a:cubicBezTo>
                  <a:cubicBezTo>
                    <a:pt x="1078" y="11036"/>
                    <a:pt x="1078" y="10986"/>
                    <a:pt x="1078" y="10936"/>
                  </a:cubicBezTo>
                  <a:cubicBezTo>
                    <a:pt x="1078" y="10910"/>
                    <a:pt x="1078" y="10885"/>
                    <a:pt x="1078" y="10860"/>
                  </a:cubicBezTo>
                  <a:cubicBezTo>
                    <a:pt x="1078" y="10835"/>
                    <a:pt x="1078" y="10810"/>
                    <a:pt x="1078" y="10785"/>
                  </a:cubicBezTo>
                  <a:cubicBezTo>
                    <a:pt x="1103" y="10760"/>
                    <a:pt x="1103" y="10735"/>
                    <a:pt x="1103" y="10710"/>
                  </a:cubicBezTo>
                  <a:cubicBezTo>
                    <a:pt x="1103" y="10710"/>
                    <a:pt x="1103" y="10685"/>
                    <a:pt x="1128" y="10685"/>
                  </a:cubicBezTo>
                  <a:cubicBezTo>
                    <a:pt x="1128" y="10660"/>
                    <a:pt x="1128" y="10660"/>
                    <a:pt x="1153" y="10635"/>
                  </a:cubicBezTo>
                  <a:cubicBezTo>
                    <a:pt x="1153" y="10635"/>
                    <a:pt x="1153" y="10610"/>
                    <a:pt x="1178" y="10610"/>
                  </a:cubicBezTo>
                  <a:cubicBezTo>
                    <a:pt x="1203" y="10610"/>
                    <a:pt x="1228" y="10585"/>
                    <a:pt x="1254" y="10585"/>
                  </a:cubicBezTo>
                  <a:cubicBezTo>
                    <a:pt x="1329" y="10585"/>
                    <a:pt x="1379" y="10585"/>
                    <a:pt x="1454" y="10560"/>
                  </a:cubicBezTo>
                  <a:close/>
                  <a:moveTo>
                    <a:pt x="5160" y="0"/>
                  </a:moveTo>
                  <a:cubicBezTo>
                    <a:pt x="4933" y="0"/>
                    <a:pt x="4710" y="185"/>
                    <a:pt x="4687" y="409"/>
                  </a:cubicBezTo>
                  <a:cubicBezTo>
                    <a:pt x="4537" y="1562"/>
                    <a:pt x="4437" y="2715"/>
                    <a:pt x="4336" y="3893"/>
                  </a:cubicBezTo>
                  <a:cubicBezTo>
                    <a:pt x="4211" y="4946"/>
                    <a:pt x="4136" y="5998"/>
                    <a:pt x="4036" y="7076"/>
                  </a:cubicBezTo>
                  <a:cubicBezTo>
                    <a:pt x="3960" y="8053"/>
                    <a:pt x="3910" y="9056"/>
                    <a:pt x="3810" y="10033"/>
                  </a:cubicBezTo>
                  <a:cubicBezTo>
                    <a:pt x="3810" y="10134"/>
                    <a:pt x="3810" y="10209"/>
                    <a:pt x="3785" y="10309"/>
                  </a:cubicBezTo>
                  <a:cubicBezTo>
                    <a:pt x="3434" y="10159"/>
                    <a:pt x="3108" y="9958"/>
                    <a:pt x="2757" y="9833"/>
                  </a:cubicBezTo>
                  <a:cubicBezTo>
                    <a:pt x="2557" y="9758"/>
                    <a:pt x="2356" y="9707"/>
                    <a:pt x="2156" y="9657"/>
                  </a:cubicBezTo>
                  <a:cubicBezTo>
                    <a:pt x="1955" y="9632"/>
                    <a:pt x="1730" y="9582"/>
                    <a:pt x="1529" y="9582"/>
                  </a:cubicBezTo>
                  <a:cubicBezTo>
                    <a:pt x="1178" y="9582"/>
                    <a:pt x="827" y="9607"/>
                    <a:pt x="552" y="9833"/>
                  </a:cubicBezTo>
                  <a:cubicBezTo>
                    <a:pt x="76" y="10234"/>
                    <a:pt x="0" y="10885"/>
                    <a:pt x="151" y="11437"/>
                  </a:cubicBezTo>
                  <a:cubicBezTo>
                    <a:pt x="251" y="11712"/>
                    <a:pt x="376" y="11988"/>
                    <a:pt x="577" y="12189"/>
                  </a:cubicBezTo>
                  <a:cubicBezTo>
                    <a:pt x="752" y="12364"/>
                    <a:pt x="953" y="12540"/>
                    <a:pt x="1178" y="12615"/>
                  </a:cubicBezTo>
                  <a:cubicBezTo>
                    <a:pt x="1429" y="12715"/>
                    <a:pt x="1705" y="12765"/>
                    <a:pt x="1955" y="12765"/>
                  </a:cubicBezTo>
                  <a:lnTo>
                    <a:pt x="2131" y="12765"/>
                  </a:lnTo>
                  <a:cubicBezTo>
                    <a:pt x="2632" y="12715"/>
                    <a:pt x="3108" y="12590"/>
                    <a:pt x="3534" y="12289"/>
                  </a:cubicBezTo>
                  <a:cubicBezTo>
                    <a:pt x="3835" y="12063"/>
                    <a:pt x="4111" y="11788"/>
                    <a:pt x="4311" y="11462"/>
                  </a:cubicBezTo>
                  <a:cubicBezTo>
                    <a:pt x="4361" y="11362"/>
                    <a:pt x="4386" y="11261"/>
                    <a:pt x="4361" y="11161"/>
                  </a:cubicBezTo>
                  <a:cubicBezTo>
                    <a:pt x="4411" y="11136"/>
                    <a:pt x="4462" y="11086"/>
                    <a:pt x="4512" y="11036"/>
                  </a:cubicBezTo>
                  <a:cubicBezTo>
                    <a:pt x="4587" y="10910"/>
                    <a:pt x="4662" y="10810"/>
                    <a:pt x="4712" y="10660"/>
                  </a:cubicBezTo>
                  <a:cubicBezTo>
                    <a:pt x="4737" y="10560"/>
                    <a:pt x="4762" y="10484"/>
                    <a:pt x="4787" y="10384"/>
                  </a:cubicBezTo>
                  <a:cubicBezTo>
                    <a:pt x="4812" y="10108"/>
                    <a:pt x="4812" y="9858"/>
                    <a:pt x="4838" y="9582"/>
                  </a:cubicBezTo>
                  <a:cubicBezTo>
                    <a:pt x="4863" y="9357"/>
                    <a:pt x="4888" y="9106"/>
                    <a:pt x="4888" y="8855"/>
                  </a:cubicBezTo>
                  <a:cubicBezTo>
                    <a:pt x="4988" y="7828"/>
                    <a:pt x="5063" y="6800"/>
                    <a:pt x="5138" y="5773"/>
                  </a:cubicBezTo>
                  <a:cubicBezTo>
                    <a:pt x="5138" y="5760"/>
                    <a:pt x="5138" y="5754"/>
                    <a:pt x="5138" y="5748"/>
                  </a:cubicBezTo>
                  <a:cubicBezTo>
                    <a:pt x="5213" y="4870"/>
                    <a:pt x="5314" y="3993"/>
                    <a:pt x="5389" y="3141"/>
                  </a:cubicBezTo>
                  <a:cubicBezTo>
                    <a:pt x="5464" y="2264"/>
                    <a:pt x="5539" y="1412"/>
                    <a:pt x="5640" y="560"/>
                  </a:cubicBezTo>
                  <a:cubicBezTo>
                    <a:pt x="5690" y="284"/>
                    <a:pt x="5514" y="33"/>
                    <a:pt x="5239" y="8"/>
                  </a:cubicBezTo>
                  <a:cubicBezTo>
                    <a:pt x="5212" y="3"/>
                    <a:pt x="5186" y="0"/>
                    <a:pt x="5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68"/>
            <p:cNvSpPr/>
            <p:nvPr/>
          </p:nvSpPr>
          <p:spPr>
            <a:xfrm>
              <a:off x="2070325" y="1545100"/>
              <a:ext cx="124700" cy="299550"/>
            </a:xfrm>
            <a:custGeom>
              <a:avLst/>
              <a:gdLst/>
              <a:ahLst/>
              <a:cxnLst/>
              <a:rect l="l" t="t" r="r" b="b"/>
              <a:pathLst>
                <a:path w="4988" h="11982" extrusionOk="0">
                  <a:moveTo>
                    <a:pt x="2983" y="9802"/>
                  </a:moveTo>
                  <a:cubicBezTo>
                    <a:pt x="3133" y="9827"/>
                    <a:pt x="3258" y="9852"/>
                    <a:pt x="3409" y="9877"/>
                  </a:cubicBezTo>
                  <a:lnTo>
                    <a:pt x="3459" y="9877"/>
                  </a:lnTo>
                  <a:cubicBezTo>
                    <a:pt x="3509" y="9902"/>
                    <a:pt x="3559" y="9927"/>
                    <a:pt x="3609" y="9952"/>
                  </a:cubicBezTo>
                  <a:cubicBezTo>
                    <a:pt x="3634" y="9977"/>
                    <a:pt x="3684" y="9977"/>
                    <a:pt x="3709" y="10027"/>
                  </a:cubicBezTo>
                  <a:cubicBezTo>
                    <a:pt x="3760" y="10027"/>
                    <a:pt x="3785" y="10052"/>
                    <a:pt x="3810" y="10102"/>
                  </a:cubicBezTo>
                  <a:cubicBezTo>
                    <a:pt x="3835" y="10127"/>
                    <a:pt x="3860" y="10152"/>
                    <a:pt x="3910" y="10177"/>
                  </a:cubicBezTo>
                  <a:cubicBezTo>
                    <a:pt x="3910" y="10177"/>
                    <a:pt x="3910" y="10203"/>
                    <a:pt x="3935" y="10203"/>
                  </a:cubicBezTo>
                  <a:cubicBezTo>
                    <a:pt x="3935" y="10228"/>
                    <a:pt x="3960" y="10253"/>
                    <a:pt x="3960" y="10278"/>
                  </a:cubicBezTo>
                  <a:cubicBezTo>
                    <a:pt x="3960" y="10303"/>
                    <a:pt x="3960" y="10303"/>
                    <a:pt x="3985" y="10303"/>
                  </a:cubicBezTo>
                  <a:cubicBezTo>
                    <a:pt x="3985" y="10328"/>
                    <a:pt x="3985" y="10353"/>
                    <a:pt x="3985" y="10353"/>
                  </a:cubicBezTo>
                  <a:cubicBezTo>
                    <a:pt x="3985" y="10378"/>
                    <a:pt x="3985" y="10378"/>
                    <a:pt x="3985" y="10403"/>
                  </a:cubicBezTo>
                  <a:cubicBezTo>
                    <a:pt x="3985" y="10403"/>
                    <a:pt x="3985" y="10428"/>
                    <a:pt x="3985" y="10428"/>
                  </a:cubicBezTo>
                  <a:cubicBezTo>
                    <a:pt x="3985" y="10428"/>
                    <a:pt x="3985" y="10453"/>
                    <a:pt x="3985" y="10453"/>
                  </a:cubicBezTo>
                  <a:cubicBezTo>
                    <a:pt x="3985" y="10478"/>
                    <a:pt x="3985" y="10503"/>
                    <a:pt x="3960" y="10528"/>
                  </a:cubicBezTo>
                  <a:cubicBezTo>
                    <a:pt x="3960" y="10528"/>
                    <a:pt x="3960" y="10553"/>
                    <a:pt x="3935" y="10578"/>
                  </a:cubicBezTo>
                  <a:cubicBezTo>
                    <a:pt x="3935" y="10578"/>
                    <a:pt x="3935" y="10604"/>
                    <a:pt x="3910" y="10604"/>
                  </a:cubicBezTo>
                  <a:cubicBezTo>
                    <a:pt x="3910" y="10629"/>
                    <a:pt x="3885" y="10654"/>
                    <a:pt x="3860" y="10679"/>
                  </a:cubicBezTo>
                  <a:cubicBezTo>
                    <a:pt x="3835" y="10704"/>
                    <a:pt x="3810" y="10729"/>
                    <a:pt x="3785" y="10754"/>
                  </a:cubicBezTo>
                  <a:cubicBezTo>
                    <a:pt x="3760" y="10779"/>
                    <a:pt x="3709" y="10829"/>
                    <a:pt x="3659" y="10854"/>
                  </a:cubicBezTo>
                  <a:cubicBezTo>
                    <a:pt x="3634" y="10854"/>
                    <a:pt x="3609" y="10879"/>
                    <a:pt x="3559" y="10904"/>
                  </a:cubicBezTo>
                  <a:cubicBezTo>
                    <a:pt x="3534" y="10904"/>
                    <a:pt x="3509" y="10904"/>
                    <a:pt x="3484" y="10929"/>
                  </a:cubicBezTo>
                  <a:cubicBezTo>
                    <a:pt x="3434" y="10929"/>
                    <a:pt x="3384" y="10954"/>
                    <a:pt x="3334" y="10954"/>
                  </a:cubicBezTo>
                  <a:cubicBezTo>
                    <a:pt x="3258" y="10979"/>
                    <a:pt x="3208" y="10979"/>
                    <a:pt x="3133" y="10979"/>
                  </a:cubicBezTo>
                  <a:lnTo>
                    <a:pt x="2832" y="10979"/>
                  </a:lnTo>
                  <a:cubicBezTo>
                    <a:pt x="2707" y="10979"/>
                    <a:pt x="2582" y="10954"/>
                    <a:pt x="2456" y="10929"/>
                  </a:cubicBezTo>
                  <a:cubicBezTo>
                    <a:pt x="2381" y="10904"/>
                    <a:pt x="2331" y="10879"/>
                    <a:pt x="2256" y="10854"/>
                  </a:cubicBezTo>
                  <a:cubicBezTo>
                    <a:pt x="2206" y="10854"/>
                    <a:pt x="2131" y="10829"/>
                    <a:pt x="2080" y="10804"/>
                  </a:cubicBezTo>
                  <a:cubicBezTo>
                    <a:pt x="2005" y="10754"/>
                    <a:pt x="1930" y="10704"/>
                    <a:pt x="1855" y="10654"/>
                  </a:cubicBezTo>
                  <a:cubicBezTo>
                    <a:pt x="1830" y="10629"/>
                    <a:pt x="1780" y="10604"/>
                    <a:pt x="1755" y="10578"/>
                  </a:cubicBezTo>
                  <a:cubicBezTo>
                    <a:pt x="1679" y="10528"/>
                    <a:pt x="1629" y="10453"/>
                    <a:pt x="1579" y="10403"/>
                  </a:cubicBezTo>
                  <a:cubicBezTo>
                    <a:pt x="1554" y="10353"/>
                    <a:pt x="1529" y="10328"/>
                    <a:pt x="1504" y="10303"/>
                  </a:cubicBezTo>
                  <a:cubicBezTo>
                    <a:pt x="1729" y="10203"/>
                    <a:pt x="1930" y="10077"/>
                    <a:pt x="2156" y="9977"/>
                  </a:cubicBezTo>
                  <a:cubicBezTo>
                    <a:pt x="2231" y="9927"/>
                    <a:pt x="2331" y="9902"/>
                    <a:pt x="2406" y="9877"/>
                  </a:cubicBezTo>
                  <a:cubicBezTo>
                    <a:pt x="2481" y="9852"/>
                    <a:pt x="2532" y="9827"/>
                    <a:pt x="2607" y="9827"/>
                  </a:cubicBezTo>
                  <a:cubicBezTo>
                    <a:pt x="2657" y="9827"/>
                    <a:pt x="2707" y="9802"/>
                    <a:pt x="2757" y="9802"/>
                  </a:cubicBezTo>
                  <a:close/>
                  <a:moveTo>
                    <a:pt x="463" y="0"/>
                  </a:moveTo>
                  <a:cubicBezTo>
                    <a:pt x="226" y="0"/>
                    <a:pt x="0" y="217"/>
                    <a:pt x="0" y="478"/>
                  </a:cubicBezTo>
                  <a:cubicBezTo>
                    <a:pt x="0" y="829"/>
                    <a:pt x="25" y="1180"/>
                    <a:pt x="50" y="1531"/>
                  </a:cubicBezTo>
                  <a:cubicBezTo>
                    <a:pt x="100" y="2709"/>
                    <a:pt x="125" y="3912"/>
                    <a:pt x="151" y="5090"/>
                  </a:cubicBezTo>
                  <a:cubicBezTo>
                    <a:pt x="151" y="6142"/>
                    <a:pt x="176" y="7195"/>
                    <a:pt x="226" y="8248"/>
                  </a:cubicBezTo>
                  <a:cubicBezTo>
                    <a:pt x="226" y="8498"/>
                    <a:pt x="226" y="8724"/>
                    <a:pt x="226" y="8974"/>
                  </a:cubicBezTo>
                  <a:cubicBezTo>
                    <a:pt x="251" y="9275"/>
                    <a:pt x="251" y="9551"/>
                    <a:pt x="276" y="9852"/>
                  </a:cubicBezTo>
                  <a:cubicBezTo>
                    <a:pt x="301" y="10002"/>
                    <a:pt x="376" y="10127"/>
                    <a:pt x="476" y="10253"/>
                  </a:cubicBezTo>
                  <a:cubicBezTo>
                    <a:pt x="451" y="10353"/>
                    <a:pt x="451" y="10478"/>
                    <a:pt x="526" y="10578"/>
                  </a:cubicBezTo>
                  <a:cubicBezTo>
                    <a:pt x="752" y="11030"/>
                    <a:pt x="1103" y="11406"/>
                    <a:pt x="1554" y="11631"/>
                  </a:cubicBezTo>
                  <a:cubicBezTo>
                    <a:pt x="1805" y="11756"/>
                    <a:pt x="2055" y="11857"/>
                    <a:pt x="2331" y="11907"/>
                  </a:cubicBezTo>
                  <a:cubicBezTo>
                    <a:pt x="2532" y="11957"/>
                    <a:pt x="2757" y="11982"/>
                    <a:pt x="2958" y="11982"/>
                  </a:cubicBezTo>
                  <a:lnTo>
                    <a:pt x="3033" y="11982"/>
                  </a:lnTo>
                  <a:cubicBezTo>
                    <a:pt x="3183" y="11982"/>
                    <a:pt x="3334" y="11957"/>
                    <a:pt x="3459" y="11932"/>
                  </a:cubicBezTo>
                  <a:cubicBezTo>
                    <a:pt x="3634" y="11932"/>
                    <a:pt x="3785" y="11882"/>
                    <a:pt x="3935" y="11807"/>
                  </a:cubicBezTo>
                  <a:cubicBezTo>
                    <a:pt x="4386" y="11631"/>
                    <a:pt x="4787" y="11255"/>
                    <a:pt x="4912" y="10779"/>
                  </a:cubicBezTo>
                  <a:cubicBezTo>
                    <a:pt x="4988" y="10553"/>
                    <a:pt x="4988" y="10303"/>
                    <a:pt x="4938" y="10077"/>
                  </a:cubicBezTo>
                  <a:cubicBezTo>
                    <a:pt x="4887" y="9852"/>
                    <a:pt x="4762" y="9626"/>
                    <a:pt x="4587" y="9476"/>
                  </a:cubicBezTo>
                  <a:cubicBezTo>
                    <a:pt x="4386" y="9250"/>
                    <a:pt x="4136" y="9075"/>
                    <a:pt x="3860" y="8974"/>
                  </a:cubicBezTo>
                  <a:cubicBezTo>
                    <a:pt x="3735" y="8924"/>
                    <a:pt x="3584" y="8899"/>
                    <a:pt x="3434" y="8874"/>
                  </a:cubicBezTo>
                  <a:cubicBezTo>
                    <a:pt x="3359" y="8874"/>
                    <a:pt x="3283" y="8849"/>
                    <a:pt x="3208" y="8849"/>
                  </a:cubicBezTo>
                  <a:cubicBezTo>
                    <a:pt x="3084" y="8827"/>
                    <a:pt x="2955" y="8814"/>
                    <a:pt x="2824" y="8814"/>
                  </a:cubicBezTo>
                  <a:cubicBezTo>
                    <a:pt x="2662" y="8814"/>
                    <a:pt x="2497" y="8833"/>
                    <a:pt x="2331" y="8874"/>
                  </a:cubicBezTo>
                  <a:cubicBezTo>
                    <a:pt x="2105" y="8924"/>
                    <a:pt x="1880" y="9000"/>
                    <a:pt x="1654" y="9100"/>
                  </a:cubicBezTo>
                  <a:cubicBezTo>
                    <a:pt x="1529" y="9175"/>
                    <a:pt x="1379" y="9250"/>
                    <a:pt x="1228" y="9325"/>
                  </a:cubicBezTo>
                  <a:cubicBezTo>
                    <a:pt x="1203" y="8498"/>
                    <a:pt x="1178" y="7646"/>
                    <a:pt x="1153" y="6819"/>
                  </a:cubicBezTo>
                  <a:cubicBezTo>
                    <a:pt x="1128" y="5791"/>
                    <a:pt x="1128" y="4739"/>
                    <a:pt x="1103" y="3711"/>
                  </a:cubicBezTo>
                  <a:cubicBezTo>
                    <a:pt x="1103" y="3160"/>
                    <a:pt x="1078" y="2583"/>
                    <a:pt x="1053" y="2007"/>
                  </a:cubicBezTo>
                  <a:cubicBezTo>
                    <a:pt x="1053" y="1506"/>
                    <a:pt x="1028" y="1004"/>
                    <a:pt x="1003" y="503"/>
                  </a:cubicBezTo>
                  <a:cubicBezTo>
                    <a:pt x="978" y="228"/>
                    <a:pt x="777" y="2"/>
                    <a:pt x="501" y="2"/>
                  </a:cubicBezTo>
                  <a:cubicBezTo>
                    <a:pt x="489" y="1"/>
                    <a:pt x="476"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68"/>
            <p:cNvSpPr/>
            <p:nvPr/>
          </p:nvSpPr>
          <p:spPr>
            <a:xfrm>
              <a:off x="1540250" y="885250"/>
              <a:ext cx="342125" cy="192500"/>
            </a:xfrm>
            <a:custGeom>
              <a:avLst/>
              <a:gdLst/>
              <a:ahLst/>
              <a:cxnLst/>
              <a:rect l="l" t="t" r="r" b="b"/>
              <a:pathLst>
                <a:path w="13685" h="7700" extrusionOk="0">
                  <a:moveTo>
                    <a:pt x="582" y="0"/>
                  </a:moveTo>
                  <a:cubicBezTo>
                    <a:pt x="400" y="0"/>
                    <a:pt x="213" y="97"/>
                    <a:pt x="125" y="255"/>
                  </a:cubicBezTo>
                  <a:cubicBezTo>
                    <a:pt x="0" y="506"/>
                    <a:pt x="100" y="782"/>
                    <a:pt x="326" y="932"/>
                  </a:cubicBezTo>
                  <a:cubicBezTo>
                    <a:pt x="802" y="1183"/>
                    <a:pt x="1253" y="1459"/>
                    <a:pt x="1704" y="1734"/>
                  </a:cubicBezTo>
                  <a:cubicBezTo>
                    <a:pt x="2155" y="2010"/>
                    <a:pt x="2607" y="2261"/>
                    <a:pt x="3058" y="2536"/>
                  </a:cubicBezTo>
                  <a:cubicBezTo>
                    <a:pt x="3509" y="2812"/>
                    <a:pt x="3960" y="3088"/>
                    <a:pt x="4436" y="3338"/>
                  </a:cubicBezTo>
                  <a:cubicBezTo>
                    <a:pt x="4912" y="3589"/>
                    <a:pt x="5389" y="3839"/>
                    <a:pt x="5865" y="4115"/>
                  </a:cubicBezTo>
                  <a:cubicBezTo>
                    <a:pt x="6341" y="4366"/>
                    <a:pt x="6817" y="4616"/>
                    <a:pt x="7293" y="4867"/>
                  </a:cubicBezTo>
                  <a:cubicBezTo>
                    <a:pt x="7770" y="5143"/>
                    <a:pt x="8246" y="5393"/>
                    <a:pt x="8722" y="5669"/>
                  </a:cubicBezTo>
                  <a:cubicBezTo>
                    <a:pt x="9173" y="5920"/>
                    <a:pt x="9624" y="6170"/>
                    <a:pt x="10075" y="6421"/>
                  </a:cubicBezTo>
                  <a:cubicBezTo>
                    <a:pt x="10301" y="6546"/>
                    <a:pt x="10501" y="6647"/>
                    <a:pt x="10727" y="6747"/>
                  </a:cubicBezTo>
                  <a:cubicBezTo>
                    <a:pt x="10978" y="6872"/>
                    <a:pt x="11253" y="6997"/>
                    <a:pt x="11504" y="7123"/>
                  </a:cubicBezTo>
                  <a:cubicBezTo>
                    <a:pt x="12005" y="7323"/>
                    <a:pt x="12481" y="7549"/>
                    <a:pt x="13008" y="7674"/>
                  </a:cubicBezTo>
                  <a:cubicBezTo>
                    <a:pt x="13058" y="7674"/>
                    <a:pt x="13083" y="7699"/>
                    <a:pt x="13133" y="7699"/>
                  </a:cubicBezTo>
                  <a:cubicBezTo>
                    <a:pt x="13359" y="7699"/>
                    <a:pt x="13559" y="7524"/>
                    <a:pt x="13609" y="7298"/>
                  </a:cubicBezTo>
                  <a:cubicBezTo>
                    <a:pt x="13684" y="7048"/>
                    <a:pt x="13509" y="6772"/>
                    <a:pt x="13233" y="6722"/>
                  </a:cubicBezTo>
                  <a:cubicBezTo>
                    <a:pt x="13183" y="6697"/>
                    <a:pt x="13108" y="6672"/>
                    <a:pt x="13033" y="6672"/>
                  </a:cubicBezTo>
                  <a:cubicBezTo>
                    <a:pt x="12958" y="6621"/>
                    <a:pt x="12857" y="6596"/>
                    <a:pt x="12782" y="6571"/>
                  </a:cubicBezTo>
                  <a:cubicBezTo>
                    <a:pt x="12657" y="6521"/>
                    <a:pt x="12557" y="6496"/>
                    <a:pt x="12431" y="6446"/>
                  </a:cubicBezTo>
                  <a:cubicBezTo>
                    <a:pt x="12256" y="6371"/>
                    <a:pt x="12080" y="6296"/>
                    <a:pt x="11880" y="6220"/>
                  </a:cubicBezTo>
                  <a:cubicBezTo>
                    <a:pt x="11429" y="5995"/>
                    <a:pt x="10978" y="5769"/>
                    <a:pt x="10501" y="5544"/>
                  </a:cubicBezTo>
                  <a:cubicBezTo>
                    <a:pt x="10050" y="5293"/>
                    <a:pt x="9574" y="5042"/>
                    <a:pt x="9123" y="4767"/>
                  </a:cubicBezTo>
                  <a:cubicBezTo>
                    <a:pt x="8196" y="4240"/>
                    <a:pt x="7243" y="3714"/>
                    <a:pt x="6291" y="3213"/>
                  </a:cubicBezTo>
                  <a:cubicBezTo>
                    <a:pt x="5815" y="2962"/>
                    <a:pt x="5338" y="2712"/>
                    <a:pt x="4887" y="2461"/>
                  </a:cubicBezTo>
                  <a:cubicBezTo>
                    <a:pt x="4411" y="2185"/>
                    <a:pt x="3960" y="1935"/>
                    <a:pt x="3484" y="1659"/>
                  </a:cubicBezTo>
                  <a:cubicBezTo>
                    <a:pt x="2607" y="1108"/>
                    <a:pt x="1704" y="581"/>
                    <a:pt x="802" y="55"/>
                  </a:cubicBezTo>
                  <a:cubicBezTo>
                    <a:pt x="735" y="18"/>
                    <a:pt x="659" y="0"/>
                    <a:pt x="5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68"/>
            <p:cNvSpPr/>
            <p:nvPr/>
          </p:nvSpPr>
          <p:spPr>
            <a:xfrm>
              <a:off x="1477575" y="824050"/>
              <a:ext cx="109050" cy="89525"/>
            </a:xfrm>
            <a:custGeom>
              <a:avLst/>
              <a:gdLst/>
              <a:ahLst/>
              <a:cxnLst/>
              <a:rect l="l" t="t" r="r" b="b"/>
              <a:pathLst>
                <a:path w="4362" h="3581" extrusionOk="0">
                  <a:moveTo>
                    <a:pt x="580" y="0"/>
                  </a:moveTo>
                  <a:cubicBezTo>
                    <a:pt x="376" y="0"/>
                    <a:pt x="182" y="121"/>
                    <a:pt x="101" y="323"/>
                  </a:cubicBezTo>
                  <a:cubicBezTo>
                    <a:pt x="1" y="548"/>
                    <a:pt x="101" y="799"/>
                    <a:pt x="302" y="924"/>
                  </a:cubicBezTo>
                  <a:lnTo>
                    <a:pt x="327" y="924"/>
                  </a:lnTo>
                  <a:cubicBezTo>
                    <a:pt x="452" y="1049"/>
                    <a:pt x="577" y="1200"/>
                    <a:pt x="728" y="1325"/>
                  </a:cubicBezTo>
                  <a:cubicBezTo>
                    <a:pt x="853" y="1450"/>
                    <a:pt x="953" y="1576"/>
                    <a:pt x="1078" y="1701"/>
                  </a:cubicBezTo>
                  <a:cubicBezTo>
                    <a:pt x="1204" y="1826"/>
                    <a:pt x="1329" y="1927"/>
                    <a:pt x="1454" y="2027"/>
                  </a:cubicBezTo>
                  <a:cubicBezTo>
                    <a:pt x="1580" y="2127"/>
                    <a:pt x="1705" y="2227"/>
                    <a:pt x="1830" y="2328"/>
                  </a:cubicBezTo>
                  <a:cubicBezTo>
                    <a:pt x="2382" y="2729"/>
                    <a:pt x="2958" y="3104"/>
                    <a:pt x="3510" y="3506"/>
                  </a:cubicBezTo>
                  <a:cubicBezTo>
                    <a:pt x="3585" y="3556"/>
                    <a:pt x="3685" y="3581"/>
                    <a:pt x="3785" y="3581"/>
                  </a:cubicBezTo>
                  <a:cubicBezTo>
                    <a:pt x="3961" y="3581"/>
                    <a:pt x="4111" y="3506"/>
                    <a:pt x="4186" y="3380"/>
                  </a:cubicBezTo>
                  <a:cubicBezTo>
                    <a:pt x="4362" y="3155"/>
                    <a:pt x="4312" y="2854"/>
                    <a:pt x="4086" y="2703"/>
                  </a:cubicBezTo>
                  <a:cubicBezTo>
                    <a:pt x="3735" y="2453"/>
                    <a:pt x="3384" y="2202"/>
                    <a:pt x="3033" y="1977"/>
                  </a:cubicBezTo>
                  <a:cubicBezTo>
                    <a:pt x="2883" y="1851"/>
                    <a:pt x="2708" y="1751"/>
                    <a:pt x="2532" y="1626"/>
                  </a:cubicBezTo>
                  <a:cubicBezTo>
                    <a:pt x="2382" y="1500"/>
                    <a:pt x="2206" y="1375"/>
                    <a:pt x="2056" y="1250"/>
                  </a:cubicBezTo>
                  <a:cubicBezTo>
                    <a:pt x="1855" y="1074"/>
                    <a:pt x="1655" y="899"/>
                    <a:pt x="1479" y="698"/>
                  </a:cubicBezTo>
                  <a:cubicBezTo>
                    <a:pt x="1354" y="573"/>
                    <a:pt x="1254" y="473"/>
                    <a:pt x="1154" y="348"/>
                  </a:cubicBezTo>
                  <a:cubicBezTo>
                    <a:pt x="1028" y="222"/>
                    <a:pt x="903" y="97"/>
                    <a:pt x="728" y="22"/>
                  </a:cubicBezTo>
                  <a:cubicBezTo>
                    <a:pt x="679" y="7"/>
                    <a:pt x="629" y="0"/>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68"/>
            <p:cNvSpPr/>
            <p:nvPr/>
          </p:nvSpPr>
          <p:spPr>
            <a:xfrm>
              <a:off x="1540875" y="797600"/>
              <a:ext cx="47000" cy="115975"/>
            </a:xfrm>
            <a:custGeom>
              <a:avLst/>
              <a:gdLst/>
              <a:ahLst/>
              <a:cxnLst/>
              <a:rect l="l" t="t" r="r" b="b"/>
              <a:pathLst>
                <a:path w="1880" h="4639" extrusionOk="0">
                  <a:moveTo>
                    <a:pt x="518" y="0"/>
                  </a:moveTo>
                  <a:cubicBezTo>
                    <a:pt x="504" y="0"/>
                    <a:pt x="490" y="1"/>
                    <a:pt x="476" y="2"/>
                  </a:cubicBezTo>
                  <a:cubicBezTo>
                    <a:pt x="226" y="2"/>
                    <a:pt x="0" y="228"/>
                    <a:pt x="0" y="503"/>
                  </a:cubicBezTo>
                  <a:cubicBezTo>
                    <a:pt x="25" y="829"/>
                    <a:pt x="100" y="1155"/>
                    <a:pt x="176" y="1481"/>
                  </a:cubicBezTo>
                  <a:cubicBezTo>
                    <a:pt x="226" y="1832"/>
                    <a:pt x="301" y="2157"/>
                    <a:pt x="376" y="2483"/>
                  </a:cubicBezTo>
                  <a:cubicBezTo>
                    <a:pt x="526" y="3085"/>
                    <a:pt x="677" y="3686"/>
                    <a:pt x="852" y="4288"/>
                  </a:cubicBezTo>
                  <a:cubicBezTo>
                    <a:pt x="902" y="4513"/>
                    <a:pt x="1103" y="4639"/>
                    <a:pt x="1328" y="4639"/>
                  </a:cubicBezTo>
                  <a:lnTo>
                    <a:pt x="1454" y="4639"/>
                  </a:lnTo>
                  <a:cubicBezTo>
                    <a:pt x="1729" y="4564"/>
                    <a:pt x="1880" y="4288"/>
                    <a:pt x="1805" y="4012"/>
                  </a:cubicBezTo>
                  <a:cubicBezTo>
                    <a:pt x="1554" y="3210"/>
                    <a:pt x="1353" y="2358"/>
                    <a:pt x="1178" y="1531"/>
                  </a:cubicBezTo>
                  <a:cubicBezTo>
                    <a:pt x="1103" y="1180"/>
                    <a:pt x="1028" y="829"/>
                    <a:pt x="978" y="478"/>
                  </a:cubicBezTo>
                  <a:cubicBezTo>
                    <a:pt x="978" y="217"/>
                    <a:pt x="774"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68"/>
            <p:cNvSpPr/>
            <p:nvPr/>
          </p:nvSpPr>
          <p:spPr>
            <a:xfrm>
              <a:off x="1459400" y="884050"/>
              <a:ext cx="127850" cy="50825"/>
            </a:xfrm>
            <a:custGeom>
              <a:avLst/>
              <a:gdLst/>
              <a:ahLst/>
              <a:cxnLst/>
              <a:rect l="l" t="t" r="r" b="b"/>
              <a:pathLst>
                <a:path w="5114" h="2033" extrusionOk="0">
                  <a:moveTo>
                    <a:pt x="4594" y="0"/>
                  </a:moveTo>
                  <a:cubicBezTo>
                    <a:pt x="4517" y="0"/>
                    <a:pt x="4439" y="22"/>
                    <a:pt x="4362" y="53"/>
                  </a:cubicBezTo>
                  <a:cubicBezTo>
                    <a:pt x="4287" y="78"/>
                    <a:pt x="4186" y="103"/>
                    <a:pt x="4111" y="128"/>
                  </a:cubicBezTo>
                  <a:cubicBezTo>
                    <a:pt x="3510" y="329"/>
                    <a:pt x="2858" y="479"/>
                    <a:pt x="2232" y="629"/>
                  </a:cubicBezTo>
                  <a:cubicBezTo>
                    <a:pt x="1630" y="755"/>
                    <a:pt x="1029" y="905"/>
                    <a:pt x="402" y="1080"/>
                  </a:cubicBezTo>
                  <a:cubicBezTo>
                    <a:pt x="151" y="1131"/>
                    <a:pt x="1" y="1431"/>
                    <a:pt x="76" y="1682"/>
                  </a:cubicBezTo>
                  <a:cubicBezTo>
                    <a:pt x="151" y="1908"/>
                    <a:pt x="352" y="2033"/>
                    <a:pt x="552" y="2033"/>
                  </a:cubicBezTo>
                  <a:cubicBezTo>
                    <a:pt x="602" y="2033"/>
                    <a:pt x="653" y="2033"/>
                    <a:pt x="678" y="2008"/>
                  </a:cubicBezTo>
                  <a:cubicBezTo>
                    <a:pt x="1379" y="1832"/>
                    <a:pt x="2081" y="1682"/>
                    <a:pt x="2758" y="1507"/>
                  </a:cubicBezTo>
                  <a:cubicBezTo>
                    <a:pt x="3109" y="1431"/>
                    <a:pt x="3460" y="1356"/>
                    <a:pt x="3785" y="1256"/>
                  </a:cubicBezTo>
                  <a:cubicBezTo>
                    <a:pt x="4111" y="1181"/>
                    <a:pt x="4437" y="1055"/>
                    <a:pt x="4763" y="955"/>
                  </a:cubicBezTo>
                  <a:cubicBezTo>
                    <a:pt x="5013" y="855"/>
                    <a:pt x="5114" y="529"/>
                    <a:pt x="5013" y="303"/>
                  </a:cubicBezTo>
                  <a:cubicBezTo>
                    <a:pt x="4963" y="178"/>
                    <a:pt x="4838" y="78"/>
                    <a:pt x="4738" y="28"/>
                  </a:cubicBezTo>
                  <a:cubicBezTo>
                    <a:pt x="4690" y="9"/>
                    <a:pt x="4642" y="0"/>
                    <a:pt x="4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68"/>
            <p:cNvSpPr/>
            <p:nvPr/>
          </p:nvSpPr>
          <p:spPr>
            <a:xfrm>
              <a:off x="1486350" y="786125"/>
              <a:ext cx="130975" cy="188850"/>
            </a:xfrm>
            <a:custGeom>
              <a:avLst/>
              <a:gdLst/>
              <a:ahLst/>
              <a:cxnLst/>
              <a:rect l="l" t="t" r="r" b="b"/>
              <a:pathLst>
                <a:path w="5239" h="7554" extrusionOk="0">
                  <a:moveTo>
                    <a:pt x="4715" y="1"/>
                  </a:moveTo>
                  <a:cubicBezTo>
                    <a:pt x="4615" y="1"/>
                    <a:pt x="4512" y="29"/>
                    <a:pt x="4437" y="85"/>
                  </a:cubicBezTo>
                  <a:cubicBezTo>
                    <a:pt x="4311" y="160"/>
                    <a:pt x="4261" y="261"/>
                    <a:pt x="4211" y="386"/>
                  </a:cubicBezTo>
                  <a:cubicBezTo>
                    <a:pt x="4011" y="1063"/>
                    <a:pt x="3810" y="1764"/>
                    <a:pt x="3635" y="2441"/>
                  </a:cubicBezTo>
                  <a:cubicBezTo>
                    <a:pt x="3459" y="3118"/>
                    <a:pt x="3334" y="3819"/>
                    <a:pt x="3159" y="4496"/>
                  </a:cubicBezTo>
                  <a:cubicBezTo>
                    <a:pt x="3133" y="4571"/>
                    <a:pt x="3083" y="4672"/>
                    <a:pt x="3058" y="4772"/>
                  </a:cubicBezTo>
                  <a:cubicBezTo>
                    <a:pt x="3033" y="4797"/>
                    <a:pt x="3008" y="4847"/>
                    <a:pt x="2983" y="4897"/>
                  </a:cubicBezTo>
                  <a:cubicBezTo>
                    <a:pt x="2983" y="4897"/>
                    <a:pt x="2983" y="4897"/>
                    <a:pt x="2983" y="4922"/>
                  </a:cubicBezTo>
                  <a:cubicBezTo>
                    <a:pt x="2758" y="5048"/>
                    <a:pt x="2532" y="5173"/>
                    <a:pt x="2306" y="5298"/>
                  </a:cubicBezTo>
                  <a:cubicBezTo>
                    <a:pt x="2056" y="5449"/>
                    <a:pt x="1830" y="5599"/>
                    <a:pt x="1580" y="5774"/>
                  </a:cubicBezTo>
                  <a:cubicBezTo>
                    <a:pt x="1354" y="5925"/>
                    <a:pt x="1128" y="6075"/>
                    <a:pt x="903" y="6226"/>
                  </a:cubicBezTo>
                  <a:cubicBezTo>
                    <a:pt x="778" y="6301"/>
                    <a:pt x="677" y="6376"/>
                    <a:pt x="552" y="6451"/>
                  </a:cubicBezTo>
                  <a:cubicBezTo>
                    <a:pt x="402" y="6551"/>
                    <a:pt x="226" y="6652"/>
                    <a:pt x="126" y="6827"/>
                  </a:cubicBezTo>
                  <a:cubicBezTo>
                    <a:pt x="1" y="7053"/>
                    <a:pt x="101" y="7378"/>
                    <a:pt x="326" y="7504"/>
                  </a:cubicBezTo>
                  <a:cubicBezTo>
                    <a:pt x="402" y="7529"/>
                    <a:pt x="502" y="7554"/>
                    <a:pt x="577" y="7554"/>
                  </a:cubicBezTo>
                  <a:cubicBezTo>
                    <a:pt x="627" y="7554"/>
                    <a:pt x="652" y="7554"/>
                    <a:pt x="702" y="7529"/>
                  </a:cubicBezTo>
                  <a:cubicBezTo>
                    <a:pt x="778" y="7504"/>
                    <a:pt x="853" y="7454"/>
                    <a:pt x="903" y="7403"/>
                  </a:cubicBezTo>
                  <a:cubicBezTo>
                    <a:pt x="928" y="7403"/>
                    <a:pt x="953" y="7378"/>
                    <a:pt x="978" y="7353"/>
                  </a:cubicBezTo>
                  <a:cubicBezTo>
                    <a:pt x="1404" y="7078"/>
                    <a:pt x="1830" y="6777"/>
                    <a:pt x="2281" y="6501"/>
                  </a:cubicBezTo>
                  <a:cubicBezTo>
                    <a:pt x="2482" y="6351"/>
                    <a:pt x="2682" y="6226"/>
                    <a:pt x="2908" y="6100"/>
                  </a:cubicBezTo>
                  <a:cubicBezTo>
                    <a:pt x="3008" y="6025"/>
                    <a:pt x="3108" y="5975"/>
                    <a:pt x="3234" y="5900"/>
                  </a:cubicBezTo>
                  <a:cubicBezTo>
                    <a:pt x="3334" y="5850"/>
                    <a:pt x="3459" y="5774"/>
                    <a:pt x="3560" y="5699"/>
                  </a:cubicBezTo>
                  <a:cubicBezTo>
                    <a:pt x="3810" y="5524"/>
                    <a:pt x="3935" y="5223"/>
                    <a:pt x="4036" y="4947"/>
                  </a:cubicBezTo>
                  <a:cubicBezTo>
                    <a:pt x="4111" y="4772"/>
                    <a:pt x="4136" y="4596"/>
                    <a:pt x="4186" y="4421"/>
                  </a:cubicBezTo>
                  <a:cubicBezTo>
                    <a:pt x="4261" y="4170"/>
                    <a:pt x="4311" y="3920"/>
                    <a:pt x="4362" y="3669"/>
                  </a:cubicBezTo>
                  <a:cubicBezTo>
                    <a:pt x="4612" y="2642"/>
                    <a:pt x="4863" y="1614"/>
                    <a:pt x="5164" y="611"/>
                  </a:cubicBezTo>
                  <a:cubicBezTo>
                    <a:pt x="5239" y="361"/>
                    <a:pt x="5063" y="85"/>
                    <a:pt x="4813" y="10"/>
                  </a:cubicBezTo>
                  <a:cubicBezTo>
                    <a:pt x="4781" y="4"/>
                    <a:pt x="4748" y="1"/>
                    <a:pt x="4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68"/>
            <p:cNvSpPr/>
            <p:nvPr/>
          </p:nvSpPr>
          <p:spPr>
            <a:xfrm>
              <a:off x="2146125" y="766750"/>
              <a:ext cx="337750" cy="297200"/>
            </a:xfrm>
            <a:custGeom>
              <a:avLst/>
              <a:gdLst/>
              <a:ahLst/>
              <a:cxnLst/>
              <a:rect l="l" t="t" r="r" b="b"/>
              <a:pathLst>
                <a:path w="13510" h="11888" extrusionOk="0">
                  <a:moveTo>
                    <a:pt x="1217" y="11345"/>
                  </a:moveTo>
                  <a:cubicBezTo>
                    <a:pt x="1213" y="11350"/>
                    <a:pt x="1208" y="11356"/>
                    <a:pt x="1204" y="11361"/>
                  </a:cubicBezTo>
                  <a:cubicBezTo>
                    <a:pt x="1204" y="11361"/>
                    <a:pt x="1210" y="11355"/>
                    <a:pt x="1217" y="11345"/>
                  </a:cubicBezTo>
                  <a:close/>
                  <a:moveTo>
                    <a:pt x="12940" y="1"/>
                  </a:moveTo>
                  <a:cubicBezTo>
                    <a:pt x="12834" y="1"/>
                    <a:pt x="12727" y="35"/>
                    <a:pt x="12632" y="108"/>
                  </a:cubicBezTo>
                  <a:cubicBezTo>
                    <a:pt x="12532" y="208"/>
                    <a:pt x="12407" y="284"/>
                    <a:pt x="12307" y="384"/>
                  </a:cubicBezTo>
                  <a:cubicBezTo>
                    <a:pt x="11530" y="1036"/>
                    <a:pt x="10753" y="1712"/>
                    <a:pt x="9976" y="2389"/>
                  </a:cubicBezTo>
                  <a:cubicBezTo>
                    <a:pt x="9149" y="3066"/>
                    <a:pt x="8322" y="3742"/>
                    <a:pt x="7495" y="4419"/>
                  </a:cubicBezTo>
                  <a:cubicBezTo>
                    <a:pt x="6693" y="5096"/>
                    <a:pt x="5865" y="5798"/>
                    <a:pt x="5038" y="6474"/>
                  </a:cubicBezTo>
                  <a:cubicBezTo>
                    <a:pt x="4587" y="6875"/>
                    <a:pt x="4111" y="7251"/>
                    <a:pt x="3660" y="7652"/>
                  </a:cubicBezTo>
                  <a:cubicBezTo>
                    <a:pt x="3484" y="7803"/>
                    <a:pt x="3309" y="7953"/>
                    <a:pt x="3134" y="8103"/>
                  </a:cubicBezTo>
                  <a:cubicBezTo>
                    <a:pt x="3008" y="8229"/>
                    <a:pt x="2858" y="8354"/>
                    <a:pt x="2708" y="8504"/>
                  </a:cubicBezTo>
                  <a:cubicBezTo>
                    <a:pt x="2657" y="8529"/>
                    <a:pt x="2632" y="8554"/>
                    <a:pt x="2582" y="8605"/>
                  </a:cubicBezTo>
                  <a:cubicBezTo>
                    <a:pt x="2582" y="8605"/>
                    <a:pt x="2557" y="8630"/>
                    <a:pt x="2557" y="8630"/>
                  </a:cubicBezTo>
                  <a:cubicBezTo>
                    <a:pt x="2557" y="8630"/>
                    <a:pt x="2532" y="8655"/>
                    <a:pt x="2507" y="8655"/>
                  </a:cubicBezTo>
                  <a:cubicBezTo>
                    <a:pt x="2482" y="8680"/>
                    <a:pt x="2482" y="8705"/>
                    <a:pt x="2457" y="8730"/>
                  </a:cubicBezTo>
                  <a:cubicBezTo>
                    <a:pt x="2418" y="8749"/>
                    <a:pt x="2395" y="8783"/>
                    <a:pt x="2363" y="8809"/>
                  </a:cubicBezTo>
                  <a:lnTo>
                    <a:pt x="2363" y="8809"/>
                  </a:lnTo>
                  <a:cubicBezTo>
                    <a:pt x="2353" y="8814"/>
                    <a:pt x="2344" y="8820"/>
                    <a:pt x="2334" y="8829"/>
                  </a:cubicBezTo>
                  <a:lnTo>
                    <a:pt x="2334" y="8829"/>
                  </a:lnTo>
                  <a:cubicBezTo>
                    <a:pt x="2333" y="8829"/>
                    <a:pt x="2332" y="8830"/>
                    <a:pt x="2332" y="8830"/>
                  </a:cubicBezTo>
                  <a:cubicBezTo>
                    <a:pt x="2332" y="8830"/>
                    <a:pt x="2332" y="8830"/>
                    <a:pt x="2333" y="8830"/>
                  </a:cubicBezTo>
                  <a:lnTo>
                    <a:pt x="2333" y="8830"/>
                  </a:lnTo>
                  <a:cubicBezTo>
                    <a:pt x="2324" y="8838"/>
                    <a:pt x="2315" y="8846"/>
                    <a:pt x="2307" y="8855"/>
                  </a:cubicBezTo>
                  <a:cubicBezTo>
                    <a:pt x="2281" y="8880"/>
                    <a:pt x="2281" y="8880"/>
                    <a:pt x="2256" y="8905"/>
                  </a:cubicBezTo>
                  <a:cubicBezTo>
                    <a:pt x="2256" y="8905"/>
                    <a:pt x="2231" y="8930"/>
                    <a:pt x="2206" y="8955"/>
                  </a:cubicBezTo>
                  <a:lnTo>
                    <a:pt x="2181" y="8955"/>
                  </a:lnTo>
                  <a:cubicBezTo>
                    <a:pt x="2181" y="8980"/>
                    <a:pt x="2181" y="8980"/>
                    <a:pt x="2156" y="8980"/>
                  </a:cubicBezTo>
                  <a:cubicBezTo>
                    <a:pt x="2156" y="9006"/>
                    <a:pt x="2131" y="9031"/>
                    <a:pt x="2131" y="9031"/>
                  </a:cubicBezTo>
                  <a:cubicBezTo>
                    <a:pt x="2106" y="9031"/>
                    <a:pt x="2106" y="9056"/>
                    <a:pt x="2106" y="9056"/>
                  </a:cubicBezTo>
                  <a:cubicBezTo>
                    <a:pt x="2081" y="9056"/>
                    <a:pt x="2081" y="9081"/>
                    <a:pt x="2056" y="9081"/>
                  </a:cubicBezTo>
                  <a:cubicBezTo>
                    <a:pt x="2031" y="9106"/>
                    <a:pt x="2006" y="9131"/>
                    <a:pt x="1981" y="9156"/>
                  </a:cubicBezTo>
                  <a:cubicBezTo>
                    <a:pt x="1956" y="9181"/>
                    <a:pt x="1956" y="9206"/>
                    <a:pt x="1931" y="9206"/>
                  </a:cubicBezTo>
                  <a:cubicBezTo>
                    <a:pt x="1931" y="9206"/>
                    <a:pt x="1931" y="9231"/>
                    <a:pt x="1906" y="9231"/>
                  </a:cubicBezTo>
                  <a:cubicBezTo>
                    <a:pt x="1906" y="9231"/>
                    <a:pt x="1906" y="9231"/>
                    <a:pt x="1880" y="9256"/>
                  </a:cubicBezTo>
                  <a:cubicBezTo>
                    <a:pt x="1855" y="9281"/>
                    <a:pt x="1830" y="9306"/>
                    <a:pt x="1805" y="9331"/>
                  </a:cubicBezTo>
                  <a:cubicBezTo>
                    <a:pt x="1730" y="9381"/>
                    <a:pt x="1655" y="9457"/>
                    <a:pt x="1605" y="9532"/>
                  </a:cubicBezTo>
                  <a:cubicBezTo>
                    <a:pt x="1404" y="9707"/>
                    <a:pt x="1229" y="9883"/>
                    <a:pt x="1053" y="10058"/>
                  </a:cubicBezTo>
                  <a:cubicBezTo>
                    <a:pt x="903" y="10209"/>
                    <a:pt x="728" y="10384"/>
                    <a:pt x="577" y="10559"/>
                  </a:cubicBezTo>
                  <a:cubicBezTo>
                    <a:pt x="427" y="10735"/>
                    <a:pt x="276" y="10910"/>
                    <a:pt x="151" y="11111"/>
                  </a:cubicBezTo>
                  <a:cubicBezTo>
                    <a:pt x="1" y="11336"/>
                    <a:pt x="26" y="11637"/>
                    <a:pt x="251" y="11813"/>
                  </a:cubicBezTo>
                  <a:cubicBezTo>
                    <a:pt x="352" y="11863"/>
                    <a:pt x="452" y="11888"/>
                    <a:pt x="552" y="11888"/>
                  </a:cubicBezTo>
                  <a:cubicBezTo>
                    <a:pt x="703" y="11888"/>
                    <a:pt x="853" y="11838"/>
                    <a:pt x="953" y="11687"/>
                  </a:cubicBezTo>
                  <a:cubicBezTo>
                    <a:pt x="1028" y="11562"/>
                    <a:pt x="1129" y="11437"/>
                    <a:pt x="1229" y="11311"/>
                  </a:cubicBezTo>
                  <a:lnTo>
                    <a:pt x="1229" y="11311"/>
                  </a:lnTo>
                  <a:cubicBezTo>
                    <a:pt x="1229" y="11323"/>
                    <a:pt x="1223" y="11336"/>
                    <a:pt x="1217" y="11345"/>
                  </a:cubicBezTo>
                  <a:lnTo>
                    <a:pt x="1217" y="11345"/>
                  </a:lnTo>
                  <a:cubicBezTo>
                    <a:pt x="1311" y="11225"/>
                    <a:pt x="1385" y="11106"/>
                    <a:pt x="1505" y="11011"/>
                  </a:cubicBezTo>
                  <a:cubicBezTo>
                    <a:pt x="1630" y="10860"/>
                    <a:pt x="1780" y="10735"/>
                    <a:pt x="1906" y="10584"/>
                  </a:cubicBezTo>
                  <a:cubicBezTo>
                    <a:pt x="2031" y="10484"/>
                    <a:pt x="2131" y="10384"/>
                    <a:pt x="2256" y="10259"/>
                  </a:cubicBezTo>
                  <a:cubicBezTo>
                    <a:pt x="2332" y="10183"/>
                    <a:pt x="2407" y="10108"/>
                    <a:pt x="2482" y="10033"/>
                  </a:cubicBezTo>
                  <a:cubicBezTo>
                    <a:pt x="2482" y="10033"/>
                    <a:pt x="2507" y="10033"/>
                    <a:pt x="2507" y="10008"/>
                  </a:cubicBezTo>
                  <a:cubicBezTo>
                    <a:pt x="2532" y="10008"/>
                    <a:pt x="2532" y="10008"/>
                    <a:pt x="2557" y="9983"/>
                  </a:cubicBezTo>
                  <a:cubicBezTo>
                    <a:pt x="2582" y="9958"/>
                    <a:pt x="2607" y="9933"/>
                    <a:pt x="2607" y="9933"/>
                  </a:cubicBezTo>
                  <a:cubicBezTo>
                    <a:pt x="2657" y="9883"/>
                    <a:pt x="2682" y="9858"/>
                    <a:pt x="2708" y="9833"/>
                  </a:cubicBezTo>
                  <a:cubicBezTo>
                    <a:pt x="2733" y="9808"/>
                    <a:pt x="2758" y="9808"/>
                    <a:pt x="2758" y="9782"/>
                  </a:cubicBezTo>
                  <a:cubicBezTo>
                    <a:pt x="2783" y="9782"/>
                    <a:pt x="2783" y="9757"/>
                    <a:pt x="2808" y="9732"/>
                  </a:cubicBezTo>
                  <a:cubicBezTo>
                    <a:pt x="2808" y="9732"/>
                    <a:pt x="2833" y="9707"/>
                    <a:pt x="2858" y="9707"/>
                  </a:cubicBezTo>
                  <a:cubicBezTo>
                    <a:pt x="2858" y="9682"/>
                    <a:pt x="2858" y="9682"/>
                    <a:pt x="2883" y="9682"/>
                  </a:cubicBezTo>
                  <a:cubicBezTo>
                    <a:pt x="2883" y="9657"/>
                    <a:pt x="2883" y="9657"/>
                    <a:pt x="2908" y="9657"/>
                  </a:cubicBezTo>
                  <a:cubicBezTo>
                    <a:pt x="2908" y="9632"/>
                    <a:pt x="2933" y="9632"/>
                    <a:pt x="2958" y="9607"/>
                  </a:cubicBezTo>
                  <a:cubicBezTo>
                    <a:pt x="2958" y="9607"/>
                    <a:pt x="2958" y="9607"/>
                    <a:pt x="2958" y="9582"/>
                  </a:cubicBezTo>
                  <a:cubicBezTo>
                    <a:pt x="2983" y="9582"/>
                    <a:pt x="2983" y="9582"/>
                    <a:pt x="3008" y="9557"/>
                  </a:cubicBezTo>
                  <a:cubicBezTo>
                    <a:pt x="3033" y="9532"/>
                    <a:pt x="3058" y="9507"/>
                    <a:pt x="3083" y="9482"/>
                  </a:cubicBezTo>
                  <a:cubicBezTo>
                    <a:pt x="3109" y="9457"/>
                    <a:pt x="3109" y="9457"/>
                    <a:pt x="3134" y="9432"/>
                  </a:cubicBezTo>
                  <a:lnTo>
                    <a:pt x="3159" y="9432"/>
                  </a:lnTo>
                  <a:cubicBezTo>
                    <a:pt x="3159" y="9419"/>
                    <a:pt x="3165" y="9413"/>
                    <a:pt x="3171" y="9407"/>
                  </a:cubicBezTo>
                  <a:lnTo>
                    <a:pt x="3184" y="9407"/>
                  </a:lnTo>
                  <a:cubicBezTo>
                    <a:pt x="3184" y="9381"/>
                    <a:pt x="3184" y="9381"/>
                    <a:pt x="3209" y="9381"/>
                  </a:cubicBezTo>
                  <a:cubicBezTo>
                    <a:pt x="3209" y="9356"/>
                    <a:pt x="3209" y="9356"/>
                    <a:pt x="3209" y="9356"/>
                  </a:cubicBezTo>
                  <a:cubicBezTo>
                    <a:pt x="3259" y="9331"/>
                    <a:pt x="3309" y="9281"/>
                    <a:pt x="3359" y="9231"/>
                  </a:cubicBezTo>
                  <a:cubicBezTo>
                    <a:pt x="3810" y="8830"/>
                    <a:pt x="4261" y="8429"/>
                    <a:pt x="4738" y="8028"/>
                  </a:cubicBezTo>
                  <a:cubicBezTo>
                    <a:pt x="5089" y="7727"/>
                    <a:pt x="5464" y="7402"/>
                    <a:pt x="5840" y="7101"/>
                  </a:cubicBezTo>
                  <a:cubicBezTo>
                    <a:pt x="6667" y="6399"/>
                    <a:pt x="7495" y="5722"/>
                    <a:pt x="8322" y="5021"/>
                  </a:cubicBezTo>
                  <a:cubicBezTo>
                    <a:pt x="9174" y="4319"/>
                    <a:pt x="10051" y="3617"/>
                    <a:pt x="10878" y="2890"/>
                  </a:cubicBezTo>
                  <a:cubicBezTo>
                    <a:pt x="11680" y="2214"/>
                    <a:pt x="12457" y="1537"/>
                    <a:pt x="13259" y="885"/>
                  </a:cubicBezTo>
                  <a:cubicBezTo>
                    <a:pt x="13459" y="710"/>
                    <a:pt x="13510" y="384"/>
                    <a:pt x="13334" y="183"/>
                  </a:cubicBezTo>
                  <a:cubicBezTo>
                    <a:pt x="13232" y="67"/>
                    <a:pt x="13088" y="1"/>
                    <a:pt x="12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68"/>
            <p:cNvSpPr/>
            <p:nvPr/>
          </p:nvSpPr>
          <p:spPr>
            <a:xfrm>
              <a:off x="2403650" y="755575"/>
              <a:ext cx="118450" cy="96600"/>
            </a:xfrm>
            <a:custGeom>
              <a:avLst/>
              <a:gdLst/>
              <a:ahLst/>
              <a:cxnLst/>
              <a:rect l="l" t="t" r="r" b="b"/>
              <a:pathLst>
                <a:path w="4738" h="3864" extrusionOk="0">
                  <a:moveTo>
                    <a:pt x="1142" y="0"/>
                  </a:moveTo>
                  <a:cubicBezTo>
                    <a:pt x="963" y="0"/>
                    <a:pt x="792" y="97"/>
                    <a:pt x="702" y="254"/>
                  </a:cubicBezTo>
                  <a:cubicBezTo>
                    <a:pt x="627" y="405"/>
                    <a:pt x="602" y="580"/>
                    <a:pt x="552" y="731"/>
                  </a:cubicBezTo>
                  <a:cubicBezTo>
                    <a:pt x="527" y="831"/>
                    <a:pt x="502" y="956"/>
                    <a:pt x="452" y="1057"/>
                  </a:cubicBezTo>
                  <a:cubicBezTo>
                    <a:pt x="377" y="1307"/>
                    <a:pt x="301" y="1558"/>
                    <a:pt x="226" y="1833"/>
                  </a:cubicBezTo>
                  <a:cubicBezTo>
                    <a:pt x="201" y="1934"/>
                    <a:pt x="151" y="2059"/>
                    <a:pt x="126" y="2184"/>
                  </a:cubicBezTo>
                  <a:cubicBezTo>
                    <a:pt x="101" y="2285"/>
                    <a:pt x="51" y="2385"/>
                    <a:pt x="26" y="2485"/>
                  </a:cubicBezTo>
                  <a:cubicBezTo>
                    <a:pt x="26" y="2585"/>
                    <a:pt x="1" y="2661"/>
                    <a:pt x="1" y="2736"/>
                  </a:cubicBezTo>
                  <a:cubicBezTo>
                    <a:pt x="1" y="2811"/>
                    <a:pt x="26" y="2861"/>
                    <a:pt x="51" y="2936"/>
                  </a:cubicBezTo>
                  <a:cubicBezTo>
                    <a:pt x="76" y="3036"/>
                    <a:pt x="151" y="3162"/>
                    <a:pt x="226" y="3262"/>
                  </a:cubicBezTo>
                  <a:cubicBezTo>
                    <a:pt x="427" y="3463"/>
                    <a:pt x="702" y="3588"/>
                    <a:pt x="978" y="3663"/>
                  </a:cubicBezTo>
                  <a:cubicBezTo>
                    <a:pt x="1279" y="3738"/>
                    <a:pt x="1580" y="3788"/>
                    <a:pt x="1905" y="3813"/>
                  </a:cubicBezTo>
                  <a:cubicBezTo>
                    <a:pt x="2181" y="3838"/>
                    <a:pt x="2457" y="3838"/>
                    <a:pt x="2732" y="3864"/>
                  </a:cubicBezTo>
                  <a:lnTo>
                    <a:pt x="3284" y="3864"/>
                  </a:lnTo>
                  <a:cubicBezTo>
                    <a:pt x="3610" y="3864"/>
                    <a:pt x="3935" y="3864"/>
                    <a:pt x="4236" y="3838"/>
                  </a:cubicBezTo>
                  <a:cubicBezTo>
                    <a:pt x="4512" y="3838"/>
                    <a:pt x="4737" y="3613"/>
                    <a:pt x="4712" y="3337"/>
                  </a:cubicBezTo>
                  <a:cubicBezTo>
                    <a:pt x="4712" y="3076"/>
                    <a:pt x="4509" y="2859"/>
                    <a:pt x="4253" y="2859"/>
                  </a:cubicBezTo>
                  <a:cubicBezTo>
                    <a:pt x="4239" y="2859"/>
                    <a:pt x="4225" y="2860"/>
                    <a:pt x="4211" y="2861"/>
                  </a:cubicBezTo>
                  <a:cubicBezTo>
                    <a:pt x="3935" y="2874"/>
                    <a:pt x="3653" y="2880"/>
                    <a:pt x="3368" y="2880"/>
                  </a:cubicBezTo>
                  <a:cubicBezTo>
                    <a:pt x="3083" y="2880"/>
                    <a:pt x="2795" y="2874"/>
                    <a:pt x="2507" y="2861"/>
                  </a:cubicBezTo>
                  <a:cubicBezTo>
                    <a:pt x="2156" y="2836"/>
                    <a:pt x="1780" y="2811"/>
                    <a:pt x="1429" y="2761"/>
                  </a:cubicBezTo>
                  <a:cubicBezTo>
                    <a:pt x="1354" y="2736"/>
                    <a:pt x="1279" y="2736"/>
                    <a:pt x="1204" y="2711"/>
                  </a:cubicBezTo>
                  <a:cubicBezTo>
                    <a:pt x="1153" y="2686"/>
                    <a:pt x="1128" y="2661"/>
                    <a:pt x="1078" y="2661"/>
                  </a:cubicBezTo>
                  <a:cubicBezTo>
                    <a:pt x="1053" y="2635"/>
                    <a:pt x="1028" y="2635"/>
                    <a:pt x="1028" y="2635"/>
                  </a:cubicBezTo>
                  <a:cubicBezTo>
                    <a:pt x="1053" y="2510"/>
                    <a:pt x="1078" y="2410"/>
                    <a:pt x="1128" y="2310"/>
                  </a:cubicBezTo>
                  <a:cubicBezTo>
                    <a:pt x="1179" y="2134"/>
                    <a:pt x="1204" y="1984"/>
                    <a:pt x="1254" y="1808"/>
                  </a:cubicBezTo>
                  <a:cubicBezTo>
                    <a:pt x="1354" y="1483"/>
                    <a:pt x="1454" y="1157"/>
                    <a:pt x="1554" y="856"/>
                  </a:cubicBezTo>
                  <a:cubicBezTo>
                    <a:pt x="1554" y="806"/>
                    <a:pt x="1554" y="781"/>
                    <a:pt x="1580" y="756"/>
                  </a:cubicBezTo>
                  <a:cubicBezTo>
                    <a:pt x="1605" y="681"/>
                    <a:pt x="1630" y="605"/>
                    <a:pt x="1655" y="530"/>
                  </a:cubicBezTo>
                  <a:cubicBezTo>
                    <a:pt x="1680" y="280"/>
                    <a:pt x="1479" y="29"/>
                    <a:pt x="1204" y="4"/>
                  </a:cubicBezTo>
                  <a:cubicBezTo>
                    <a:pt x="1183" y="1"/>
                    <a:pt x="1163"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68"/>
            <p:cNvSpPr/>
            <p:nvPr/>
          </p:nvSpPr>
          <p:spPr>
            <a:xfrm>
              <a:off x="2374200" y="770075"/>
              <a:ext cx="137875" cy="119075"/>
            </a:xfrm>
            <a:custGeom>
              <a:avLst/>
              <a:gdLst/>
              <a:ahLst/>
              <a:cxnLst/>
              <a:rect l="l" t="t" r="r" b="b"/>
              <a:pathLst>
                <a:path w="5515" h="4763" extrusionOk="0">
                  <a:moveTo>
                    <a:pt x="1323" y="2257"/>
                  </a:moveTo>
                  <a:cubicBezTo>
                    <a:pt x="1325" y="2265"/>
                    <a:pt x="1327" y="2273"/>
                    <a:pt x="1329" y="2281"/>
                  </a:cubicBezTo>
                  <a:cubicBezTo>
                    <a:pt x="1329" y="2273"/>
                    <a:pt x="1326" y="2265"/>
                    <a:pt x="1323" y="2257"/>
                  </a:cubicBezTo>
                  <a:close/>
                  <a:moveTo>
                    <a:pt x="1057" y="3322"/>
                  </a:moveTo>
                  <a:cubicBezTo>
                    <a:pt x="1065" y="3334"/>
                    <a:pt x="1084" y="3334"/>
                    <a:pt x="1103" y="3334"/>
                  </a:cubicBezTo>
                  <a:cubicBezTo>
                    <a:pt x="1088" y="3330"/>
                    <a:pt x="1072" y="3326"/>
                    <a:pt x="1057" y="3322"/>
                  </a:cubicBezTo>
                  <a:close/>
                  <a:moveTo>
                    <a:pt x="4692" y="4703"/>
                  </a:moveTo>
                  <a:cubicBezTo>
                    <a:pt x="4696" y="4708"/>
                    <a:pt x="4702" y="4712"/>
                    <a:pt x="4712" y="4712"/>
                  </a:cubicBezTo>
                  <a:cubicBezTo>
                    <a:pt x="4706" y="4709"/>
                    <a:pt x="4699" y="4706"/>
                    <a:pt x="4692" y="4703"/>
                  </a:cubicBezTo>
                  <a:close/>
                  <a:moveTo>
                    <a:pt x="577" y="0"/>
                  </a:moveTo>
                  <a:cubicBezTo>
                    <a:pt x="427" y="0"/>
                    <a:pt x="301" y="25"/>
                    <a:pt x="201" y="101"/>
                  </a:cubicBezTo>
                  <a:cubicBezTo>
                    <a:pt x="101" y="201"/>
                    <a:pt x="51" y="301"/>
                    <a:pt x="26" y="451"/>
                  </a:cubicBezTo>
                  <a:cubicBezTo>
                    <a:pt x="1" y="602"/>
                    <a:pt x="51" y="802"/>
                    <a:pt x="76" y="978"/>
                  </a:cubicBezTo>
                  <a:cubicBezTo>
                    <a:pt x="101" y="1078"/>
                    <a:pt x="101" y="1178"/>
                    <a:pt x="126" y="1279"/>
                  </a:cubicBezTo>
                  <a:cubicBezTo>
                    <a:pt x="176" y="1504"/>
                    <a:pt x="201" y="1730"/>
                    <a:pt x="251" y="1930"/>
                  </a:cubicBezTo>
                  <a:cubicBezTo>
                    <a:pt x="301" y="2156"/>
                    <a:pt x="326" y="2381"/>
                    <a:pt x="377" y="2607"/>
                  </a:cubicBezTo>
                  <a:cubicBezTo>
                    <a:pt x="427" y="2757"/>
                    <a:pt x="452" y="2933"/>
                    <a:pt x="552" y="3058"/>
                  </a:cubicBezTo>
                  <a:cubicBezTo>
                    <a:pt x="627" y="3133"/>
                    <a:pt x="702" y="3208"/>
                    <a:pt x="803" y="3258"/>
                  </a:cubicBezTo>
                  <a:cubicBezTo>
                    <a:pt x="887" y="3280"/>
                    <a:pt x="972" y="3301"/>
                    <a:pt x="1057" y="3322"/>
                  </a:cubicBezTo>
                  <a:lnTo>
                    <a:pt x="1057" y="3322"/>
                  </a:lnTo>
                  <a:cubicBezTo>
                    <a:pt x="1055" y="3319"/>
                    <a:pt x="1053" y="3314"/>
                    <a:pt x="1053" y="3309"/>
                  </a:cubicBezTo>
                  <a:lnTo>
                    <a:pt x="1053" y="3309"/>
                  </a:lnTo>
                  <a:cubicBezTo>
                    <a:pt x="1204" y="3359"/>
                    <a:pt x="1354" y="3384"/>
                    <a:pt x="1479" y="3409"/>
                  </a:cubicBezTo>
                  <a:cubicBezTo>
                    <a:pt x="1605" y="3434"/>
                    <a:pt x="1730" y="3484"/>
                    <a:pt x="1830" y="3509"/>
                  </a:cubicBezTo>
                  <a:cubicBezTo>
                    <a:pt x="2331" y="3685"/>
                    <a:pt x="2808" y="3860"/>
                    <a:pt x="3284" y="4060"/>
                  </a:cubicBezTo>
                  <a:cubicBezTo>
                    <a:pt x="3753" y="4283"/>
                    <a:pt x="4223" y="4481"/>
                    <a:pt x="4692" y="4703"/>
                  </a:cubicBezTo>
                  <a:lnTo>
                    <a:pt x="4692" y="4703"/>
                  </a:lnTo>
                  <a:cubicBezTo>
                    <a:pt x="4687" y="4696"/>
                    <a:pt x="4687" y="4687"/>
                    <a:pt x="4687" y="4687"/>
                  </a:cubicBezTo>
                  <a:lnTo>
                    <a:pt x="4687" y="4687"/>
                  </a:lnTo>
                  <a:cubicBezTo>
                    <a:pt x="4687" y="4687"/>
                    <a:pt x="4712" y="4712"/>
                    <a:pt x="4712" y="4712"/>
                  </a:cubicBezTo>
                  <a:cubicBezTo>
                    <a:pt x="4788" y="4737"/>
                    <a:pt x="4888" y="4762"/>
                    <a:pt x="4963" y="4762"/>
                  </a:cubicBezTo>
                  <a:cubicBezTo>
                    <a:pt x="4988" y="4762"/>
                    <a:pt x="5038" y="4762"/>
                    <a:pt x="5088" y="4737"/>
                  </a:cubicBezTo>
                  <a:cubicBezTo>
                    <a:pt x="5214" y="4712"/>
                    <a:pt x="5314" y="4612"/>
                    <a:pt x="5389" y="4512"/>
                  </a:cubicBezTo>
                  <a:cubicBezTo>
                    <a:pt x="5514" y="4286"/>
                    <a:pt x="5439" y="3960"/>
                    <a:pt x="5189" y="3835"/>
                  </a:cubicBezTo>
                  <a:cubicBezTo>
                    <a:pt x="4838" y="3685"/>
                    <a:pt x="4512" y="3534"/>
                    <a:pt x="4161" y="3384"/>
                  </a:cubicBezTo>
                  <a:cubicBezTo>
                    <a:pt x="3860" y="3233"/>
                    <a:pt x="3560" y="3108"/>
                    <a:pt x="3259" y="2983"/>
                  </a:cubicBezTo>
                  <a:cubicBezTo>
                    <a:pt x="2908" y="2832"/>
                    <a:pt x="2557" y="2707"/>
                    <a:pt x="2181" y="2582"/>
                  </a:cubicBezTo>
                  <a:cubicBezTo>
                    <a:pt x="1905" y="2507"/>
                    <a:pt x="1630" y="2431"/>
                    <a:pt x="1354" y="2381"/>
                  </a:cubicBezTo>
                  <a:cubicBezTo>
                    <a:pt x="1335" y="2344"/>
                    <a:pt x="1331" y="2293"/>
                    <a:pt x="1319" y="2249"/>
                  </a:cubicBezTo>
                  <a:lnTo>
                    <a:pt x="1319" y="2249"/>
                  </a:lnTo>
                  <a:cubicBezTo>
                    <a:pt x="1321" y="2252"/>
                    <a:pt x="1322" y="2255"/>
                    <a:pt x="1323" y="2257"/>
                  </a:cubicBezTo>
                  <a:lnTo>
                    <a:pt x="1323" y="2257"/>
                  </a:lnTo>
                  <a:cubicBezTo>
                    <a:pt x="1251" y="1966"/>
                    <a:pt x="1202" y="1697"/>
                    <a:pt x="1154" y="1404"/>
                  </a:cubicBezTo>
                  <a:cubicBezTo>
                    <a:pt x="1128" y="1253"/>
                    <a:pt x="1103" y="1103"/>
                    <a:pt x="1078" y="978"/>
                  </a:cubicBezTo>
                  <a:cubicBezTo>
                    <a:pt x="1053" y="827"/>
                    <a:pt x="1028" y="702"/>
                    <a:pt x="1003" y="577"/>
                  </a:cubicBezTo>
                  <a:cubicBezTo>
                    <a:pt x="1053" y="351"/>
                    <a:pt x="928" y="101"/>
                    <a:pt x="702" y="25"/>
                  </a:cubicBezTo>
                  <a:cubicBezTo>
                    <a:pt x="652" y="25"/>
                    <a:pt x="627" y="0"/>
                    <a:pt x="5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77" name="Google Shape;3277;p68"/>
          <p:cNvGrpSpPr/>
          <p:nvPr/>
        </p:nvGrpSpPr>
        <p:grpSpPr>
          <a:xfrm>
            <a:off x="5855175" y="1589819"/>
            <a:ext cx="825850" cy="1204925"/>
            <a:chOff x="5316575" y="2162300"/>
            <a:chExt cx="825850" cy="1204925"/>
          </a:xfrm>
        </p:grpSpPr>
        <p:sp>
          <p:nvSpPr>
            <p:cNvPr id="3278" name="Google Shape;3278;p68"/>
            <p:cNvSpPr/>
            <p:nvPr/>
          </p:nvSpPr>
          <p:spPr>
            <a:xfrm>
              <a:off x="5443150" y="2162300"/>
              <a:ext cx="526325" cy="422350"/>
            </a:xfrm>
            <a:custGeom>
              <a:avLst/>
              <a:gdLst/>
              <a:ahLst/>
              <a:cxnLst/>
              <a:rect l="l" t="t" r="r" b="b"/>
              <a:pathLst>
                <a:path w="21053" h="16894" extrusionOk="0">
                  <a:moveTo>
                    <a:pt x="20053" y="8188"/>
                  </a:moveTo>
                  <a:cubicBezTo>
                    <a:pt x="20050" y="8199"/>
                    <a:pt x="20050" y="8210"/>
                    <a:pt x="20050" y="8221"/>
                  </a:cubicBezTo>
                  <a:lnTo>
                    <a:pt x="20053" y="8188"/>
                  </a:lnTo>
                  <a:close/>
                  <a:moveTo>
                    <a:pt x="10987" y="985"/>
                  </a:moveTo>
                  <a:cubicBezTo>
                    <a:pt x="11147" y="985"/>
                    <a:pt x="11303" y="991"/>
                    <a:pt x="11454" y="1003"/>
                  </a:cubicBezTo>
                  <a:cubicBezTo>
                    <a:pt x="11604" y="1028"/>
                    <a:pt x="11755" y="1053"/>
                    <a:pt x="11905" y="1079"/>
                  </a:cubicBezTo>
                  <a:cubicBezTo>
                    <a:pt x="12055" y="1104"/>
                    <a:pt x="12206" y="1154"/>
                    <a:pt x="12331" y="1204"/>
                  </a:cubicBezTo>
                  <a:cubicBezTo>
                    <a:pt x="12381" y="1204"/>
                    <a:pt x="12406" y="1229"/>
                    <a:pt x="12431" y="1229"/>
                  </a:cubicBezTo>
                  <a:cubicBezTo>
                    <a:pt x="12498" y="1283"/>
                    <a:pt x="12580" y="1308"/>
                    <a:pt x="12664" y="1308"/>
                  </a:cubicBezTo>
                  <a:cubicBezTo>
                    <a:pt x="12737" y="1308"/>
                    <a:pt x="12813" y="1289"/>
                    <a:pt x="12882" y="1254"/>
                  </a:cubicBezTo>
                  <a:cubicBezTo>
                    <a:pt x="13609" y="1429"/>
                    <a:pt x="14361" y="1630"/>
                    <a:pt x="15088" y="1881"/>
                  </a:cubicBezTo>
                  <a:cubicBezTo>
                    <a:pt x="15514" y="2031"/>
                    <a:pt x="15940" y="2231"/>
                    <a:pt x="16341" y="2432"/>
                  </a:cubicBezTo>
                  <a:cubicBezTo>
                    <a:pt x="16592" y="2557"/>
                    <a:pt x="16817" y="2708"/>
                    <a:pt x="17068" y="2858"/>
                  </a:cubicBezTo>
                  <a:cubicBezTo>
                    <a:pt x="17193" y="2958"/>
                    <a:pt x="17344" y="3058"/>
                    <a:pt x="17469" y="3159"/>
                  </a:cubicBezTo>
                  <a:cubicBezTo>
                    <a:pt x="17619" y="3284"/>
                    <a:pt x="17745" y="3384"/>
                    <a:pt x="17870" y="3510"/>
                  </a:cubicBezTo>
                  <a:cubicBezTo>
                    <a:pt x="18096" y="3710"/>
                    <a:pt x="18296" y="3936"/>
                    <a:pt x="18497" y="4161"/>
                  </a:cubicBezTo>
                  <a:cubicBezTo>
                    <a:pt x="18697" y="4412"/>
                    <a:pt x="18872" y="4663"/>
                    <a:pt x="19073" y="4913"/>
                  </a:cubicBezTo>
                  <a:cubicBezTo>
                    <a:pt x="19173" y="5089"/>
                    <a:pt x="19273" y="5264"/>
                    <a:pt x="19374" y="5439"/>
                  </a:cubicBezTo>
                  <a:cubicBezTo>
                    <a:pt x="19474" y="5640"/>
                    <a:pt x="19574" y="5840"/>
                    <a:pt x="19649" y="6016"/>
                  </a:cubicBezTo>
                  <a:cubicBezTo>
                    <a:pt x="19700" y="6116"/>
                    <a:pt x="19750" y="6241"/>
                    <a:pt x="19775" y="6342"/>
                  </a:cubicBezTo>
                  <a:cubicBezTo>
                    <a:pt x="19825" y="6442"/>
                    <a:pt x="19850" y="6542"/>
                    <a:pt x="19875" y="6642"/>
                  </a:cubicBezTo>
                  <a:cubicBezTo>
                    <a:pt x="19925" y="6818"/>
                    <a:pt x="19975" y="6993"/>
                    <a:pt x="20025" y="7169"/>
                  </a:cubicBezTo>
                  <a:cubicBezTo>
                    <a:pt x="20025" y="7319"/>
                    <a:pt x="20050" y="7444"/>
                    <a:pt x="20050" y="7570"/>
                  </a:cubicBezTo>
                  <a:cubicBezTo>
                    <a:pt x="20075" y="7670"/>
                    <a:pt x="20075" y="7770"/>
                    <a:pt x="20075" y="7845"/>
                  </a:cubicBezTo>
                  <a:lnTo>
                    <a:pt x="20053" y="8188"/>
                  </a:lnTo>
                  <a:lnTo>
                    <a:pt x="20053" y="8188"/>
                  </a:lnTo>
                  <a:cubicBezTo>
                    <a:pt x="20055" y="8174"/>
                    <a:pt x="20062" y="8160"/>
                    <a:pt x="20075" y="8146"/>
                  </a:cubicBezTo>
                  <a:lnTo>
                    <a:pt x="20075" y="8146"/>
                  </a:lnTo>
                  <a:cubicBezTo>
                    <a:pt x="20050" y="8272"/>
                    <a:pt x="20050" y="8397"/>
                    <a:pt x="20025" y="8522"/>
                  </a:cubicBezTo>
                  <a:cubicBezTo>
                    <a:pt x="20025" y="8647"/>
                    <a:pt x="20000" y="8773"/>
                    <a:pt x="19975" y="8898"/>
                  </a:cubicBezTo>
                  <a:cubicBezTo>
                    <a:pt x="19975" y="8873"/>
                    <a:pt x="19975" y="8848"/>
                    <a:pt x="19975" y="8848"/>
                  </a:cubicBezTo>
                  <a:cubicBezTo>
                    <a:pt x="19950" y="8948"/>
                    <a:pt x="19950" y="9074"/>
                    <a:pt x="19900" y="9199"/>
                  </a:cubicBezTo>
                  <a:cubicBezTo>
                    <a:pt x="19875" y="9299"/>
                    <a:pt x="19850" y="9424"/>
                    <a:pt x="19800" y="9525"/>
                  </a:cubicBezTo>
                  <a:cubicBezTo>
                    <a:pt x="19775" y="9625"/>
                    <a:pt x="19725" y="9725"/>
                    <a:pt x="19674" y="9825"/>
                  </a:cubicBezTo>
                  <a:cubicBezTo>
                    <a:pt x="19624" y="9951"/>
                    <a:pt x="19574" y="10076"/>
                    <a:pt x="19524" y="10176"/>
                  </a:cubicBezTo>
                  <a:cubicBezTo>
                    <a:pt x="19424" y="10377"/>
                    <a:pt x="19324" y="10552"/>
                    <a:pt x="19223" y="10728"/>
                  </a:cubicBezTo>
                  <a:cubicBezTo>
                    <a:pt x="19123" y="10903"/>
                    <a:pt x="18998" y="11079"/>
                    <a:pt x="18898" y="11254"/>
                  </a:cubicBezTo>
                  <a:lnTo>
                    <a:pt x="18747" y="11455"/>
                  </a:lnTo>
                  <a:cubicBezTo>
                    <a:pt x="18722" y="11505"/>
                    <a:pt x="18672" y="11555"/>
                    <a:pt x="18622" y="11605"/>
                  </a:cubicBezTo>
                  <a:cubicBezTo>
                    <a:pt x="18522" y="11730"/>
                    <a:pt x="18446" y="11830"/>
                    <a:pt x="18346" y="11956"/>
                  </a:cubicBezTo>
                  <a:cubicBezTo>
                    <a:pt x="18146" y="12156"/>
                    <a:pt x="17970" y="12332"/>
                    <a:pt x="17770" y="12507"/>
                  </a:cubicBezTo>
                  <a:cubicBezTo>
                    <a:pt x="17594" y="12683"/>
                    <a:pt x="17419" y="12858"/>
                    <a:pt x="17243" y="13008"/>
                  </a:cubicBezTo>
                  <a:cubicBezTo>
                    <a:pt x="17093" y="13109"/>
                    <a:pt x="16968" y="13209"/>
                    <a:pt x="16842" y="13309"/>
                  </a:cubicBezTo>
                  <a:cubicBezTo>
                    <a:pt x="16742" y="13409"/>
                    <a:pt x="16617" y="13485"/>
                    <a:pt x="16491" y="13585"/>
                  </a:cubicBezTo>
                  <a:cubicBezTo>
                    <a:pt x="16266" y="13735"/>
                    <a:pt x="16040" y="13911"/>
                    <a:pt x="15790" y="14061"/>
                  </a:cubicBezTo>
                  <a:cubicBezTo>
                    <a:pt x="15689" y="14111"/>
                    <a:pt x="15589" y="14161"/>
                    <a:pt x="15489" y="14237"/>
                  </a:cubicBezTo>
                  <a:cubicBezTo>
                    <a:pt x="15414" y="14287"/>
                    <a:pt x="15339" y="14337"/>
                    <a:pt x="15238" y="14362"/>
                  </a:cubicBezTo>
                  <a:cubicBezTo>
                    <a:pt x="15038" y="14487"/>
                    <a:pt x="14837" y="14587"/>
                    <a:pt x="14637" y="14688"/>
                  </a:cubicBezTo>
                  <a:cubicBezTo>
                    <a:pt x="14461" y="14763"/>
                    <a:pt x="14261" y="14838"/>
                    <a:pt x="14085" y="14938"/>
                  </a:cubicBezTo>
                  <a:cubicBezTo>
                    <a:pt x="13910" y="15013"/>
                    <a:pt x="13760" y="15064"/>
                    <a:pt x="13584" y="15114"/>
                  </a:cubicBezTo>
                  <a:cubicBezTo>
                    <a:pt x="13434" y="15189"/>
                    <a:pt x="13283" y="15239"/>
                    <a:pt x="13133" y="15289"/>
                  </a:cubicBezTo>
                  <a:cubicBezTo>
                    <a:pt x="12933" y="15339"/>
                    <a:pt x="12757" y="15414"/>
                    <a:pt x="12557" y="15465"/>
                  </a:cubicBezTo>
                  <a:cubicBezTo>
                    <a:pt x="12431" y="15515"/>
                    <a:pt x="12281" y="15540"/>
                    <a:pt x="12156" y="15565"/>
                  </a:cubicBezTo>
                  <a:cubicBezTo>
                    <a:pt x="12030" y="15615"/>
                    <a:pt x="11880" y="15640"/>
                    <a:pt x="11755" y="15665"/>
                  </a:cubicBezTo>
                  <a:cubicBezTo>
                    <a:pt x="11504" y="15715"/>
                    <a:pt x="11253" y="15765"/>
                    <a:pt x="11003" y="15815"/>
                  </a:cubicBezTo>
                  <a:cubicBezTo>
                    <a:pt x="10752" y="15841"/>
                    <a:pt x="10501" y="15866"/>
                    <a:pt x="10251" y="15891"/>
                  </a:cubicBezTo>
                  <a:lnTo>
                    <a:pt x="9925" y="15891"/>
                  </a:lnTo>
                  <a:cubicBezTo>
                    <a:pt x="9800" y="15916"/>
                    <a:pt x="9674" y="15916"/>
                    <a:pt x="9549" y="15916"/>
                  </a:cubicBezTo>
                  <a:cubicBezTo>
                    <a:pt x="9298" y="15916"/>
                    <a:pt x="9048" y="15891"/>
                    <a:pt x="8797" y="15891"/>
                  </a:cubicBezTo>
                  <a:cubicBezTo>
                    <a:pt x="8672" y="15866"/>
                    <a:pt x="8547" y="15866"/>
                    <a:pt x="8421" y="15841"/>
                  </a:cubicBezTo>
                  <a:cubicBezTo>
                    <a:pt x="8296" y="15841"/>
                    <a:pt x="8196" y="15841"/>
                    <a:pt x="8070" y="15815"/>
                  </a:cubicBezTo>
                  <a:cubicBezTo>
                    <a:pt x="7820" y="15765"/>
                    <a:pt x="7544" y="15715"/>
                    <a:pt x="7268" y="15665"/>
                  </a:cubicBezTo>
                  <a:cubicBezTo>
                    <a:pt x="6892" y="15590"/>
                    <a:pt x="6542" y="15490"/>
                    <a:pt x="6191" y="15364"/>
                  </a:cubicBezTo>
                  <a:cubicBezTo>
                    <a:pt x="5815" y="15239"/>
                    <a:pt x="5464" y="15064"/>
                    <a:pt x="5113" y="14913"/>
                  </a:cubicBezTo>
                  <a:cubicBezTo>
                    <a:pt x="4812" y="14738"/>
                    <a:pt x="4537" y="14587"/>
                    <a:pt x="4261" y="14387"/>
                  </a:cubicBezTo>
                  <a:cubicBezTo>
                    <a:pt x="3910" y="14136"/>
                    <a:pt x="3584" y="13886"/>
                    <a:pt x="3258" y="13585"/>
                  </a:cubicBezTo>
                  <a:cubicBezTo>
                    <a:pt x="3008" y="13359"/>
                    <a:pt x="2782" y="13109"/>
                    <a:pt x="2557" y="12858"/>
                  </a:cubicBezTo>
                  <a:cubicBezTo>
                    <a:pt x="2331" y="12582"/>
                    <a:pt x="2131" y="12307"/>
                    <a:pt x="1930" y="12006"/>
                  </a:cubicBezTo>
                  <a:cubicBezTo>
                    <a:pt x="1780" y="11755"/>
                    <a:pt x="1629" y="11505"/>
                    <a:pt x="1504" y="11229"/>
                  </a:cubicBezTo>
                  <a:cubicBezTo>
                    <a:pt x="1404" y="11003"/>
                    <a:pt x="1303" y="10753"/>
                    <a:pt x="1228" y="10527"/>
                  </a:cubicBezTo>
                  <a:cubicBezTo>
                    <a:pt x="1178" y="10302"/>
                    <a:pt x="1103" y="10076"/>
                    <a:pt x="1078" y="9851"/>
                  </a:cubicBezTo>
                  <a:cubicBezTo>
                    <a:pt x="1053" y="9675"/>
                    <a:pt x="1028" y="9475"/>
                    <a:pt x="1003" y="9274"/>
                  </a:cubicBezTo>
                  <a:cubicBezTo>
                    <a:pt x="1003" y="9049"/>
                    <a:pt x="1003" y="8848"/>
                    <a:pt x="1028" y="8622"/>
                  </a:cubicBezTo>
                  <a:cubicBezTo>
                    <a:pt x="1053" y="8397"/>
                    <a:pt x="1078" y="8146"/>
                    <a:pt x="1128" y="7896"/>
                  </a:cubicBezTo>
                  <a:cubicBezTo>
                    <a:pt x="1178" y="7645"/>
                    <a:pt x="1253" y="7419"/>
                    <a:pt x="1329" y="7194"/>
                  </a:cubicBezTo>
                  <a:cubicBezTo>
                    <a:pt x="1454" y="6868"/>
                    <a:pt x="1579" y="6567"/>
                    <a:pt x="1730" y="6267"/>
                  </a:cubicBezTo>
                  <a:cubicBezTo>
                    <a:pt x="1930" y="5941"/>
                    <a:pt x="2131" y="5590"/>
                    <a:pt x="2356" y="5264"/>
                  </a:cubicBezTo>
                  <a:cubicBezTo>
                    <a:pt x="2607" y="4913"/>
                    <a:pt x="2882" y="4562"/>
                    <a:pt x="3183" y="4236"/>
                  </a:cubicBezTo>
                  <a:cubicBezTo>
                    <a:pt x="3459" y="3911"/>
                    <a:pt x="3760" y="3635"/>
                    <a:pt x="4085" y="3359"/>
                  </a:cubicBezTo>
                  <a:cubicBezTo>
                    <a:pt x="4386" y="3109"/>
                    <a:pt x="4737" y="2858"/>
                    <a:pt x="5088" y="2632"/>
                  </a:cubicBezTo>
                  <a:cubicBezTo>
                    <a:pt x="5364" y="2457"/>
                    <a:pt x="5664" y="2307"/>
                    <a:pt x="5965" y="2131"/>
                  </a:cubicBezTo>
                  <a:cubicBezTo>
                    <a:pt x="6065" y="2106"/>
                    <a:pt x="6166" y="2056"/>
                    <a:pt x="6266" y="2006"/>
                  </a:cubicBezTo>
                  <a:cubicBezTo>
                    <a:pt x="6391" y="1956"/>
                    <a:pt x="6491" y="1906"/>
                    <a:pt x="6592" y="1855"/>
                  </a:cubicBezTo>
                  <a:cubicBezTo>
                    <a:pt x="6817" y="1780"/>
                    <a:pt x="7068" y="1680"/>
                    <a:pt x="7293" y="1605"/>
                  </a:cubicBezTo>
                  <a:cubicBezTo>
                    <a:pt x="7469" y="1555"/>
                    <a:pt x="7644" y="1505"/>
                    <a:pt x="7820" y="1454"/>
                  </a:cubicBezTo>
                  <a:cubicBezTo>
                    <a:pt x="7970" y="1404"/>
                    <a:pt x="8146" y="1379"/>
                    <a:pt x="8296" y="1329"/>
                  </a:cubicBezTo>
                  <a:cubicBezTo>
                    <a:pt x="8446" y="1304"/>
                    <a:pt x="8622" y="1254"/>
                    <a:pt x="8772" y="1229"/>
                  </a:cubicBezTo>
                  <a:cubicBezTo>
                    <a:pt x="8948" y="1204"/>
                    <a:pt x="9123" y="1154"/>
                    <a:pt x="9298" y="1129"/>
                  </a:cubicBezTo>
                  <a:lnTo>
                    <a:pt x="9950" y="1028"/>
                  </a:lnTo>
                  <a:lnTo>
                    <a:pt x="10251" y="1028"/>
                  </a:lnTo>
                  <a:cubicBezTo>
                    <a:pt x="10326" y="1003"/>
                    <a:pt x="10426" y="1003"/>
                    <a:pt x="10501" y="1003"/>
                  </a:cubicBezTo>
                  <a:cubicBezTo>
                    <a:pt x="10664" y="991"/>
                    <a:pt x="10827" y="985"/>
                    <a:pt x="10987" y="985"/>
                  </a:cubicBezTo>
                  <a:close/>
                  <a:moveTo>
                    <a:pt x="10501" y="1"/>
                  </a:moveTo>
                  <a:cubicBezTo>
                    <a:pt x="10326" y="1"/>
                    <a:pt x="10176" y="26"/>
                    <a:pt x="10000" y="51"/>
                  </a:cubicBezTo>
                  <a:cubicBezTo>
                    <a:pt x="9900" y="51"/>
                    <a:pt x="9825" y="51"/>
                    <a:pt x="9725" y="76"/>
                  </a:cubicBezTo>
                  <a:cubicBezTo>
                    <a:pt x="9424" y="126"/>
                    <a:pt x="9148" y="151"/>
                    <a:pt x="8872" y="201"/>
                  </a:cubicBezTo>
                  <a:cubicBezTo>
                    <a:pt x="8722" y="226"/>
                    <a:pt x="8572" y="251"/>
                    <a:pt x="8421" y="302"/>
                  </a:cubicBezTo>
                  <a:cubicBezTo>
                    <a:pt x="8271" y="327"/>
                    <a:pt x="8146" y="352"/>
                    <a:pt x="8020" y="377"/>
                  </a:cubicBezTo>
                  <a:cubicBezTo>
                    <a:pt x="7895" y="402"/>
                    <a:pt x="7795" y="427"/>
                    <a:pt x="7694" y="452"/>
                  </a:cubicBezTo>
                  <a:cubicBezTo>
                    <a:pt x="7519" y="502"/>
                    <a:pt x="7369" y="552"/>
                    <a:pt x="7193" y="602"/>
                  </a:cubicBezTo>
                  <a:cubicBezTo>
                    <a:pt x="7093" y="627"/>
                    <a:pt x="6993" y="652"/>
                    <a:pt x="6892" y="703"/>
                  </a:cubicBezTo>
                  <a:cubicBezTo>
                    <a:pt x="6717" y="753"/>
                    <a:pt x="6567" y="828"/>
                    <a:pt x="6391" y="878"/>
                  </a:cubicBezTo>
                  <a:cubicBezTo>
                    <a:pt x="6141" y="978"/>
                    <a:pt x="5890" y="1104"/>
                    <a:pt x="5639" y="1204"/>
                  </a:cubicBezTo>
                  <a:cubicBezTo>
                    <a:pt x="5389" y="1329"/>
                    <a:pt x="5138" y="1454"/>
                    <a:pt x="4887" y="1605"/>
                  </a:cubicBezTo>
                  <a:cubicBezTo>
                    <a:pt x="4361" y="1881"/>
                    <a:pt x="3860" y="2256"/>
                    <a:pt x="3409" y="2632"/>
                  </a:cubicBezTo>
                  <a:cubicBezTo>
                    <a:pt x="2306" y="3585"/>
                    <a:pt x="1354" y="4763"/>
                    <a:pt x="727" y="6091"/>
                  </a:cubicBezTo>
                  <a:cubicBezTo>
                    <a:pt x="426" y="6743"/>
                    <a:pt x="176" y="7444"/>
                    <a:pt x="75" y="8171"/>
                  </a:cubicBezTo>
                  <a:cubicBezTo>
                    <a:pt x="0" y="8873"/>
                    <a:pt x="0" y="9625"/>
                    <a:pt x="151" y="10327"/>
                  </a:cubicBezTo>
                  <a:cubicBezTo>
                    <a:pt x="326" y="11054"/>
                    <a:pt x="602" y="11730"/>
                    <a:pt x="1003" y="12357"/>
                  </a:cubicBezTo>
                  <a:cubicBezTo>
                    <a:pt x="1379" y="13008"/>
                    <a:pt x="1830" y="13610"/>
                    <a:pt x="2381" y="14111"/>
                  </a:cubicBezTo>
                  <a:cubicBezTo>
                    <a:pt x="2657" y="14387"/>
                    <a:pt x="2933" y="14638"/>
                    <a:pt x="3233" y="14863"/>
                  </a:cubicBezTo>
                  <a:cubicBezTo>
                    <a:pt x="3534" y="15089"/>
                    <a:pt x="3810" y="15289"/>
                    <a:pt x="4110" y="15490"/>
                  </a:cubicBezTo>
                  <a:cubicBezTo>
                    <a:pt x="4737" y="15841"/>
                    <a:pt x="5389" y="16141"/>
                    <a:pt x="6065" y="16367"/>
                  </a:cubicBezTo>
                  <a:cubicBezTo>
                    <a:pt x="6416" y="16492"/>
                    <a:pt x="6792" y="16592"/>
                    <a:pt x="7168" y="16643"/>
                  </a:cubicBezTo>
                  <a:cubicBezTo>
                    <a:pt x="7293" y="16668"/>
                    <a:pt x="7419" y="16693"/>
                    <a:pt x="7544" y="16718"/>
                  </a:cubicBezTo>
                  <a:cubicBezTo>
                    <a:pt x="7694" y="16743"/>
                    <a:pt x="7820" y="16768"/>
                    <a:pt x="7945" y="16793"/>
                  </a:cubicBezTo>
                  <a:cubicBezTo>
                    <a:pt x="8070" y="16793"/>
                    <a:pt x="8221" y="16818"/>
                    <a:pt x="8371" y="16843"/>
                  </a:cubicBezTo>
                  <a:cubicBezTo>
                    <a:pt x="8496" y="16843"/>
                    <a:pt x="8622" y="16868"/>
                    <a:pt x="8747" y="16868"/>
                  </a:cubicBezTo>
                  <a:cubicBezTo>
                    <a:pt x="8897" y="16868"/>
                    <a:pt x="9048" y="16893"/>
                    <a:pt x="9173" y="16893"/>
                  </a:cubicBezTo>
                  <a:lnTo>
                    <a:pt x="10000" y="16893"/>
                  </a:lnTo>
                  <a:cubicBezTo>
                    <a:pt x="10100" y="16893"/>
                    <a:pt x="10226" y="16893"/>
                    <a:pt x="10351" y="16868"/>
                  </a:cubicBezTo>
                  <a:cubicBezTo>
                    <a:pt x="10501" y="16843"/>
                    <a:pt x="10677" y="16843"/>
                    <a:pt x="10827" y="16818"/>
                  </a:cubicBezTo>
                  <a:cubicBezTo>
                    <a:pt x="10953" y="16818"/>
                    <a:pt x="11078" y="16793"/>
                    <a:pt x="11178" y="16768"/>
                  </a:cubicBezTo>
                  <a:cubicBezTo>
                    <a:pt x="11354" y="16743"/>
                    <a:pt x="11504" y="16718"/>
                    <a:pt x="11654" y="16693"/>
                  </a:cubicBezTo>
                  <a:cubicBezTo>
                    <a:pt x="11755" y="16668"/>
                    <a:pt x="11880" y="16668"/>
                    <a:pt x="12005" y="16617"/>
                  </a:cubicBezTo>
                  <a:cubicBezTo>
                    <a:pt x="12131" y="16592"/>
                    <a:pt x="12281" y="16542"/>
                    <a:pt x="12431" y="16517"/>
                  </a:cubicBezTo>
                  <a:cubicBezTo>
                    <a:pt x="12582" y="16492"/>
                    <a:pt x="12707" y="16442"/>
                    <a:pt x="12857" y="16417"/>
                  </a:cubicBezTo>
                  <a:cubicBezTo>
                    <a:pt x="12983" y="16367"/>
                    <a:pt x="13083" y="16342"/>
                    <a:pt x="13208" y="16292"/>
                  </a:cubicBezTo>
                  <a:cubicBezTo>
                    <a:pt x="13359" y="16242"/>
                    <a:pt x="13484" y="16216"/>
                    <a:pt x="13634" y="16166"/>
                  </a:cubicBezTo>
                  <a:cubicBezTo>
                    <a:pt x="13735" y="16116"/>
                    <a:pt x="13860" y="16066"/>
                    <a:pt x="13985" y="16041"/>
                  </a:cubicBezTo>
                  <a:cubicBezTo>
                    <a:pt x="14111" y="15991"/>
                    <a:pt x="14236" y="15941"/>
                    <a:pt x="14361" y="15891"/>
                  </a:cubicBezTo>
                  <a:cubicBezTo>
                    <a:pt x="14486" y="15841"/>
                    <a:pt x="14612" y="15765"/>
                    <a:pt x="14737" y="15715"/>
                  </a:cubicBezTo>
                  <a:cubicBezTo>
                    <a:pt x="14862" y="15665"/>
                    <a:pt x="14988" y="15615"/>
                    <a:pt x="15113" y="15540"/>
                  </a:cubicBezTo>
                  <a:cubicBezTo>
                    <a:pt x="15238" y="15490"/>
                    <a:pt x="15389" y="15414"/>
                    <a:pt x="15514" y="15339"/>
                  </a:cubicBezTo>
                  <a:cubicBezTo>
                    <a:pt x="15765" y="15214"/>
                    <a:pt x="16015" y="15064"/>
                    <a:pt x="16241" y="14938"/>
                  </a:cubicBezTo>
                  <a:cubicBezTo>
                    <a:pt x="16366" y="14863"/>
                    <a:pt x="16466" y="14813"/>
                    <a:pt x="16567" y="14738"/>
                  </a:cubicBezTo>
                  <a:cubicBezTo>
                    <a:pt x="16667" y="14663"/>
                    <a:pt x="16767" y="14612"/>
                    <a:pt x="16867" y="14537"/>
                  </a:cubicBezTo>
                  <a:cubicBezTo>
                    <a:pt x="17068" y="14387"/>
                    <a:pt x="17294" y="14237"/>
                    <a:pt x="17494" y="14086"/>
                  </a:cubicBezTo>
                  <a:cubicBezTo>
                    <a:pt x="17720" y="13886"/>
                    <a:pt x="17945" y="13685"/>
                    <a:pt x="18171" y="13485"/>
                  </a:cubicBezTo>
                  <a:cubicBezTo>
                    <a:pt x="18371" y="13334"/>
                    <a:pt x="18547" y="13159"/>
                    <a:pt x="18697" y="12983"/>
                  </a:cubicBezTo>
                  <a:cubicBezTo>
                    <a:pt x="18822" y="12883"/>
                    <a:pt x="18923" y="12758"/>
                    <a:pt x="19048" y="12658"/>
                  </a:cubicBezTo>
                  <a:cubicBezTo>
                    <a:pt x="19148" y="12557"/>
                    <a:pt x="19223" y="12432"/>
                    <a:pt x="19324" y="12332"/>
                  </a:cubicBezTo>
                  <a:cubicBezTo>
                    <a:pt x="19474" y="12131"/>
                    <a:pt x="19624" y="11931"/>
                    <a:pt x="19775" y="11730"/>
                  </a:cubicBezTo>
                  <a:cubicBezTo>
                    <a:pt x="19925" y="11480"/>
                    <a:pt x="20075" y="11254"/>
                    <a:pt x="20201" y="11003"/>
                  </a:cubicBezTo>
                  <a:cubicBezTo>
                    <a:pt x="20276" y="10878"/>
                    <a:pt x="20326" y="10778"/>
                    <a:pt x="20401" y="10653"/>
                  </a:cubicBezTo>
                  <a:cubicBezTo>
                    <a:pt x="20476" y="10502"/>
                    <a:pt x="20527" y="10377"/>
                    <a:pt x="20577" y="10226"/>
                  </a:cubicBezTo>
                  <a:cubicBezTo>
                    <a:pt x="20627" y="10126"/>
                    <a:pt x="20677" y="10001"/>
                    <a:pt x="20727" y="9876"/>
                  </a:cubicBezTo>
                  <a:cubicBezTo>
                    <a:pt x="20777" y="9750"/>
                    <a:pt x="20802" y="9600"/>
                    <a:pt x="20852" y="9475"/>
                  </a:cubicBezTo>
                  <a:cubicBezTo>
                    <a:pt x="20903" y="9349"/>
                    <a:pt x="20903" y="9224"/>
                    <a:pt x="20928" y="9099"/>
                  </a:cubicBezTo>
                  <a:cubicBezTo>
                    <a:pt x="20978" y="8948"/>
                    <a:pt x="20978" y="8823"/>
                    <a:pt x="21003" y="8673"/>
                  </a:cubicBezTo>
                  <a:cubicBezTo>
                    <a:pt x="21028" y="8547"/>
                    <a:pt x="21028" y="8422"/>
                    <a:pt x="21053" y="8297"/>
                  </a:cubicBezTo>
                  <a:cubicBezTo>
                    <a:pt x="21053" y="8171"/>
                    <a:pt x="21053" y="8021"/>
                    <a:pt x="21053" y="7871"/>
                  </a:cubicBezTo>
                  <a:cubicBezTo>
                    <a:pt x="21053" y="7720"/>
                    <a:pt x="21053" y="7545"/>
                    <a:pt x="21028" y="7369"/>
                  </a:cubicBezTo>
                  <a:cubicBezTo>
                    <a:pt x="21003" y="7119"/>
                    <a:pt x="20978" y="6868"/>
                    <a:pt x="20903" y="6617"/>
                  </a:cubicBezTo>
                  <a:cubicBezTo>
                    <a:pt x="20827" y="6342"/>
                    <a:pt x="20752" y="6066"/>
                    <a:pt x="20627" y="5815"/>
                  </a:cubicBezTo>
                  <a:cubicBezTo>
                    <a:pt x="20527" y="5540"/>
                    <a:pt x="20401" y="5289"/>
                    <a:pt x="20276" y="5038"/>
                  </a:cubicBezTo>
                  <a:cubicBezTo>
                    <a:pt x="20050" y="4587"/>
                    <a:pt x="19775" y="4161"/>
                    <a:pt x="19449" y="3760"/>
                  </a:cubicBezTo>
                  <a:cubicBezTo>
                    <a:pt x="19098" y="3334"/>
                    <a:pt x="18747" y="2933"/>
                    <a:pt x="18296" y="2557"/>
                  </a:cubicBezTo>
                  <a:cubicBezTo>
                    <a:pt x="18096" y="2382"/>
                    <a:pt x="17870" y="2231"/>
                    <a:pt x="17644" y="2056"/>
                  </a:cubicBezTo>
                  <a:cubicBezTo>
                    <a:pt x="17444" y="1906"/>
                    <a:pt x="17218" y="1780"/>
                    <a:pt x="16993" y="1655"/>
                  </a:cubicBezTo>
                  <a:cubicBezTo>
                    <a:pt x="16542" y="1404"/>
                    <a:pt x="16065" y="1179"/>
                    <a:pt x="15589" y="1003"/>
                  </a:cubicBezTo>
                  <a:cubicBezTo>
                    <a:pt x="14612" y="652"/>
                    <a:pt x="13609" y="402"/>
                    <a:pt x="12582" y="201"/>
                  </a:cubicBezTo>
                  <a:cubicBezTo>
                    <a:pt x="12557" y="189"/>
                    <a:pt x="12532" y="183"/>
                    <a:pt x="12503" y="183"/>
                  </a:cubicBezTo>
                  <a:cubicBezTo>
                    <a:pt x="12475" y="183"/>
                    <a:pt x="12444" y="189"/>
                    <a:pt x="12406" y="201"/>
                  </a:cubicBezTo>
                  <a:cubicBezTo>
                    <a:pt x="12281" y="151"/>
                    <a:pt x="12131" y="101"/>
                    <a:pt x="12005" y="76"/>
                  </a:cubicBezTo>
                  <a:cubicBezTo>
                    <a:pt x="11780" y="51"/>
                    <a:pt x="11529" y="26"/>
                    <a:pt x="11303" y="26"/>
                  </a:cubicBezTo>
                  <a:cubicBezTo>
                    <a:pt x="11178" y="1"/>
                    <a:pt x="11053" y="1"/>
                    <a:pt x="10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68"/>
            <p:cNvSpPr/>
            <p:nvPr/>
          </p:nvSpPr>
          <p:spPr>
            <a:xfrm>
              <a:off x="5654925" y="2237250"/>
              <a:ext cx="36375" cy="111175"/>
            </a:xfrm>
            <a:custGeom>
              <a:avLst/>
              <a:gdLst/>
              <a:ahLst/>
              <a:cxnLst/>
              <a:rect l="l" t="t" r="r" b="b"/>
              <a:pathLst>
                <a:path w="1455" h="4447" extrusionOk="0">
                  <a:moveTo>
                    <a:pt x="943" y="0"/>
                  </a:moveTo>
                  <a:cubicBezTo>
                    <a:pt x="818" y="0"/>
                    <a:pt x="704" y="51"/>
                    <a:pt x="602" y="136"/>
                  </a:cubicBezTo>
                  <a:cubicBezTo>
                    <a:pt x="477" y="211"/>
                    <a:pt x="452" y="361"/>
                    <a:pt x="401" y="512"/>
                  </a:cubicBezTo>
                  <a:cubicBezTo>
                    <a:pt x="401" y="562"/>
                    <a:pt x="376" y="637"/>
                    <a:pt x="376" y="712"/>
                  </a:cubicBezTo>
                  <a:cubicBezTo>
                    <a:pt x="351" y="863"/>
                    <a:pt x="326" y="1013"/>
                    <a:pt x="301" y="1163"/>
                  </a:cubicBezTo>
                  <a:cubicBezTo>
                    <a:pt x="251" y="1489"/>
                    <a:pt x="201" y="1790"/>
                    <a:pt x="176" y="2091"/>
                  </a:cubicBezTo>
                  <a:cubicBezTo>
                    <a:pt x="126" y="2692"/>
                    <a:pt x="51" y="3319"/>
                    <a:pt x="25" y="3920"/>
                  </a:cubicBezTo>
                  <a:cubicBezTo>
                    <a:pt x="0" y="4196"/>
                    <a:pt x="251" y="4421"/>
                    <a:pt x="502" y="4446"/>
                  </a:cubicBezTo>
                  <a:lnTo>
                    <a:pt x="527" y="4446"/>
                  </a:lnTo>
                  <a:cubicBezTo>
                    <a:pt x="777" y="4446"/>
                    <a:pt x="1003" y="4221"/>
                    <a:pt x="1003" y="3945"/>
                  </a:cubicBezTo>
                  <a:cubicBezTo>
                    <a:pt x="1028" y="3695"/>
                    <a:pt x="1053" y="3444"/>
                    <a:pt x="1053" y="3193"/>
                  </a:cubicBezTo>
                  <a:cubicBezTo>
                    <a:pt x="1103" y="2767"/>
                    <a:pt x="1153" y="2366"/>
                    <a:pt x="1178" y="1940"/>
                  </a:cubicBezTo>
                  <a:cubicBezTo>
                    <a:pt x="1228" y="1539"/>
                    <a:pt x="1304" y="1113"/>
                    <a:pt x="1379" y="712"/>
                  </a:cubicBezTo>
                  <a:cubicBezTo>
                    <a:pt x="1379" y="712"/>
                    <a:pt x="1379" y="712"/>
                    <a:pt x="1379" y="687"/>
                  </a:cubicBezTo>
                  <a:cubicBezTo>
                    <a:pt x="1454" y="512"/>
                    <a:pt x="1429" y="286"/>
                    <a:pt x="1304" y="136"/>
                  </a:cubicBezTo>
                  <a:cubicBezTo>
                    <a:pt x="1254" y="111"/>
                    <a:pt x="1203" y="60"/>
                    <a:pt x="1128" y="35"/>
                  </a:cubicBezTo>
                  <a:cubicBezTo>
                    <a:pt x="1064" y="11"/>
                    <a:pt x="1002" y="0"/>
                    <a:pt x="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68"/>
            <p:cNvSpPr/>
            <p:nvPr/>
          </p:nvSpPr>
          <p:spPr>
            <a:xfrm>
              <a:off x="5732625" y="2219900"/>
              <a:ext cx="26325" cy="107225"/>
            </a:xfrm>
            <a:custGeom>
              <a:avLst/>
              <a:gdLst/>
              <a:ahLst/>
              <a:cxnLst/>
              <a:rect l="l" t="t" r="r" b="b"/>
              <a:pathLst>
                <a:path w="1053" h="4289" extrusionOk="0">
                  <a:moveTo>
                    <a:pt x="1053" y="504"/>
                  </a:moveTo>
                  <a:cubicBezTo>
                    <a:pt x="1053" y="506"/>
                    <a:pt x="1052" y="508"/>
                    <a:pt x="1052" y="510"/>
                  </a:cubicBezTo>
                  <a:lnTo>
                    <a:pt x="1052" y="510"/>
                  </a:lnTo>
                  <a:cubicBezTo>
                    <a:pt x="1053" y="508"/>
                    <a:pt x="1053" y="506"/>
                    <a:pt x="1053" y="504"/>
                  </a:cubicBezTo>
                  <a:close/>
                  <a:moveTo>
                    <a:pt x="579" y="0"/>
                  </a:moveTo>
                  <a:cubicBezTo>
                    <a:pt x="342" y="0"/>
                    <a:pt x="97" y="170"/>
                    <a:pt x="50" y="429"/>
                  </a:cubicBezTo>
                  <a:cubicBezTo>
                    <a:pt x="50" y="554"/>
                    <a:pt x="50" y="679"/>
                    <a:pt x="50" y="805"/>
                  </a:cubicBezTo>
                  <a:cubicBezTo>
                    <a:pt x="25" y="955"/>
                    <a:pt x="25" y="1105"/>
                    <a:pt x="25" y="1256"/>
                  </a:cubicBezTo>
                  <a:cubicBezTo>
                    <a:pt x="25" y="1557"/>
                    <a:pt x="0" y="1832"/>
                    <a:pt x="0" y="2108"/>
                  </a:cubicBezTo>
                  <a:cubicBezTo>
                    <a:pt x="0" y="2659"/>
                    <a:pt x="0" y="3236"/>
                    <a:pt x="25" y="3787"/>
                  </a:cubicBezTo>
                  <a:cubicBezTo>
                    <a:pt x="25" y="3912"/>
                    <a:pt x="50" y="4038"/>
                    <a:pt x="151" y="4138"/>
                  </a:cubicBezTo>
                  <a:cubicBezTo>
                    <a:pt x="251" y="4238"/>
                    <a:pt x="376" y="4288"/>
                    <a:pt x="501" y="4288"/>
                  </a:cubicBezTo>
                  <a:cubicBezTo>
                    <a:pt x="752" y="4288"/>
                    <a:pt x="1003" y="4063"/>
                    <a:pt x="1003" y="3812"/>
                  </a:cubicBezTo>
                  <a:cubicBezTo>
                    <a:pt x="978" y="3261"/>
                    <a:pt x="978" y="2709"/>
                    <a:pt x="1003" y="2158"/>
                  </a:cubicBezTo>
                  <a:cubicBezTo>
                    <a:pt x="1003" y="1882"/>
                    <a:pt x="1003" y="1607"/>
                    <a:pt x="1003" y="1306"/>
                  </a:cubicBezTo>
                  <a:cubicBezTo>
                    <a:pt x="1028" y="1057"/>
                    <a:pt x="1028" y="784"/>
                    <a:pt x="1052" y="510"/>
                  </a:cubicBezTo>
                  <a:lnTo>
                    <a:pt x="1052" y="510"/>
                  </a:lnTo>
                  <a:cubicBezTo>
                    <a:pt x="1049" y="525"/>
                    <a:pt x="1035" y="530"/>
                    <a:pt x="1030" y="543"/>
                  </a:cubicBezTo>
                  <a:lnTo>
                    <a:pt x="1030" y="543"/>
                  </a:lnTo>
                  <a:cubicBezTo>
                    <a:pt x="1051" y="421"/>
                    <a:pt x="1025" y="300"/>
                    <a:pt x="953" y="203"/>
                  </a:cubicBezTo>
                  <a:cubicBezTo>
                    <a:pt x="877" y="103"/>
                    <a:pt x="752" y="28"/>
                    <a:pt x="627" y="3"/>
                  </a:cubicBezTo>
                  <a:cubicBezTo>
                    <a:pt x="611" y="1"/>
                    <a:pt x="595"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68"/>
            <p:cNvSpPr/>
            <p:nvPr/>
          </p:nvSpPr>
          <p:spPr>
            <a:xfrm>
              <a:off x="5530225" y="2508600"/>
              <a:ext cx="379100" cy="555375"/>
            </a:xfrm>
            <a:custGeom>
              <a:avLst/>
              <a:gdLst/>
              <a:ahLst/>
              <a:cxnLst/>
              <a:rect l="l" t="t" r="r" b="b"/>
              <a:pathLst>
                <a:path w="15164" h="22215" extrusionOk="0">
                  <a:moveTo>
                    <a:pt x="12942" y="1"/>
                  </a:moveTo>
                  <a:cubicBezTo>
                    <a:pt x="12915" y="1"/>
                    <a:pt x="12887" y="3"/>
                    <a:pt x="12858" y="9"/>
                  </a:cubicBezTo>
                  <a:cubicBezTo>
                    <a:pt x="12582" y="34"/>
                    <a:pt x="12382" y="284"/>
                    <a:pt x="12407" y="535"/>
                  </a:cubicBezTo>
                  <a:cubicBezTo>
                    <a:pt x="12557" y="1613"/>
                    <a:pt x="12658" y="2690"/>
                    <a:pt x="12783" y="3793"/>
                  </a:cubicBezTo>
                  <a:cubicBezTo>
                    <a:pt x="12908" y="4821"/>
                    <a:pt x="13034" y="5873"/>
                    <a:pt x="13184" y="6926"/>
                  </a:cubicBezTo>
                  <a:cubicBezTo>
                    <a:pt x="13334" y="8004"/>
                    <a:pt x="13485" y="9106"/>
                    <a:pt x="13610" y="10209"/>
                  </a:cubicBezTo>
                  <a:cubicBezTo>
                    <a:pt x="13886" y="12314"/>
                    <a:pt x="14011" y="14420"/>
                    <a:pt x="14111" y="16550"/>
                  </a:cubicBezTo>
                  <a:cubicBezTo>
                    <a:pt x="14111" y="16525"/>
                    <a:pt x="14111" y="16500"/>
                    <a:pt x="14111" y="16475"/>
                  </a:cubicBezTo>
                  <a:cubicBezTo>
                    <a:pt x="14111" y="17001"/>
                    <a:pt x="14136" y="17553"/>
                    <a:pt x="14136" y="18079"/>
                  </a:cubicBezTo>
                  <a:cubicBezTo>
                    <a:pt x="14161" y="18555"/>
                    <a:pt x="14136" y="19031"/>
                    <a:pt x="14111" y="19532"/>
                  </a:cubicBezTo>
                  <a:cubicBezTo>
                    <a:pt x="14086" y="19733"/>
                    <a:pt x="14061" y="19933"/>
                    <a:pt x="14011" y="20134"/>
                  </a:cubicBezTo>
                  <a:cubicBezTo>
                    <a:pt x="14011" y="20209"/>
                    <a:pt x="13986" y="20259"/>
                    <a:pt x="13961" y="20334"/>
                  </a:cubicBezTo>
                  <a:cubicBezTo>
                    <a:pt x="13936" y="20385"/>
                    <a:pt x="13936" y="20435"/>
                    <a:pt x="13911" y="20460"/>
                  </a:cubicBezTo>
                  <a:cubicBezTo>
                    <a:pt x="13911" y="20485"/>
                    <a:pt x="13886" y="20510"/>
                    <a:pt x="13886" y="20510"/>
                  </a:cubicBezTo>
                  <a:cubicBezTo>
                    <a:pt x="13886" y="20510"/>
                    <a:pt x="13886" y="20510"/>
                    <a:pt x="13861" y="20535"/>
                  </a:cubicBezTo>
                  <a:cubicBezTo>
                    <a:pt x="13836" y="20535"/>
                    <a:pt x="13836" y="20560"/>
                    <a:pt x="13836" y="20560"/>
                  </a:cubicBezTo>
                  <a:lnTo>
                    <a:pt x="13785" y="20560"/>
                  </a:lnTo>
                  <a:cubicBezTo>
                    <a:pt x="13485" y="20660"/>
                    <a:pt x="13134" y="20710"/>
                    <a:pt x="12808" y="20761"/>
                  </a:cubicBezTo>
                  <a:lnTo>
                    <a:pt x="12833" y="20761"/>
                  </a:lnTo>
                  <a:cubicBezTo>
                    <a:pt x="12131" y="20861"/>
                    <a:pt x="11430" y="20961"/>
                    <a:pt x="10728" y="21036"/>
                  </a:cubicBezTo>
                  <a:cubicBezTo>
                    <a:pt x="10026" y="21111"/>
                    <a:pt x="9299" y="21162"/>
                    <a:pt x="8597" y="21187"/>
                  </a:cubicBezTo>
                  <a:cubicBezTo>
                    <a:pt x="8091" y="21201"/>
                    <a:pt x="7593" y="21216"/>
                    <a:pt x="7098" y="21216"/>
                  </a:cubicBezTo>
                  <a:cubicBezTo>
                    <a:pt x="6736" y="21216"/>
                    <a:pt x="6376" y="21208"/>
                    <a:pt x="6016" y="21187"/>
                  </a:cubicBezTo>
                  <a:cubicBezTo>
                    <a:pt x="5139" y="21136"/>
                    <a:pt x="4287" y="21086"/>
                    <a:pt x="3409" y="21011"/>
                  </a:cubicBezTo>
                  <a:cubicBezTo>
                    <a:pt x="3084" y="20961"/>
                    <a:pt x="2733" y="20936"/>
                    <a:pt x="2382" y="20886"/>
                  </a:cubicBezTo>
                  <a:cubicBezTo>
                    <a:pt x="2106" y="20861"/>
                    <a:pt x="1805" y="20811"/>
                    <a:pt x="1530" y="20735"/>
                  </a:cubicBezTo>
                  <a:cubicBezTo>
                    <a:pt x="1379" y="20710"/>
                    <a:pt x="1229" y="20685"/>
                    <a:pt x="1104" y="20635"/>
                  </a:cubicBezTo>
                  <a:cubicBezTo>
                    <a:pt x="1054" y="20610"/>
                    <a:pt x="1028" y="20610"/>
                    <a:pt x="1003" y="20585"/>
                  </a:cubicBezTo>
                  <a:cubicBezTo>
                    <a:pt x="1003" y="20535"/>
                    <a:pt x="1003" y="20460"/>
                    <a:pt x="1003" y="20385"/>
                  </a:cubicBezTo>
                  <a:cubicBezTo>
                    <a:pt x="1003" y="20084"/>
                    <a:pt x="1028" y="19808"/>
                    <a:pt x="1054" y="19507"/>
                  </a:cubicBezTo>
                  <a:cubicBezTo>
                    <a:pt x="1104" y="18480"/>
                    <a:pt x="1179" y="17427"/>
                    <a:pt x="1254" y="16400"/>
                  </a:cubicBezTo>
                  <a:cubicBezTo>
                    <a:pt x="1329" y="15372"/>
                    <a:pt x="1404" y="14319"/>
                    <a:pt x="1480" y="13292"/>
                  </a:cubicBezTo>
                  <a:cubicBezTo>
                    <a:pt x="1580" y="12189"/>
                    <a:pt x="1655" y="11061"/>
                    <a:pt x="1730" y="9958"/>
                  </a:cubicBezTo>
                  <a:cubicBezTo>
                    <a:pt x="1805" y="8906"/>
                    <a:pt x="1881" y="7878"/>
                    <a:pt x="1981" y="6851"/>
                  </a:cubicBezTo>
                  <a:cubicBezTo>
                    <a:pt x="2056" y="5974"/>
                    <a:pt x="2131" y="5121"/>
                    <a:pt x="2206" y="4244"/>
                  </a:cubicBezTo>
                  <a:cubicBezTo>
                    <a:pt x="2257" y="3843"/>
                    <a:pt x="2282" y="3442"/>
                    <a:pt x="2332" y="3016"/>
                  </a:cubicBezTo>
                  <a:cubicBezTo>
                    <a:pt x="2332" y="2816"/>
                    <a:pt x="2357" y="2590"/>
                    <a:pt x="2382" y="2364"/>
                  </a:cubicBezTo>
                  <a:cubicBezTo>
                    <a:pt x="2407" y="2214"/>
                    <a:pt x="2407" y="2039"/>
                    <a:pt x="2432" y="1888"/>
                  </a:cubicBezTo>
                  <a:cubicBezTo>
                    <a:pt x="2457" y="1638"/>
                    <a:pt x="2332" y="1387"/>
                    <a:pt x="2081" y="1337"/>
                  </a:cubicBezTo>
                  <a:cubicBezTo>
                    <a:pt x="2032" y="1322"/>
                    <a:pt x="1982" y="1315"/>
                    <a:pt x="1934" y="1315"/>
                  </a:cubicBezTo>
                  <a:cubicBezTo>
                    <a:pt x="1737" y="1315"/>
                    <a:pt x="1560" y="1432"/>
                    <a:pt x="1480" y="1613"/>
                  </a:cubicBezTo>
                  <a:cubicBezTo>
                    <a:pt x="1455" y="1688"/>
                    <a:pt x="1455" y="1788"/>
                    <a:pt x="1429" y="1888"/>
                  </a:cubicBezTo>
                  <a:cubicBezTo>
                    <a:pt x="1429" y="1989"/>
                    <a:pt x="1404" y="2089"/>
                    <a:pt x="1404" y="2214"/>
                  </a:cubicBezTo>
                  <a:cubicBezTo>
                    <a:pt x="1379" y="2415"/>
                    <a:pt x="1379" y="2615"/>
                    <a:pt x="1354" y="2841"/>
                  </a:cubicBezTo>
                  <a:cubicBezTo>
                    <a:pt x="1304" y="3267"/>
                    <a:pt x="1279" y="3693"/>
                    <a:pt x="1229" y="4144"/>
                  </a:cubicBezTo>
                  <a:cubicBezTo>
                    <a:pt x="1129" y="5272"/>
                    <a:pt x="1028" y="6400"/>
                    <a:pt x="928" y="7527"/>
                  </a:cubicBezTo>
                  <a:cubicBezTo>
                    <a:pt x="828" y="8605"/>
                    <a:pt x="753" y="9683"/>
                    <a:pt x="678" y="10786"/>
                  </a:cubicBezTo>
                  <a:cubicBezTo>
                    <a:pt x="602" y="11838"/>
                    <a:pt x="527" y="12891"/>
                    <a:pt x="452" y="13943"/>
                  </a:cubicBezTo>
                  <a:cubicBezTo>
                    <a:pt x="377" y="14971"/>
                    <a:pt x="277" y="16024"/>
                    <a:pt x="226" y="17051"/>
                  </a:cubicBezTo>
                  <a:cubicBezTo>
                    <a:pt x="176" y="17578"/>
                    <a:pt x="151" y="18104"/>
                    <a:pt x="126" y="18605"/>
                  </a:cubicBezTo>
                  <a:cubicBezTo>
                    <a:pt x="76" y="19106"/>
                    <a:pt x="51" y="19608"/>
                    <a:pt x="26" y="20109"/>
                  </a:cubicBezTo>
                  <a:cubicBezTo>
                    <a:pt x="1" y="20259"/>
                    <a:pt x="1" y="20385"/>
                    <a:pt x="26" y="20535"/>
                  </a:cubicBezTo>
                  <a:cubicBezTo>
                    <a:pt x="26" y="20685"/>
                    <a:pt x="51" y="20861"/>
                    <a:pt x="101" y="21011"/>
                  </a:cubicBezTo>
                  <a:cubicBezTo>
                    <a:pt x="176" y="21162"/>
                    <a:pt x="277" y="21262"/>
                    <a:pt x="377" y="21362"/>
                  </a:cubicBezTo>
                  <a:cubicBezTo>
                    <a:pt x="477" y="21437"/>
                    <a:pt x="627" y="21512"/>
                    <a:pt x="728" y="21563"/>
                  </a:cubicBezTo>
                  <a:cubicBezTo>
                    <a:pt x="953" y="21638"/>
                    <a:pt x="1204" y="21688"/>
                    <a:pt x="1455" y="21738"/>
                  </a:cubicBezTo>
                  <a:cubicBezTo>
                    <a:pt x="1981" y="21838"/>
                    <a:pt x="2532" y="21913"/>
                    <a:pt x="3084" y="21964"/>
                  </a:cubicBezTo>
                  <a:cubicBezTo>
                    <a:pt x="4136" y="22064"/>
                    <a:pt x="5214" y="22139"/>
                    <a:pt x="6292" y="22189"/>
                  </a:cubicBezTo>
                  <a:cubicBezTo>
                    <a:pt x="6643" y="22189"/>
                    <a:pt x="6993" y="22214"/>
                    <a:pt x="7369" y="22214"/>
                  </a:cubicBezTo>
                  <a:cubicBezTo>
                    <a:pt x="8071" y="22214"/>
                    <a:pt x="8773" y="22164"/>
                    <a:pt x="9475" y="22139"/>
                  </a:cubicBezTo>
                  <a:cubicBezTo>
                    <a:pt x="10502" y="22064"/>
                    <a:pt x="11530" y="21964"/>
                    <a:pt x="12557" y="21788"/>
                  </a:cubicBezTo>
                  <a:cubicBezTo>
                    <a:pt x="12808" y="21763"/>
                    <a:pt x="13059" y="21713"/>
                    <a:pt x="13284" y="21688"/>
                  </a:cubicBezTo>
                  <a:cubicBezTo>
                    <a:pt x="13409" y="21663"/>
                    <a:pt x="13535" y="21638"/>
                    <a:pt x="13660" y="21613"/>
                  </a:cubicBezTo>
                  <a:cubicBezTo>
                    <a:pt x="13785" y="21588"/>
                    <a:pt x="13886" y="21563"/>
                    <a:pt x="13986" y="21537"/>
                  </a:cubicBezTo>
                  <a:cubicBezTo>
                    <a:pt x="14111" y="21512"/>
                    <a:pt x="14237" y="21462"/>
                    <a:pt x="14337" y="21412"/>
                  </a:cubicBezTo>
                  <a:cubicBezTo>
                    <a:pt x="14437" y="21337"/>
                    <a:pt x="14537" y="21262"/>
                    <a:pt x="14613" y="21162"/>
                  </a:cubicBezTo>
                  <a:cubicBezTo>
                    <a:pt x="14813" y="20936"/>
                    <a:pt x="14913" y="20660"/>
                    <a:pt x="14963" y="20385"/>
                  </a:cubicBezTo>
                  <a:cubicBezTo>
                    <a:pt x="15064" y="20034"/>
                    <a:pt x="15089" y="19708"/>
                    <a:pt x="15114" y="19357"/>
                  </a:cubicBezTo>
                  <a:cubicBezTo>
                    <a:pt x="15164" y="18279"/>
                    <a:pt x="15114" y="17202"/>
                    <a:pt x="15064" y="16124"/>
                  </a:cubicBezTo>
                  <a:cubicBezTo>
                    <a:pt x="15014" y="15046"/>
                    <a:pt x="14963" y="13943"/>
                    <a:pt x="14863" y="12866"/>
                  </a:cubicBezTo>
                  <a:cubicBezTo>
                    <a:pt x="14788" y="11788"/>
                    <a:pt x="14688" y="10735"/>
                    <a:pt x="14537" y="9683"/>
                  </a:cubicBezTo>
                  <a:cubicBezTo>
                    <a:pt x="14412" y="8630"/>
                    <a:pt x="14262" y="7578"/>
                    <a:pt x="14111" y="6525"/>
                  </a:cubicBezTo>
                  <a:cubicBezTo>
                    <a:pt x="13986" y="5472"/>
                    <a:pt x="13861" y="4445"/>
                    <a:pt x="13735" y="3392"/>
                  </a:cubicBezTo>
                  <a:cubicBezTo>
                    <a:pt x="13635" y="2390"/>
                    <a:pt x="13535" y="1412"/>
                    <a:pt x="13409" y="435"/>
                  </a:cubicBezTo>
                  <a:cubicBezTo>
                    <a:pt x="13365" y="188"/>
                    <a:pt x="13179" y="1"/>
                    <a:pt x="12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68"/>
            <p:cNvSpPr/>
            <p:nvPr/>
          </p:nvSpPr>
          <p:spPr>
            <a:xfrm>
              <a:off x="5520200" y="3048075"/>
              <a:ext cx="141650" cy="319150"/>
            </a:xfrm>
            <a:custGeom>
              <a:avLst/>
              <a:gdLst/>
              <a:ahLst/>
              <a:cxnLst/>
              <a:rect l="l" t="t" r="r" b="b"/>
              <a:pathLst>
                <a:path w="5666" h="12766" extrusionOk="0">
                  <a:moveTo>
                    <a:pt x="1630" y="10585"/>
                  </a:moveTo>
                  <a:cubicBezTo>
                    <a:pt x="1730" y="10585"/>
                    <a:pt x="1830" y="10610"/>
                    <a:pt x="1956" y="10635"/>
                  </a:cubicBezTo>
                  <a:cubicBezTo>
                    <a:pt x="2081" y="10660"/>
                    <a:pt x="2206" y="10710"/>
                    <a:pt x="2357" y="10761"/>
                  </a:cubicBezTo>
                  <a:cubicBezTo>
                    <a:pt x="2582" y="10836"/>
                    <a:pt x="2808" y="10961"/>
                    <a:pt x="3033" y="11061"/>
                  </a:cubicBezTo>
                  <a:cubicBezTo>
                    <a:pt x="3134" y="11111"/>
                    <a:pt x="3209" y="11137"/>
                    <a:pt x="3284" y="11187"/>
                  </a:cubicBezTo>
                  <a:cubicBezTo>
                    <a:pt x="3259" y="11212"/>
                    <a:pt x="3234" y="11237"/>
                    <a:pt x="3209" y="11262"/>
                  </a:cubicBezTo>
                  <a:cubicBezTo>
                    <a:pt x="3159" y="11312"/>
                    <a:pt x="3109" y="11362"/>
                    <a:pt x="3059" y="11412"/>
                  </a:cubicBezTo>
                  <a:cubicBezTo>
                    <a:pt x="3008" y="11462"/>
                    <a:pt x="2958" y="11487"/>
                    <a:pt x="2883" y="11538"/>
                  </a:cubicBezTo>
                  <a:cubicBezTo>
                    <a:pt x="2833" y="11563"/>
                    <a:pt x="2783" y="11588"/>
                    <a:pt x="2708" y="11638"/>
                  </a:cubicBezTo>
                  <a:cubicBezTo>
                    <a:pt x="2658" y="11663"/>
                    <a:pt x="2607" y="11663"/>
                    <a:pt x="2557" y="11688"/>
                  </a:cubicBezTo>
                  <a:cubicBezTo>
                    <a:pt x="2457" y="11713"/>
                    <a:pt x="2382" y="11738"/>
                    <a:pt x="2307" y="11738"/>
                  </a:cubicBezTo>
                  <a:cubicBezTo>
                    <a:pt x="2206" y="11763"/>
                    <a:pt x="2106" y="11763"/>
                    <a:pt x="2006" y="11788"/>
                  </a:cubicBezTo>
                  <a:cubicBezTo>
                    <a:pt x="1956" y="11788"/>
                    <a:pt x="1881" y="11788"/>
                    <a:pt x="1805" y="11763"/>
                  </a:cubicBezTo>
                  <a:lnTo>
                    <a:pt x="1680" y="11763"/>
                  </a:lnTo>
                  <a:cubicBezTo>
                    <a:pt x="1655" y="11738"/>
                    <a:pt x="1630" y="11738"/>
                    <a:pt x="1580" y="11713"/>
                  </a:cubicBezTo>
                  <a:cubicBezTo>
                    <a:pt x="1555" y="11713"/>
                    <a:pt x="1530" y="11688"/>
                    <a:pt x="1480" y="11688"/>
                  </a:cubicBezTo>
                  <a:cubicBezTo>
                    <a:pt x="1480" y="11663"/>
                    <a:pt x="1455" y="11663"/>
                    <a:pt x="1429" y="11663"/>
                  </a:cubicBezTo>
                  <a:cubicBezTo>
                    <a:pt x="1404" y="11638"/>
                    <a:pt x="1379" y="11613"/>
                    <a:pt x="1354" y="11588"/>
                  </a:cubicBezTo>
                  <a:cubicBezTo>
                    <a:pt x="1329" y="11563"/>
                    <a:pt x="1304" y="11538"/>
                    <a:pt x="1279" y="11487"/>
                  </a:cubicBezTo>
                  <a:cubicBezTo>
                    <a:pt x="1254" y="11462"/>
                    <a:pt x="1229" y="11412"/>
                    <a:pt x="1204" y="11387"/>
                  </a:cubicBezTo>
                  <a:cubicBezTo>
                    <a:pt x="1179" y="11337"/>
                    <a:pt x="1154" y="11312"/>
                    <a:pt x="1129" y="11262"/>
                  </a:cubicBezTo>
                  <a:cubicBezTo>
                    <a:pt x="1129" y="11237"/>
                    <a:pt x="1104" y="11212"/>
                    <a:pt x="1104" y="11162"/>
                  </a:cubicBezTo>
                  <a:cubicBezTo>
                    <a:pt x="1079" y="11137"/>
                    <a:pt x="1079" y="11111"/>
                    <a:pt x="1079" y="11086"/>
                  </a:cubicBezTo>
                  <a:cubicBezTo>
                    <a:pt x="1079" y="11036"/>
                    <a:pt x="1054" y="10986"/>
                    <a:pt x="1054" y="10936"/>
                  </a:cubicBezTo>
                  <a:cubicBezTo>
                    <a:pt x="1054" y="10911"/>
                    <a:pt x="1054" y="10886"/>
                    <a:pt x="1054" y="10861"/>
                  </a:cubicBezTo>
                  <a:cubicBezTo>
                    <a:pt x="1054" y="10836"/>
                    <a:pt x="1079" y="10811"/>
                    <a:pt x="1079" y="10786"/>
                  </a:cubicBezTo>
                  <a:cubicBezTo>
                    <a:pt x="1079" y="10761"/>
                    <a:pt x="1079" y="10736"/>
                    <a:pt x="1079" y="10736"/>
                  </a:cubicBezTo>
                  <a:cubicBezTo>
                    <a:pt x="1104" y="10710"/>
                    <a:pt x="1104" y="10710"/>
                    <a:pt x="1104" y="10685"/>
                  </a:cubicBezTo>
                  <a:cubicBezTo>
                    <a:pt x="1104" y="10660"/>
                    <a:pt x="1129" y="10660"/>
                    <a:pt x="1129" y="10635"/>
                  </a:cubicBezTo>
                  <a:cubicBezTo>
                    <a:pt x="1129" y="10635"/>
                    <a:pt x="1154" y="10610"/>
                    <a:pt x="1154" y="10610"/>
                  </a:cubicBezTo>
                  <a:cubicBezTo>
                    <a:pt x="1179" y="10610"/>
                    <a:pt x="1204" y="10585"/>
                    <a:pt x="1229" y="10585"/>
                  </a:cubicBezTo>
                  <a:close/>
                  <a:moveTo>
                    <a:pt x="5135" y="1"/>
                  </a:moveTo>
                  <a:cubicBezTo>
                    <a:pt x="4909" y="1"/>
                    <a:pt x="4685" y="185"/>
                    <a:pt x="4663" y="410"/>
                  </a:cubicBezTo>
                  <a:cubicBezTo>
                    <a:pt x="4512" y="1563"/>
                    <a:pt x="4412" y="2740"/>
                    <a:pt x="4312" y="3893"/>
                  </a:cubicBezTo>
                  <a:cubicBezTo>
                    <a:pt x="4211" y="4946"/>
                    <a:pt x="4111" y="5999"/>
                    <a:pt x="4036" y="7076"/>
                  </a:cubicBezTo>
                  <a:cubicBezTo>
                    <a:pt x="3961" y="8054"/>
                    <a:pt x="3886" y="9056"/>
                    <a:pt x="3810" y="10034"/>
                  </a:cubicBezTo>
                  <a:cubicBezTo>
                    <a:pt x="3810" y="10134"/>
                    <a:pt x="3785" y="10209"/>
                    <a:pt x="3785" y="10309"/>
                  </a:cubicBezTo>
                  <a:lnTo>
                    <a:pt x="3760" y="10309"/>
                  </a:lnTo>
                  <a:cubicBezTo>
                    <a:pt x="3409" y="10159"/>
                    <a:pt x="3084" y="9984"/>
                    <a:pt x="2733" y="9833"/>
                  </a:cubicBezTo>
                  <a:cubicBezTo>
                    <a:pt x="2557" y="9758"/>
                    <a:pt x="2357" y="9708"/>
                    <a:pt x="2131" y="9683"/>
                  </a:cubicBezTo>
                  <a:cubicBezTo>
                    <a:pt x="1931" y="9633"/>
                    <a:pt x="1730" y="9583"/>
                    <a:pt x="1505" y="9583"/>
                  </a:cubicBezTo>
                  <a:cubicBezTo>
                    <a:pt x="1179" y="9583"/>
                    <a:pt x="803" y="9608"/>
                    <a:pt x="527" y="9858"/>
                  </a:cubicBezTo>
                  <a:cubicBezTo>
                    <a:pt x="76" y="10234"/>
                    <a:pt x="1" y="10886"/>
                    <a:pt x="151" y="11437"/>
                  </a:cubicBezTo>
                  <a:cubicBezTo>
                    <a:pt x="226" y="11713"/>
                    <a:pt x="377" y="11989"/>
                    <a:pt x="577" y="12189"/>
                  </a:cubicBezTo>
                  <a:cubicBezTo>
                    <a:pt x="728" y="12365"/>
                    <a:pt x="928" y="12540"/>
                    <a:pt x="1154" y="12615"/>
                  </a:cubicBezTo>
                  <a:cubicBezTo>
                    <a:pt x="1429" y="12715"/>
                    <a:pt x="1680" y="12766"/>
                    <a:pt x="1956" y="12766"/>
                  </a:cubicBezTo>
                  <a:lnTo>
                    <a:pt x="2106" y="12766"/>
                  </a:lnTo>
                  <a:cubicBezTo>
                    <a:pt x="2607" y="12741"/>
                    <a:pt x="3109" y="12590"/>
                    <a:pt x="3510" y="12289"/>
                  </a:cubicBezTo>
                  <a:cubicBezTo>
                    <a:pt x="3836" y="12064"/>
                    <a:pt x="4086" y="11788"/>
                    <a:pt x="4287" y="11462"/>
                  </a:cubicBezTo>
                  <a:cubicBezTo>
                    <a:pt x="4337" y="11362"/>
                    <a:pt x="4362" y="11262"/>
                    <a:pt x="4362" y="11162"/>
                  </a:cubicBezTo>
                  <a:cubicBezTo>
                    <a:pt x="4412" y="11137"/>
                    <a:pt x="4462" y="11086"/>
                    <a:pt x="4487" y="11036"/>
                  </a:cubicBezTo>
                  <a:cubicBezTo>
                    <a:pt x="4587" y="10911"/>
                    <a:pt x="4638" y="10811"/>
                    <a:pt x="4688" y="10660"/>
                  </a:cubicBezTo>
                  <a:cubicBezTo>
                    <a:pt x="4738" y="10585"/>
                    <a:pt x="4738" y="10485"/>
                    <a:pt x="4763" y="10385"/>
                  </a:cubicBezTo>
                  <a:cubicBezTo>
                    <a:pt x="4788" y="10109"/>
                    <a:pt x="4813" y="9858"/>
                    <a:pt x="4838" y="9608"/>
                  </a:cubicBezTo>
                  <a:cubicBezTo>
                    <a:pt x="4838" y="9357"/>
                    <a:pt x="4863" y="9106"/>
                    <a:pt x="4888" y="8856"/>
                  </a:cubicBezTo>
                  <a:cubicBezTo>
                    <a:pt x="4963" y="7828"/>
                    <a:pt x="5039" y="6801"/>
                    <a:pt x="5139" y="5773"/>
                  </a:cubicBezTo>
                  <a:cubicBezTo>
                    <a:pt x="5139" y="5761"/>
                    <a:pt x="5139" y="5754"/>
                    <a:pt x="5139" y="5748"/>
                  </a:cubicBezTo>
                  <a:cubicBezTo>
                    <a:pt x="5214" y="4871"/>
                    <a:pt x="5289" y="4019"/>
                    <a:pt x="5364" y="3141"/>
                  </a:cubicBezTo>
                  <a:cubicBezTo>
                    <a:pt x="5465" y="2289"/>
                    <a:pt x="5540" y="1412"/>
                    <a:pt x="5640" y="560"/>
                  </a:cubicBezTo>
                  <a:cubicBezTo>
                    <a:pt x="5665" y="309"/>
                    <a:pt x="5490" y="34"/>
                    <a:pt x="5214" y="9"/>
                  </a:cubicBezTo>
                  <a:cubicBezTo>
                    <a:pt x="5188" y="3"/>
                    <a:pt x="5161" y="1"/>
                    <a:pt x="5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68"/>
            <p:cNvSpPr/>
            <p:nvPr/>
          </p:nvSpPr>
          <p:spPr>
            <a:xfrm>
              <a:off x="5776475" y="3056425"/>
              <a:ext cx="125350" cy="299525"/>
            </a:xfrm>
            <a:custGeom>
              <a:avLst/>
              <a:gdLst/>
              <a:ahLst/>
              <a:cxnLst/>
              <a:rect l="l" t="t" r="r" b="b"/>
              <a:pathLst>
                <a:path w="5014" h="11981" extrusionOk="0">
                  <a:moveTo>
                    <a:pt x="2783" y="9800"/>
                  </a:moveTo>
                  <a:cubicBezTo>
                    <a:pt x="2858" y="9800"/>
                    <a:pt x="2933" y="9800"/>
                    <a:pt x="3008" y="9825"/>
                  </a:cubicBezTo>
                  <a:cubicBezTo>
                    <a:pt x="3133" y="9825"/>
                    <a:pt x="3284" y="9850"/>
                    <a:pt x="3409" y="9875"/>
                  </a:cubicBezTo>
                  <a:lnTo>
                    <a:pt x="3459" y="9875"/>
                  </a:lnTo>
                  <a:cubicBezTo>
                    <a:pt x="3509" y="9900"/>
                    <a:pt x="3559" y="9925"/>
                    <a:pt x="3610" y="9950"/>
                  </a:cubicBezTo>
                  <a:cubicBezTo>
                    <a:pt x="3660" y="9975"/>
                    <a:pt x="3685" y="10000"/>
                    <a:pt x="3735" y="10026"/>
                  </a:cubicBezTo>
                  <a:cubicBezTo>
                    <a:pt x="3760" y="10051"/>
                    <a:pt x="3810" y="10076"/>
                    <a:pt x="3835" y="10101"/>
                  </a:cubicBezTo>
                  <a:cubicBezTo>
                    <a:pt x="3860" y="10126"/>
                    <a:pt x="3885" y="10151"/>
                    <a:pt x="3910" y="10176"/>
                  </a:cubicBezTo>
                  <a:cubicBezTo>
                    <a:pt x="3910" y="10201"/>
                    <a:pt x="3935" y="10201"/>
                    <a:pt x="3935" y="10226"/>
                  </a:cubicBezTo>
                  <a:cubicBezTo>
                    <a:pt x="3961" y="10251"/>
                    <a:pt x="3961" y="10251"/>
                    <a:pt x="3986" y="10276"/>
                  </a:cubicBezTo>
                  <a:cubicBezTo>
                    <a:pt x="3986" y="10301"/>
                    <a:pt x="3986" y="10301"/>
                    <a:pt x="3986" y="10326"/>
                  </a:cubicBezTo>
                  <a:cubicBezTo>
                    <a:pt x="3986" y="10326"/>
                    <a:pt x="3986" y="10351"/>
                    <a:pt x="4011" y="10351"/>
                  </a:cubicBezTo>
                  <a:cubicBezTo>
                    <a:pt x="4011" y="10376"/>
                    <a:pt x="4011" y="10376"/>
                    <a:pt x="4011" y="10402"/>
                  </a:cubicBezTo>
                  <a:cubicBezTo>
                    <a:pt x="4011" y="10402"/>
                    <a:pt x="4011" y="10427"/>
                    <a:pt x="4011" y="10427"/>
                  </a:cubicBezTo>
                  <a:cubicBezTo>
                    <a:pt x="4011" y="10452"/>
                    <a:pt x="4011" y="10452"/>
                    <a:pt x="3986" y="10452"/>
                  </a:cubicBezTo>
                  <a:cubicBezTo>
                    <a:pt x="3986" y="10477"/>
                    <a:pt x="3986" y="10502"/>
                    <a:pt x="3986" y="10527"/>
                  </a:cubicBezTo>
                  <a:cubicBezTo>
                    <a:pt x="3961" y="10552"/>
                    <a:pt x="3961" y="10552"/>
                    <a:pt x="3961" y="10577"/>
                  </a:cubicBezTo>
                  <a:cubicBezTo>
                    <a:pt x="3961" y="10577"/>
                    <a:pt x="3935" y="10602"/>
                    <a:pt x="3935" y="10602"/>
                  </a:cubicBezTo>
                  <a:cubicBezTo>
                    <a:pt x="3910" y="10627"/>
                    <a:pt x="3885" y="10652"/>
                    <a:pt x="3885" y="10677"/>
                  </a:cubicBezTo>
                  <a:cubicBezTo>
                    <a:pt x="3860" y="10702"/>
                    <a:pt x="3835" y="10727"/>
                    <a:pt x="3810" y="10752"/>
                  </a:cubicBezTo>
                  <a:cubicBezTo>
                    <a:pt x="3760" y="10777"/>
                    <a:pt x="3710" y="10828"/>
                    <a:pt x="3685" y="10853"/>
                  </a:cubicBezTo>
                  <a:cubicBezTo>
                    <a:pt x="3635" y="10853"/>
                    <a:pt x="3610" y="10878"/>
                    <a:pt x="3585" y="10903"/>
                  </a:cubicBezTo>
                  <a:cubicBezTo>
                    <a:pt x="3559" y="10903"/>
                    <a:pt x="3534" y="10928"/>
                    <a:pt x="3509" y="10928"/>
                  </a:cubicBezTo>
                  <a:cubicBezTo>
                    <a:pt x="3459" y="10953"/>
                    <a:pt x="3384" y="10953"/>
                    <a:pt x="3334" y="10978"/>
                  </a:cubicBezTo>
                  <a:lnTo>
                    <a:pt x="3133" y="10978"/>
                  </a:lnTo>
                  <a:cubicBezTo>
                    <a:pt x="3083" y="10990"/>
                    <a:pt x="3039" y="10997"/>
                    <a:pt x="2996" y="10997"/>
                  </a:cubicBezTo>
                  <a:cubicBezTo>
                    <a:pt x="2952" y="10997"/>
                    <a:pt x="2908" y="10990"/>
                    <a:pt x="2858" y="10978"/>
                  </a:cubicBezTo>
                  <a:cubicBezTo>
                    <a:pt x="2732" y="10978"/>
                    <a:pt x="2582" y="10953"/>
                    <a:pt x="2457" y="10928"/>
                  </a:cubicBezTo>
                  <a:cubicBezTo>
                    <a:pt x="2407" y="10903"/>
                    <a:pt x="2331" y="10878"/>
                    <a:pt x="2256" y="10878"/>
                  </a:cubicBezTo>
                  <a:cubicBezTo>
                    <a:pt x="2206" y="10853"/>
                    <a:pt x="2156" y="10828"/>
                    <a:pt x="2081" y="10803"/>
                  </a:cubicBezTo>
                  <a:cubicBezTo>
                    <a:pt x="2006" y="10752"/>
                    <a:pt x="1930" y="10702"/>
                    <a:pt x="1880" y="10652"/>
                  </a:cubicBezTo>
                  <a:cubicBezTo>
                    <a:pt x="1830" y="10627"/>
                    <a:pt x="1805" y="10602"/>
                    <a:pt x="1755" y="10577"/>
                  </a:cubicBezTo>
                  <a:cubicBezTo>
                    <a:pt x="1705" y="10527"/>
                    <a:pt x="1655" y="10452"/>
                    <a:pt x="1580" y="10402"/>
                  </a:cubicBezTo>
                  <a:cubicBezTo>
                    <a:pt x="1554" y="10376"/>
                    <a:pt x="1529" y="10326"/>
                    <a:pt x="1529" y="10301"/>
                  </a:cubicBezTo>
                  <a:cubicBezTo>
                    <a:pt x="1730" y="10201"/>
                    <a:pt x="1955" y="10076"/>
                    <a:pt x="2156" y="9975"/>
                  </a:cubicBezTo>
                  <a:cubicBezTo>
                    <a:pt x="2256" y="9925"/>
                    <a:pt x="2331" y="9900"/>
                    <a:pt x="2407" y="9875"/>
                  </a:cubicBezTo>
                  <a:cubicBezTo>
                    <a:pt x="2482" y="9850"/>
                    <a:pt x="2557" y="9850"/>
                    <a:pt x="2607" y="9825"/>
                  </a:cubicBezTo>
                  <a:cubicBezTo>
                    <a:pt x="2657" y="9825"/>
                    <a:pt x="2732" y="9825"/>
                    <a:pt x="2783" y="9800"/>
                  </a:cubicBezTo>
                  <a:close/>
                  <a:moveTo>
                    <a:pt x="527" y="0"/>
                  </a:moveTo>
                  <a:cubicBezTo>
                    <a:pt x="251" y="0"/>
                    <a:pt x="1" y="201"/>
                    <a:pt x="26" y="477"/>
                  </a:cubicBezTo>
                  <a:cubicBezTo>
                    <a:pt x="26" y="828"/>
                    <a:pt x="51" y="1178"/>
                    <a:pt x="76" y="1529"/>
                  </a:cubicBezTo>
                  <a:cubicBezTo>
                    <a:pt x="101" y="2707"/>
                    <a:pt x="126" y="3910"/>
                    <a:pt x="151" y="5088"/>
                  </a:cubicBezTo>
                  <a:cubicBezTo>
                    <a:pt x="176" y="6141"/>
                    <a:pt x="201" y="7193"/>
                    <a:pt x="226" y="8246"/>
                  </a:cubicBezTo>
                  <a:cubicBezTo>
                    <a:pt x="226" y="8497"/>
                    <a:pt x="251" y="8747"/>
                    <a:pt x="251" y="8973"/>
                  </a:cubicBezTo>
                  <a:cubicBezTo>
                    <a:pt x="251" y="9274"/>
                    <a:pt x="251" y="9549"/>
                    <a:pt x="301" y="9850"/>
                  </a:cubicBezTo>
                  <a:cubicBezTo>
                    <a:pt x="326" y="10000"/>
                    <a:pt x="377" y="10126"/>
                    <a:pt x="477" y="10251"/>
                  </a:cubicBezTo>
                  <a:cubicBezTo>
                    <a:pt x="452" y="10351"/>
                    <a:pt x="477" y="10477"/>
                    <a:pt x="527" y="10577"/>
                  </a:cubicBezTo>
                  <a:cubicBezTo>
                    <a:pt x="778" y="11028"/>
                    <a:pt x="1128" y="11404"/>
                    <a:pt x="1580" y="11630"/>
                  </a:cubicBezTo>
                  <a:cubicBezTo>
                    <a:pt x="1805" y="11755"/>
                    <a:pt x="2056" y="11855"/>
                    <a:pt x="2331" y="11905"/>
                  </a:cubicBezTo>
                  <a:cubicBezTo>
                    <a:pt x="2532" y="11955"/>
                    <a:pt x="2757" y="11980"/>
                    <a:pt x="2983" y="11980"/>
                  </a:cubicBezTo>
                  <a:lnTo>
                    <a:pt x="3058" y="11980"/>
                  </a:lnTo>
                  <a:cubicBezTo>
                    <a:pt x="3184" y="11980"/>
                    <a:pt x="3334" y="11955"/>
                    <a:pt x="3484" y="11955"/>
                  </a:cubicBezTo>
                  <a:cubicBezTo>
                    <a:pt x="3635" y="11930"/>
                    <a:pt x="3810" y="11880"/>
                    <a:pt x="3961" y="11805"/>
                  </a:cubicBezTo>
                  <a:cubicBezTo>
                    <a:pt x="4387" y="11630"/>
                    <a:pt x="4788" y="11254"/>
                    <a:pt x="4938" y="10777"/>
                  </a:cubicBezTo>
                  <a:cubicBezTo>
                    <a:pt x="4988" y="10552"/>
                    <a:pt x="5013" y="10326"/>
                    <a:pt x="4938" y="10076"/>
                  </a:cubicBezTo>
                  <a:cubicBezTo>
                    <a:pt x="4888" y="9850"/>
                    <a:pt x="4763" y="9625"/>
                    <a:pt x="4612" y="9474"/>
                  </a:cubicBezTo>
                  <a:cubicBezTo>
                    <a:pt x="4412" y="9274"/>
                    <a:pt x="4161" y="9073"/>
                    <a:pt x="3885" y="8973"/>
                  </a:cubicBezTo>
                  <a:cubicBezTo>
                    <a:pt x="3735" y="8923"/>
                    <a:pt x="3610" y="8898"/>
                    <a:pt x="3459" y="8873"/>
                  </a:cubicBezTo>
                  <a:cubicBezTo>
                    <a:pt x="3384" y="8873"/>
                    <a:pt x="3309" y="8848"/>
                    <a:pt x="3209" y="8848"/>
                  </a:cubicBezTo>
                  <a:cubicBezTo>
                    <a:pt x="3085" y="8825"/>
                    <a:pt x="2956" y="8813"/>
                    <a:pt x="2826" y="8813"/>
                  </a:cubicBezTo>
                  <a:cubicBezTo>
                    <a:pt x="2668" y="8813"/>
                    <a:pt x="2508" y="8831"/>
                    <a:pt x="2356" y="8873"/>
                  </a:cubicBezTo>
                  <a:cubicBezTo>
                    <a:pt x="2106" y="8923"/>
                    <a:pt x="1880" y="8998"/>
                    <a:pt x="1680" y="9098"/>
                  </a:cubicBezTo>
                  <a:cubicBezTo>
                    <a:pt x="1529" y="9173"/>
                    <a:pt x="1379" y="9249"/>
                    <a:pt x="1254" y="9324"/>
                  </a:cubicBezTo>
                  <a:cubicBezTo>
                    <a:pt x="1204" y="8497"/>
                    <a:pt x="1204" y="7645"/>
                    <a:pt x="1179" y="6818"/>
                  </a:cubicBezTo>
                  <a:cubicBezTo>
                    <a:pt x="1153" y="5790"/>
                    <a:pt x="1128" y="4762"/>
                    <a:pt x="1103" y="3735"/>
                  </a:cubicBezTo>
                  <a:cubicBezTo>
                    <a:pt x="1103" y="3158"/>
                    <a:pt x="1078" y="2582"/>
                    <a:pt x="1078" y="2005"/>
                  </a:cubicBezTo>
                  <a:cubicBezTo>
                    <a:pt x="1053" y="1504"/>
                    <a:pt x="1028" y="1003"/>
                    <a:pt x="1003" y="527"/>
                  </a:cubicBezTo>
                  <a:cubicBezTo>
                    <a:pt x="1003" y="502"/>
                    <a:pt x="1003" y="502"/>
                    <a:pt x="1003" y="502"/>
                  </a:cubicBezTo>
                  <a:cubicBezTo>
                    <a:pt x="1003" y="226"/>
                    <a:pt x="803"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68"/>
            <p:cNvSpPr/>
            <p:nvPr/>
          </p:nvSpPr>
          <p:spPr>
            <a:xfrm rot="9900040">
              <a:off x="5642406" y="2407301"/>
              <a:ext cx="177945" cy="80848"/>
            </a:xfrm>
            <a:custGeom>
              <a:avLst/>
              <a:gdLst/>
              <a:ahLst/>
              <a:cxnLst/>
              <a:rect l="l" t="t" r="r" b="b"/>
              <a:pathLst>
                <a:path w="7118" h="3234" extrusionOk="0">
                  <a:moveTo>
                    <a:pt x="3785" y="0"/>
                  </a:moveTo>
                  <a:cubicBezTo>
                    <a:pt x="3459" y="25"/>
                    <a:pt x="3158" y="76"/>
                    <a:pt x="2857" y="176"/>
                  </a:cubicBezTo>
                  <a:cubicBezTo>
                    <a:pt x="2657" y="251"/>
                    <a:pt x="2456" y="351"/>
                    <a:pt x="2281" y="452"/>
                  </a:cubicBezTo>
                  <a:cubicBezTo>
                    <a:pt x="2080" y="552"/>
                    <a:pt x="1880" y="652"/>
                    <a:pt x="1679" y="777"/>
                  </a:cubicBezTo>
                  <a:cubicBezTo>
                    <a:pt x="1303" y="1028"/>
                    <a:pt x="927" y="1279"/>
                    <a:pt x="602" y="1604"/>
                  </a:cubicBezTo>
                  <a:cubicBezTo>
                    <a:pt x="426" y="1830"/>
                    <a:pt x="251" y="2081"/>
                    <a:pt x="100" y="2331"/>
                  </a:cubicBezTo>
                  <a:cubicBezTo>
                    <a:pt x="50" y="2457"/>
                    <a:pt x="0" y="2582"/>
                    <a:pt x="0" y="2732"/>
                  </a:cubicBezTo>
                  <a:cubicBezTo>
                    <a:pt x="0" y="2782"/>
                    <a:pt x="0" y="2832"/>
                    <a:pt x="25" y="2883"/>
                  </a:cubicBezTo>
                  <a:cubicBezTo>
                    <a:pt x="50" y="3108"/>
                    <a:pt x="276" y="3233"/>
                    <a:pt x="501" y="3233"/>
                  </a:cubicBezTo>
                  <a:cubicBezTo>
                    <a:pt x="552" y="3233"/>
                    <a:pt x="577" y="3233"/>
                    <a:pt x="627" y="3208"/>
                  </a:cubicBezTo>
                  <a:cubicBezTo>
                    <a:pt x="752" y="3183"/>
                    <a:pt x="852" y="3083"/>
                    <a:pt x="927" y="2983"/>
                  </a:cubicBezTo>
                  <a:cubicBezTo>
                    <a:pt x="953" y="2908"/>
                    <a:pt x="978" y="2858"/>
                    <a:pt x="978" y="2782"/>
                  </a:cubicBezTo>
                  <a:cubicBezTo>
                    <a:pt x="1003" y="2732"/>
                    <a:pt x="1028" y="2682"/>
                    <a:pt x="1053" y="2632"/>
                  </a:cubicBezTo>
                  <a:cubicBezTo>
                    <a:pt x="1128" y="2557"/>
                    <a:pt x="1178" y="2482"/>
                    <a:pt x="1228" y="2406"/>
                  </a:cubicBezTo>
                  <a:cubicBezTo>
                    <a:pt x="1328" y="2306"/>
                    <a:pt x="1404" y="2231"/>
                    <a:pt x="1479" y="2131"/>
                  </a:cubicBezTo>
                  <a:cubicBezTo>
                    <a:pt x="1604" y="2030"/>
                    <a:pt x="1729" y="1930"/>
                    <a:pt x="1855" y="1830"/>
                  </a:cubicBezTo>
                  <a:cubicBezTo>
                    <a:pt x="2105" y="1680"/>
                    <a:pt x="2356" y="1529"/>
                    <a:pt x="2607" y="1379"/>
                  </a:cubicBezTo>
                  <a:cubicBezTo>
                    <a:pt x="2807" y="1279"/>
                    <a:pt x="2983" y="1178"/>
                    <a:pt x="3183" y="1103"/>
                  </a:cubicBezTo>
                  <a:cubicBezTo>
                    <a:pt x="3258" y="1078"/>
                    <a:pt x="3359" y="1053"/>
                    <a:pt x="3434" y="1028"/>
                  </a:cubicBezTo>
                  <a:cubicBezTo>
                    <a:pt x="3509" y="1028"/>
                    <a:pt x="3584" y="1003"/>
                    <a:pt x="3684" y="1003"/>
                  </a:cubicBezTo>
                  <a:lnTo>
                    <a:pt x="3860" y="1003"/>
                  </a:lnTo>
                  <a:cubicBezTo>
                    <a:pt x="3935" y="1003"/>
                    <a:pt x="4010" y="1003"/>
                    <a:pt x="4110" y="1028"/>
                  </a:cubicBezTo>
                  <a:cubicBezTo>
                    <a:pt x="4186" y="1028"/>
                    <a:pt x="4261" y="1053"/>
                    <a:pt x="4336" y="1078"/>
                  </a:cubicBezTo>
                  <a:cubicBezTo>
                    <a:pt x="4436" y="1103"/>
                    <a:pt x="4511" y="1128"/>
                    <a:pt x="4587" y="1178"/>
                  </a:cubicBezTo>
                  <a:cubicBezTo>
                    <a:pt x="4687" y="1203"/>
                    <a:pt x="4762" y="1254"/>
                    <a:pt x="4837" y="1304"/>
                  </a:cubicBezTo>
                  <a:cubicBezTo>
                    <a:pt x="4912" y="1354"/>
                    <a:pt x="4988" y="1404"/>
                    <a:pt x="5063" y="1454"/>
                  </a:cubicBezTo>
                  <a:cubicBezTo>
                    <a:pt x="5163" y="1529"/>
                    <a:pt x="5238" y="1629"/>
                    <a:pt x="5339" y="1705"/>
                  </a:cubicBezTo>
                  <a:cubicBezTo>
                    <a:pt x="5589" y="1980"/>
                    <a:pt x="5790" y="2256"/>
                    <a:pt x="6015" y="2557"/>
                  </a:cubicBezTo>
                  <a:cubicBezTo>
                    <a:pt x="6040" y="2607"/>
                    <a:pt x="6090" y="2682"/>
                    <a:pt x="6141" y="2732"/>
                  </a:cubicBezTo>
                  <a:cubicBezTo>
                    <a:pt x="6216" y="2832"/>
                    <a:pt x="6316" y="2933"/>
                    <a:pt x="6441" y="2958"/>
                  </a:cubicBezTo>
                  <a:cubicBezTo>
                    <a:pt x="6475" y="2965"/>
                    <a:pt x="6508" y="2968"/>
                    <a:pt x="6542" y="2968"/>
                  </a:cubicBezTo>
                  <a:cubicBezTo>
                    <a:pt x="6634" y="2968"/>
                    <a:pt x="6725" y="2944"/>
                    <a:pt x="6817" y="2908"/>
                  </a:cubicBezTo>
                  <a:cubicBezTo>
                    <a:pt x="7043" y="2757"/>
                    <a:pt x="7118" y="2457"/>
                    <a:pt x="6968" y="2231"/>
                  </a:cubicBezTo>
                  <a:cubicBezTo>
                    <a:pt x="6717" y="1830"/>
                    <a:pt x="6416" y="1429"/>
                    <a:pt x="6090" y="1078"/>
                  </a:cubicBezTo>
                  <a:cubicBezTo>
                    <a:pt x="5865" y="827"/>
                    <a:pt x="5614" y="627"/>
                    <a:pt x="5339" y="452"/>
                  </a:cubicBezTo>
                  <a:cubicBezTo>
                    <a:pt x="4887" y="176"/>
                    <a:pt x="4336" y="0"/>
                    <a:pt x="37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68"/>
            <p:cNvSpPr/>
            <p:nvPr/>
          </p:nvSpPr>
          <p:spPr>
            <a:xfrm>
              <a:off x="5316575" y="2378850"/>
              <a:ext cx="268825" cy="304800"/>
            </a:xfrm>
            <a:custGeom>
              <a:avLst/>
              <a:gdLst/>
              <a:ahLst/>
              <a:cxnLst/>
              <a:rect l="l" t="t" r="r" b="b"/>
              <a:pathLst>
                <a:path w="10753" h="12192" extrusionOk="0">
                  <a:moveTo>
                    <a:pt x="5802" y="857"/>
                  </a:moveTo>
                  <a:cubicBezTo>
                    <a:pt x="5795" y="866"/>
                    <a:pt x="5790" y="877"/>
                    <a:pt x="5790" y="888"/>
                  </a:cubicBezTo>
                  <a:lnTo>
                    <a:pt x="5765" y="888"/>
                  </a:lnTo>
                  <a:cubicBezTo>
                    <a:pt x="5778" y="878"/>
                    <a:pt x="5790" y="868"/>
                    <a:pt x="5802" y="857"/>
                  </a:cubicBezTo>
                  <a:close/>
                  <a:moveTo>
                    <a:pt x="8747" y="10061"/>
                  </a:moveTo>
                  <a:lnTo>
                    <a:pt x="8747" y="10061"/>
                  </a:lnTo>
                  <a:cubicBezTo>
                    <a:pt x="8722" y="10086"/>
                    <a:pt x="8697" y="10086"/>
                    <a:pt x="8697" y="10111"/>
                  </a:cubicBezTo>
                  <a:cubicBezTo>
                    <a:pt x="8722" y="10086"/>
                    <a:pt x="8722" y="10086"/>
                    <a:pt x="8747" y="10061"/>
                  </a:cubicBezTo>
                  <a:close/>
                  <a:moveTo>
                    <a:pt x="5456" y="0"/>
                  </a:moveTo>
                  <a:cubicBezTo>
                    <a:pt x="5371" y="0"/>
                    <a:pt x="5287" y="20"/>
                    <a:pt x="5214" y="61"/>
                  </a:cubicBezTo>
                  <a:cubicBezTo>
                    <a:pt x="5113" y="136"/>
                    <a:pt x="5038" y="236"/>
                    <a:pt x="4938" y="336"/>
                  </a:cubicBezTo>
                  <a:cubicBezTo>
                    <a:pt x="4863" y="437"/>
                    <a:pt x="4787" y="512"/>
                    <a:pt x="4712" y="612"/>
                  </a:cubicBezTo>
                  <a:cubicBezTo>
                    <a:pt x="4487" y="863"/>
                    <a:pt x="4286" y="1088"/>
                    <a:pt x="4061" y="1339"/>
                  </a:cubicBezTo>
                  <a:cubicBezTo>
                    <a:pt x="3885" y="1539"/>
                    <a:pt x="3710" y="1765"/>
                    <a:pt x="3534" y="1991"/>
                  </a:cubicBezTo>
                  <a:cubicBezTo>
                    <a:pt x="3384" y="2191"/>
                    <a:pt x="3209" y="2417"/>
                    <a:pt x="3033" y="2642"/>
                  </a:cubicBezTo>
                  <a:cubicBezTo>
                    <a:pt x="2381" y="3519"/>
                    <a:pt x="1730" y="4422"/>
                    <a:pt x="1204" y="5374"/>
                  </a:cubicBezTo>
                  <a:cubicBezTo>
                    <a:pt x="1153" y="5524"/>
                    <a:pt x="1078" y="5650"/>
                    <a:pt x="1003" y="5800"/>
                  </a:cubicBezTo>
                  <a:cubicBezTo>
                    <a:pt x="928" y="5900"/>
                    <a:pt x="903" y="6026"/>
                    <a:pt x="853" y="6126"/>
                  </a:cubicBezTo>
                  <a:cubicBezTo>
                    <a:pt x="777" y="6251"/>
                    <a:pt x="702" y="6402"/>
                    <a:pt x="652" y="6527"/>
                  </a:cubicBezTo>
                  <a:cubicBezTo>
                    <a:pt x="627" y="6652"/>
                    <a:pt x="577" y="6778"/>
                    <a:pt x="527" y="6903"/>
                  </a:cubicBezTo>
                  <a:cubicBezTo>
                    <a:pt x="326" y="7404"/>
                    <a:pt x="151" y="7905"/>
                    <a:pt x="76" y="8457"/>
                  </a:cubicBezTo>
                  <a:cubicBezTo>
                    <a:pt x="26" y="8783"/>
                    <a:pt x="0" y="9158"/>
                    <a:pt x="51" y="9484"/>
                  </a:cubicBezTo>
                  <a:cubicBezTo>
                    <a:pt x="101" y="9835"/>
                    <a:pt x="201" y="10186"/>
                    <a:pt x="351" y="10487"/>
                  </a:cubicBezTo>
                  <a:cubicBezTo>
                    <a:pt x="527" y="10813"/>
                    <a:pt x="727" y="11113"/>
                    <a:pt x="1003" y="11364"/>
                  </a:cubicBezTo>
                  <a:cubicBezTo>
                    <a:pt x="1254" y="11590"/>
                    <a:pt x="1504" y="11790"/>
                    <a:pt x="1830" y="11915"/>
                  </a:cubicBezTo>
                  <a:cubicBezTo>
                    <a:pt x="2331" y="12116"/>
                    <a:pt x="2883" y="12191"/>
                    <a:pt x="3409" y="12191"/>
                  </a:cubicBezTo>
                  <a:lnTo>
                    <a:pt x="3860" y="12191"/>
                  </a:lnTo>
                  <a:cubicBezTo>
                    <a:pt x="4186" y="12166"/>
                    <a:pt x="4487" y="12116"/>
                    <a:pt x="4787" y="12041"/>
                  </a:cubicBezTo>
                  <a:cubicBezTo>
                    <a:pt x="4913" y="12016"/>
                    <a:pt x="5063" y="11991"/>
                    <a:pt x="5188" y="11940"/>
                  </a:cubicBezTo>
                  <a:cubicBezTo>
                    <a:pt x="5464" y="11865"/>
                    <a:pt x="5740" y="11765"/>
                    <a:pt x="5990" y="11665"/>
                  </a:cubicBezTo>
                  <a:cubicBezTo>
                    <a:pt x="6116" y="11590"/>
                    <a:pt x="6266" y="11539"/>
                    <a:pt x="6392" y="11489"/>
                  </a:cubicBezTo>
                  <a:cubicBezTo>
                    <a:pt x="6517" y="11414"/>
                    <a:pt x="6642" y="11339"/>
                    <a:pt x="6767" y="11289"/>
                  </a:cubicBezTo>
                  <a:cubicBezTo>
                    <a:pt x="6993" y="11164"/>
                    <a:pt x="7194" y="11038"/>
                    <a:pt x="7394" y="10913"/>
                  </a:cubicBezTo>
                  <a:cubicBezTo>
                    <a:pt x="7870" y="10662"/>
                    <a:pt x="8296" y="10387"/>
                    <a:pt x="8747" y="10061"/>
                  </a:cubicBezTo>
                  <a:cubicBezTo>
                    <a:pt x="8772" y="10036"/>
                    <a:pt x="8798" y="10036"/>
                    <a:pt x="8798" y="10011"/>
                  </a:cubicBezTo>
                  <a:cubicBezTo>
                    <a:pt x="8898" y="9960"/>
                    <a:pt x="8998" y="9885"/>
                    <a:pt x="9073" y="9835"/>
                  </a:cubicBezTo>
                  <a:cubicBezTo>
                    <a:pt x="9574" y="9459"/>
                    <a:pt x="10051" y="9083"/>
                    <a:pt x="10502" y="8682"/>
                  </a:cubicBezTo>
                  <a:cubicBezTo>
                    <a:pt x="10702" y="8507"/>
                    <a:pt x="10752" y="8206"/>
                    <a:pt x="10577" y="8006"/>
                  </a:cubicBezTo>
                  <a:cubicBezTo>
                    <a:pt x="10492" y="7879"/>
                    <a:pt x="10352" y="7815"/>
                    <a:pt x="10206" y="7815"/>
                  </a:cubicBezTo>
                  <a:cubicBezTo>
                    <a:pt x="10092" y="7815"/>
                    <a:pt x="9974" y="7854"/>
                    <a:pt x="9875" y="7930"/>
                  </a:cubicBezTo>
                  <a:cubicBezTo>
                    <a:pt x="9374" y="8356"/>
                    <a:pt x="8848" y="8783"/>
                    <a:pt x="8296" y="9158"/>
                  </a:cubicBezTo>
                  <a:cubicBezTo>
                    <a:pt x="8271" y="9184"/>
                    <a:pt x="8246" y="9209"/>
                    <a:pt x="8196" y="9234"/>
                  </a:cubicBezTo>
                  <a:cubicBezTo>
                    <a:pt x="8171" y="9259"/>
                    <a:pt x="8146" y="9284"/>
                    <a:pt x="8121" y="9309"/>
                  </a:cubicBezTo>
                  <a:cubicBezTo>
                    <a:pt x="7434" y="9800"/>
                    <a:pt x="6674" y="10218"/>
                    <a:pt x="5937" y="10612"/>
                  </a:cubicBezTo>
                  <a:lnTo>
                    <a:pt x="5937" y="10612"/>
                  </a:lnTo>
                  <a:cubicBezTo>
                    <a:pt x="5938" y="10612"/>
                    <a:pt x="5939" y="10612"/>
                    <a:pt x="5940" y="10612"/>
                  </a:cubicBezTo>
                  <a:cubicBezTo>
                    <a:pt x="5936" y="10614"/>
                    <a:pt x="5932" y="10616"/>
                    <a:pt x="5928" y="10617"/>
                  </a:cubicBezTo>
                  <a:lnTo>
                    <a:pt x="5928" y="10617"/>
                  </a:lnTo>
                  <a:cubicBezTo>
                    <a:pt x="5931" y="10616"/>
                    <a:pt x="5934" y="10614"/>
                    <a:pt x="5937" y="10612"/>
                  </a:cubicBezTo>
                  <a:lnTo>
                    <a:pt x="5937" y="10612"/>
                  </a:lnTo>
                  <a:cubicBezTo>
                    <a:pt x="5918" y="10612"/>
                    <a:pt x="5915" y="10613"/>
                    <a:pt x="5898" y="10629"/>
                  </a:cubicBezTo>
                  <a:lnTo>
                    <a:pt x="5898" y="10629"/>
                  </a:lnTo>
                  <a:cubicBezTo>
                    <a:pt x="5908" y="10625"/>
                    <a:pt x="5918" y="10621"/>
                    <a:pt x="5928" y="10617"/>
                  </a:cubicBezTo>
                  <a:lnTo>
                    <a:pt x="5928" y="10617"/>
                  </a:lnTo>
                  <a:cubicBezTo>
                    <a:pt x="5915" y="10624"/>
                    <a:pt x="5903" y="10631"/>
                    <a:pt x="5890" y="10637"/>
                  </a:cubicBezTo>
                  <a:cubicBezTo>
                    <a:pt x="5893" y="10634"/>
                    <a:pt x="5896" y="10632"/>
                    <a:pt x="5898" y="10629"/>
                  </a:cubicBezTo>
                  <a:lnTo>
                    <a:pt x="5898" y="10629"/>
                  </a:lnTo>
                  <a:cubicBezTo>
                    <a:pt x="5792" y="10674"/>
                    <a:pt x="5700" y="10718"/>
                    <a:pt x="5589" y="10763"/>
                  </a:cubicBezTo>
                  <a:cubicBezTo>
                    <a:pt x="5489" y="10788"/>
                    <a:pt x="5389" y="10838"/>
                    <a:pt x="5264" y="10888"/>
                  </a:cubicBezTo>
                  <a:cubicBezTo>
                    <a:pt x="5138" y="10913"/>
                    <a:pt x="5013" y="10963"/>
                    <a:pt x="4888" y="10988"/>
                  </a:cubicBezTo>
                  <a:cubicBezTo>
                    <a:pt x="4762" y="11038"/>
                    <a:pt x="4637" y="11063"/>
                    <a:pt x="4512" y="11088"/>
                  </a:cubicBezTo>
                  <a:cubicBezTo>
                    <a:pt x="4286" y="11138"/>
                    <a:pt x="4061" y="11164"/>
                    <a:pt x="3835" y="11189"/>
                  </a:cubicBezTo>
                  <a:cubicBezTo>
                    <a:pt x="3635" y="11214"/>
                    <a:pt x="3459" y="11214"/>
                    <a:pt x="3259" y="11214"/>
                  </a:cubicBezTo>
                  <a:cubicBezTo>
                    <a:pt x="3108" y="11214"/>
                    <a:pt x="2958" y="11189"/>
                    <a:pt x="2808" y="11164"/>
                  </a:cubicBezTo>
                  <a:cubicBezTo>
                    <a:pt x="2682" y="11138"/>
                    <a:pt x="2557" y="11113"/>
                    <a:pt x="2457" y="11088"/>
                  </a:cubicBezTo>
                  <a:cubicBezTo>
                    <a:pt x="2356" y="11063"/>
                    <a:pt x="2281" y="11038"/>
                    <a:pt x="2206" y="10988"/>
                  </a:cubicBezTo>
                  <a:cubicBezTo>
                    <a:pt x="2106" y="10963"/>
                    <a:pt x="2031" y="10913"/>
                    <a:pt x="1955" y="10863"/>
                  </a:cubicBezTo>
                  <a:cubicBezTo>
                    <a:pt x="1880" y="10813"/>
                    <a:pt x="1830" y="10788"/>
                    <a:pt x="1780" y="10737"/>
                  </a:cubicBezTo>
                  <a:cubicBezTo>
                    <a:pt x="1705" y="10687"/>
                    <a:pt x="1630" y="10612"/>
                    <a:pt x="1579" y="10537"/>
                  </a:cubicBezTo>
                  <a:cubicBezTo>
                    <a:pt x="1504" y="10487"/>
                    <a:pt x="1454" y="10412"/>
                    <a:pt x="1379" y="10336"/>
                  </a:cubicBezTo>
                  <a:cubicBezTo>
                    <a:pt x="1354" y="10261"/>
                    <a:pt x="1304" y="10211"/>
                    <a:pt x="1279" y="10136"/>
                  </a:cubicBezTo>
                  <a:cubicBezTo>
                    <a:pt x="1229" y="10036"/>
                    <a:pt x="1178" y="9960"/>
                    <a:pt x="1153" y="9860"/>
                  </a:cubicBezTo>
                  <a:cubicBezTo>
                    <a:pt x="1128" y="9785"/>
                    <a:pt x="1103" y="9685"/>
                    <a:pt x="1078" y="9585"/>
                  </a:cubicBezTo>
                  <a:cubicBezTo>
                    <a:pt x="1053" y="9484"/>
                    <a:pt x="1053" y="9409"/>
                    <a:pt x="1028" y="9309"/>
                  </a:cubicBezTo>
                  <a:cubicBezTo>
                    <a:pt x="1028" y="9184"/>
                    <a:pt x="1028" y="9058"/>
                    <a:pt x="1028" y="8933"/>
                  </a:cubicBezTo>
                  <a:cubicBezTo>
                    <a:pt x="1028" y="8783"/>
                    <a:pt x="1053" y="8632"/>
                    <a:pt x="1078" y="8507"/>
                  </a:cubicBezTo>
                  <a:cubicBezTo>
                    <a:pt x="1103" y="8281"/>
                    <a:pt x="1178" y="8056"/>
                    <a:pt x="1229" y="7855"/>
                  </a:cubicBezTo>
                  <a:cubicBezTo>
                    <a:pt x="1329" y="7529"/>
                    <a:pt x="1454" y="7204"/>
                    <a:pt x="1579" y="6878"/>
                  </a:cubicBezTo>
                  <a:cubicBezTo>
                    <a:pt x="1630" y="6778"/>
                    <a:pt x="1680" y="6677"/>
                    <a:pt x="1730" y="6577"/>
                  </a:cubicBezTo>
                  <a:cubicBezTo>
                    <a:pt x="1780" y="6452"/>
                    <a:pt x="1830" y="6351"/>
                    <a:pt x="1855" y="6251"/>
                  </a:cubicBezTo>
                  <a:cubicBezTo>
                    <a:pt x="1930" y="6151"/>
                    <a:pt x="1980" y="6026"/>
                    <a:pt x="2031" y="5925"/>
                  </a:cubicBezTo>
                  <a:cubicBezTo>
                    <a:pt x="2106" y="5825"/>
                    <a:pt x="2156" y="5700"/>
                    <a:pt x="2231" y="5600"/>
                  </a:cubicBezTo>
                  <a:cubicBezTo>
                    <a:pt x="2331" y="5399"/>
                    <a:pt x="2457" y="5199"/>
                    <a:pt x="2582" y="4998"/>
                  </a:cubicBezTo>
                  <a:cubicBezTo>
                    <a:pt x="2933" y="4497"/>
                    <a:pt x="3284" y="3970"/>
                    <a:pt x="3635" y="3494"/>
                  </a:cubicBezTo>
                  <a:cubicBezTo>
                    <a:pt x="4011" y="2993"/>
                    <a:pt x="4386" y="2517"/>
                    <a:pt x="4762" y="2041"/>
                  </a:cubicBezTo>
                  <a:cubicBezTo>
                    <a:pt x="4963" y="1815"/>
                    <a:pt x="5163" y="1590"/>
                    <a:pt x="5364" y="1364"/>
                  </a:cubicBezTo>
                  <a:cubicBezTo>
                    <a:pt x="5514" y="1189"/>
                    <a:pt x="5665" y="1013"/>
                    <a:pt x="5840" y="838"/>
                  </a:cubicBezTo>
                  <a:cubicBezTo>
                    <a:pt x="5831" y="838"/>
                    <a:pt x="5821" y="841"/>
                    <a:pt x="5813" y="847"/>
                  </a:cubicBezTo>
                  <a:lnTo>
                    <a:pt x="5813" y="847"/>
                  </a:lnTo>
                  <a:cubicBezTo>
                    <a:pt x="5977" y="691"/>
                    <a:pt x="6028" y="443"/>
                    <a:pt x="5890" y="236"/>
                  </a:cubicBezTo>
                  <a:cubicBezTo>
                    <a:pt x="5806" y="84"/>
                    <a:pt x="5630" y="0"/>
                    <a:pt x="5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68"/>
            <p:cNvSpPr/>
            <p:nvPr/>
          </p:nvSpPr>
          <p:spPr>
            <a:xfrm>
              <a:off x="5846025" y="2314450"/>
              <a:ext cx="296400" cy="332225"/>
            </a:xfrm>
            <a:custGeom>
              <a:avLst/>
              <a:gdLst/>
              <a:ahLst/>
              <a:cxnLst/>
              <a:rect l="l" t="t" r="r" b="b"/>
              <a:pathLst>
                <a:path w="11856" h="13289" extrusionOk="0">
                  <a:moveTo>
                    <a:pt x="10477" y="7624"/>
                  </a:moveTo>
                  <a:cubicBezTo>
                    <a:pt x="10477" y="7639"/>
                    <a:pt x="10485" y="7653"/>
                    <a:pt x="10492" y="7663"/>
                  </a:cubicBezTo>
                  <a:lnTo>
                    <a:pt x="10492" y="7663"/>
                  </a:lnTo>
                  <a:cubicBezTo>
                    <a:pt x="10487" y="7650"/>
                    <a:pt x="10482" y="7637"/>
                    <a:pt x="10477" y="7624"/>
                  </a:cubicBezTo>
                  <a:close/>
                  <a:moveTo>
                    <a:pt x="4217" y="1"/>
                  </a:moveTo>
                  <a:cubicBezTo>
                    <a:pt x="4035" y="1"/>
                    <a:pt x="3848" y="97"/>
                    <a:pt x="3760" y="256"/>
                  </a:cubicBezTo>
                  <a:cubicBezTo>
                    <a:pt x="3710" y="381"/>
                    <a:pt x="3685" y="506"/>
                    <a:pt x="3735" y="632"/>
                  </a:cubicBezTo>
                  <a:cubicBezTo>
                    <a:pt x="3760" y="757"/>
                    <a:pt x="3860" y="857"/>
                    <a:pt x="3986" y="932"/>
                  </a:cubicBezTo>
                  <a:cubicBezTo>
                    <a:pt x="4136" y="1033"/>
                    <a:pt x="4286" y="1108"/>
                    <a:pt x="4462" y="1208"/>
                  </a:cubicBezTo>
                  <a:cubicBezTo>
                    <a:pt x="4712" y="1358"/>
                    <a:pt x="4988" y="1509"/>
                    <a:pt x="5239" y="1684"/>
                  </a:cubicBezTo>
                  <a:cubicBezTo>
                    <a:pt x="5690" y="1935"/>
                    <a:pt x="6116" y="2236"/>
                    <a:pt x="6517" y="2561"/>
                  </a:cubicBezTo>
                  <a:cubicBezTo>
                    <a:pt x="6993" y="2963"/>
                    <a:pt x="7444" y="3389"/>
                    <a:pt x="7895" y="3840"/>
                  </a:cubicBezTo>
                  <a:cubicBezTo>
                    <a:pt x="8121" y="4090"/>
                    <a:pt x="8346" y="4341"/>
                    <a:pt x="8547" y="4592"/>
                  </a:cubicBezTo>
                  <a:cubicBezTo>
                    <a:pt x="8798" y="4892"/>
                    <a:pt x="9023" y="5193"/>
                    <a:pt x="9224" y="5494"/>
                  </a:cubicBezTo>
                  <a:cubicBezTo>
                    <a:pt x="9399" y="5744"/>
                    <a:pt x="9575" y="5970"/>
                    <a:pt x="9725" y="6221"/>
                  </a:cubicBezTo>
                  <a:cubicBezTo>
                    <a:pt x="9875" y="6471"/>
                    <a:pt x="10001" y="6697"/>
                    <a:pt x="10151" y="6947"/>
                  </a:cubicBezTo>
                  <a:cubicBezTo>
                    <a:pt x="10201" y="7073"/>
                    <a:pt x="10276" y="7173"/>
                    <a:pt x="10326" y="7298"/>
                  </a:cubicBezTo>
                  <a:cubicBezTo>
                    <a:pt x="10377" y="7424"/>
                    <a:pt x="10452" y="7549"/>
                    <a:pt x="10502" y="7674"/>
                  </a:cubicBezTo>
                  <a:cubicBezTo>
                    <a:pt x="10502" y="7674"/>
                    <a:pt x="10497" y="7670"/>
                    <a:pt x="10492" y="7663"/>
                  </a:cubicBezTo>
                  <a:lnTo>
                    <a:pt x="10492" y="7663"/>
                  </a:lnTo>
                  <a:cubicBezTo>
                    <a:pt x="10537" y="7775"/>
                    <a:pt x="10582" y="7890"/>
                    <a:pt x="10627" y="8025"/>
                  </a:cubicBezTo>
                  <a:cubicBezTo>
                    <a:pt x="10652" y="8151"/>
                    <a:pt x="10677" y="8276"/>
                    <a:pt x="10727" y="8401"/>
                  </a:cubicBezTo>
                  <a:cubicBezTo>
                    <a:pt x="10778" y="8602"/>
                    <a:pt x="10803" y="8802"/>
                    <a:pt x="10828" y="9028"/>
                  </a:cubicBezTo>
                  <a:cubicBezTo>
                    <a:pt x="10853" y="9178"/>
                    <a:pt x="10853" y="9328"/>
                    <a:pt x="10853" y="9479"/>
                  </a:cubicBezTo>
                  <a:cubicBezTo>
                    <a:pt x="10828" y="9604"/>
                    <a:pt x="10828" y="9729"/>
                    <a:pt x="10803" y="9855"/>
                  </a:cubicBezTo>
                  <a:cubicBezTo>
                    <a:pt x="10778" y="10005"/>
                    <a:pt x="10752" y="10156"/>
                    <a:pt x="10702" y="10306"/>
                  </a:cubicBezTo>
                  <a:cubicBezTo>
                    <a:pt x="10677" y="10406"/>
                    <a:pt x="10627" y="10506"/>
                    <a:pt x="10577" y="10607"/>
                  </a:cubicBezTo>
                  <a:cubicBezTo>
                    <a:pt x="10527" y="10707"/>
                    <a:pt x="10477" y="10807"/>
                    <a:pt x="10427" y="10907"/>
                  </a:cubicBezTo>
                  <a:cubicBezTo>
                    <a:pt x="10377" y="10983"/>
                    <a:pt x="10326" y="11058"/>
                    <a:pt x="10276" y="11108"/>
                  </a:cubicBezTo>
                  <a:cubicBezTo>
                    <a:pt x="10201" y="11183"/>
                    <a:pt x="10151" y="11258"/>
                    <a:pt x="10076" y="11333"/>
                  </a:cubicBezTo>
                  <a:cubicBezTo>
                    <a:pt x="9976" y="11409"/>
                    <a:pt x="9900" y="11484"/>
                    <a:pt x="9800" y="11559"/>
                  </a:cubicBezTo>
                  <a:cubicBezTo>
                    <a:pt x="9700" y="11634"/>
                    <a:pt x="9600" y="11684"/>
                    <a:pt x="9474" y="11760"/>
                  </a:cubicBezTo>
                  <a:cubicBezTo>
                    <a:pt x="9399" y="11785"/>
                    <a:pt x="9324" y="11835"/>
                    <a:pt x="9249" y="11860"/>
                  </a:cubicBezTo>
                  <a:cubicBezTo>
                    <a:pt x="9148" y="11910"/>
                    <a:pt x="9073" y="11935"/>
                    <a:pt x="8973" y="11960"/>
                  </a:cubicBezTo>
                  <a:cubicBezTo>
                    <a:pt x="8898" y="12010"/>
                    <a:pt x="8798" y="12035"/>
                    <a:pt x="8697" y="12060"/>
                  </a:cubicBezTo>
                  <a:cubicBezTo>
                    <a:pt x="8597" y="12085"/>
                    <a:pt x="8497" y="12110"/>
                    <a:pt x="8372" y="12161"/>
                  </a:cubicBezTo>
                  <a:cubicBezTo>
                    <a:pt x="8271" y="12161"/>
                    <a:pt x="8171" y="12186"/>
                    <a:pt x="8071" y="12211"/>
                  </a:cubicBezTo>
                  <a:cubicBezTo>
                    <a:pt x="7945" y="12236"/>
                    <a:pt x="7820" y="12236"/>
                    <a:pt x="7695" y="12261"/>
                  </a:cubicBezTo>
                  <a:cubicBezTo>
                    <a:pt x="7444" y="12286"/>
                    <a:pt x="7219" y="12286"/>
                    <a:pt x="6968" y="12286"/>
                  </a:cubicBezTo>
                  <a:cubicBezTo>
                    <a:pt x="6742" y="12286"/>
                    <a:pt x="6542" y="12236"/>
                    <a:pt x="6316" y="12211"/>
                  </a:cubicBezTo>
                  <a:cubicBezTo>
                    <a:pt x="6066" y="12161"/>
                    <a:pt x="5815" y="12110"/>
                    <a:pt x="5590" y="12060"/>
                  </a:cubicBezTo>
                  <a:cubicBezTo>
                    <a:pt x="5389" y="12010"/>
                    <a:pt x="5189" y="11960"/>
                    <a:pt x="4963" y="11885"/>
                  </a:cubicBezTo>
                  <a:cubicBezTo>
                    <a:pt x="4813" y="11835"/>
                    <a:pt x="4637" y="11785"/>
                    <a:pt x="4462" y="11709"/>
                  </a:cubicBezTo>
                  <a:cubicBezTo>
                    <a:pt x="4311" y="11659"/>
                    <a:pt x="4136" y="11584"/>
                    <a:pt x="3986" y="11509"/>
                  </a:cubicBezTo>
                  <a:lnTo>
                    <a:pt x="3760" y="11409"/>
                  </a:lnTo>
                  <a:cubicBezTo>
                    <a:pt x="3660" y="11359"/>
                    <a:pt x="3585" y="11333"/>
                    <a:pt x="3484" y="11283"/>
                  </a:cubicBezTo>
                  <a:lnTo>
                    <a:pt x="3033" y="11008"/>
                  </a:lnTo>
                  <a:cubicBezTo>
                    <a:pt x="2657" y="10782"/>
                    <a:pt x="2306" y="10531"/>
                    <a:pt x="1955" y="10281"/>
                  </a:cubicBezTo>
                  <a:cubicBezTo>
                    <a:pt x="1780" y="10156"/>
                    <a:pt x="1580" y="10030"/>
                    <a:pt x="1404" y="9930"/>
                  </a:cubicBezTo>
                  <a:cubicBezTo>
                    <a:pt x="1254" y="9855"/>
                    <a:pt x="1103" y="9755"/>
                    <a:pt x="953" y="9704"/>
                  </a:cubicBezTo>
                  <a:cubicBezTo>
                    <a:pt x="828" y="9654"/>
                    <a:pt x="702" y="9579"/>
                    <a:pt x="577" y="9579"/>
                  </a:cubicBezTo>
                  <a:cubicBezTo>
                    <a:pt x="561" y="9578"/>
                    <a:pt x="546" y="9577"/>
                    <a:pt x="530" y="9577"/>
                  </a:cubicBezTo>
                  <a:cubicBezTo>
                    <a:pt x="274" y="9577"/>
                    <a:pt x="49" y="9769"/>
                    <a:pt x="26" y="10005"/>
                  </a:cubicBezTo>
                  <a:cubicBezTo>
                    <a:pt x="1" y="10256"/>
                    <a:pt x="176" y="10506"/>
                    <a:pt x="402" y="10557"/>
                  </a:cubicBezTo>
                  <a:cubicBezTo>
                    <a:pt x="477" y="10557"/>
                    <a:pt x="527" y="10582"/>
                    <a:pt x="577" y="10607"/>
                  </a:cubicBezTo>
                  <a:cubicBezTo>
                    <a:pt x="727" y="10682"/>
                    <a:pt x="853" y="10757"/>
                    <a:pt x="1003" y="10832"/>
                  </a:cubicBezTo>
                  <a:cubicBezTo>
                    <a:pt x="1580" y="11233"/>
                    <a:pt x="2156" y="11634"/>
                    <a:pt x="2757" y="11985"/>
                  </a:cubicBezTo>
                  <a:cubicBezTo>
                    <a:pt x="3058" y="12161"/>
                    <a:pt x="3384" y="12336"/>
                    <a:pt x="3710" y="12461"/>
                  </a:cubicBezTo>
                  <a:cubicBezTo>
                    <a:pt x="4036" y="12612"/>
                    <a:pt x="4361" y="12737"/>
                    <a:pt x="4712" y="12837"/>
                  </a:cubicBezTo>
                  <a:cubicBezTo>
                    <a:pt x="4888" y="12887"/>
                    <a:pt x="5038" y="12937"/>
                    <a:pt x="5189" y="12988"/>
                  </a:cubicBezTo>
                  <a:cubicBezTo>
                    <a:pt x="5314" y="13013"/>
                    <a:pt x="5464" y="13038"/>
                    <a:pt x="5590" y="13063"/>
                  </a:cubicBezTo>
                  <a:cubicBezTo>
                    <a:pt x="5840" y="13138"/>
                    <a:pt x="6091" y="13188"/>
                    <a:pt x="6366" y="13213"/>
                  </a:cubicBezTo>
                  <a:cubicBezTo>
                    <a:pt x="6617" y="13263"/>
                    <a:pt x="6868" y="13288"/>
                    <a:pt x="7118" y="13288"/>
                  </a:cubicBezTo>
                  <a:lnTo>
                    <a:pt x="7169" y="13288"/>
                  </a:lnTo>
                  <a:cubicBezTo>
                    <a:pt x="7369" y="13288"/>
                    <a:pt x="7544" y="13263"/>
                    <a:pt x="7720" y="13238"/>
                  </a:cubicBezTo>
                  <a:cubicBezTo>
                    <a:pt x="7996" y="13238"/>
                    <a:pt x="8246" y="13188"/>
                    <a:pt x="8522" y="13138"/>
                  </a:cubicBezTo>
                  <a:cubicBezTo>
                    <a:pt x="8798" y="13063"/>
                    <a:pt x="9048" y="12988"/>
                    <a:pt x="9299" y="12912"/>
                  </a:cubicBezTo>
                  <a:cubicBezTo>
                    <a:pt x="9424" y="12862"/>
                    <a:pt x="9549" y="12812"/>
                    <a:pt x="9675" y="12762"/>
                  </a:cubicBezTo>
                  <a:cubicBezTo>
                    <a:pt x="9825" y="12687"/>
                    <a:pt x="10001" y="12612"/>
                    <a:pt x="10151" y="12511"/>
                  </a:cubicBezTo>
                  <a:cubicBezTo>
                    <a:pt x="10677" y="12186"/>
                    <a:pt x="11128" y="11760"/>
                    <a:pt x="11404" y="11208"/>
                  </a:cubicBezTo>
                  <a:cubicBezTo>
                    <a:pt x="11705" y="10607"/>
                    <a:pt x="11855" y="9905"/>
                    <a:pt x="11830" y="9228"/>
                  </a:cubicBezTo>
                  <a:cubicBezTo>
                    <a:pt x="11805" y="8827"/>
                    <a:pt x="11755" y="8426"/>
                    <a:pt x="11655" y="8050"/>
                  </a:cubicBezTo>
                  <a:cubicBezTo>
                    <a:pt x="11605" y="7900"/>
                    <a:pt x="11580" y="7775"/>
                    <a:pt x="11529" y="7649"/>
                  </a:cubicBezTo>
                  <a:cubicBezTo>
                    <a:pt x="11479" y="7524"/>
                    <a:pt x="11454" y="7399"/>
                    <a:pt x="11404" y="7273"/>
                  </a:cubicBezTo>
                  <a:cubicBezTo>
                    <a:pt x="11329" y="7148"/>
                    <a:pt x="11279" y="6998"/>
                    <a:pt x="11229" y="6872"/>
                  </a:cubicBezTo>
                  <a:cubicBezTo>
                    <a:pt x="11153" y="6747"/>
                    <a:pt x="11103" y="6622"/>
                    <a:pt x="11028" y="6496"/>
                  </a:cubicBezTo>
                  <a:cubicBezTo>
                    <a:pt x="10903" y="6246"/>
                    <a:pt x="10752" y="5995"/>
                    <a:pt x="10602" y="5770"/>
                  </a:cubicBezTo>
                  <a:cubicBezTo>
                    <a:pt x="10326" y="5318"/>
                    <a:pt x="10001" y="4867"/>
                    <a:pt x="9700" y="4441"/>
                  </a:cubicBezTo>
                  <a:cubicBezTo>
                    <a:pt x="9374" y="4015"/>
                    <a:pt x="9023" y="3614"/>
                    <a:pt x="8647" y="3213"/>
                  </a:cubicBezTo>
                  <a:cubicBezTo>
                    <a:pt x="8296" y="2837"/>
                    <a:pt x="7920" y="2486"/>
                    <a:pt x="7544" y="2135"/>
                  </a:cubicBezTo>
                  <a:cubicBezTo>
                    <a:pt x="7143" y="1785"/>
                    <a:pt x="6742" y="1459"/>
                    <a:pt x="6316" y="1183"/>
                  </a:cubicBezTo>
                  <a:cubicBezTo>
                    <a:pt x="5915" y="932"/>
                    <a:pt x="5514" y="682"/>
                    <a:pt x="5113" y="456"/>
                  </a:cubicBezTo>
                  <a:cubicBezTo>
                    <a:pt x="4888" y="331"/>
                    <a:pt x="4662" y="206"/>
                    <a:pt x="4437" y="55"/>
                  </a:cubicBezTo>
                  <a:cubicBezTo>
                    <a:pt x="4370" y="18"/>
                    <a:pt x="4294" y="1"/>
                    <a:pt x="4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287" name="Google Shape;3287;p68"/>
          <p:cNvGrpSpPr/>
          <p:nvPr/>
        </p:nvGrpSpPr>
        <p:grpSpPr>
          <a:xfrm>
            <a:off x="1183025" y="3070563"/>
            <a:ext cx="951150" cy="1204925"/>
            <a:chOff x="2807800" y="2162300"/>
            <a:chExt cx="951150" cy="1204925"/>
          </a:xfrm>
        </p:grpSpPr>
        <p:sp>
          <p:nvSpPr>
            <p:cNvPr id="3288" name="Google Shape;3288;p68"/>
            <p:cNvSpPr/>
            <p:nvPr/>
          </p:nvSpPr>
          <p:spPr>
            <a:xfrm>
              <a:off x="3023325" y="2162300"/>
              <a:ext cx="526975" cy="422350"/>
            </a:xfrm>
            <a:custGeom>
              <a:avLst/>
              <a:gdLst/>
              <a:ahLst/>
              <a:cxnLst/>
              <a:rect l="l" t="t" r="r" b="b"/>
              <a:pathLst>
                <a:path w="21079" h="16894" extrusionOk="0">
                  <a:moveTo>
                    <a:pt x="19979" y="8881"/>
                  </a:moveTo>
                  <a:lnTo>
                    <a:pt x="19979" y="8881"/>
                  </a:lnTo>
                  <a:cubicBezTo>
                    <a:pt x="19977" y="8886"/>
                    <a:pt x="19976" y="8892"/>
                    <a:pt x="19976" y="8898"/>
                  </a:cubicBezTo>
                  <a:cubicBezTo>
                    <a:pt x="19977" y="8892"/>
                    <a:pt x="19978" y="8887"/>
                    <a:pt x="19979" y="8881"/>
                  </a:cubicBezTo>
                  <a:close/>
                  <a:moveTo>
                    <a:pt x="10994" y="985"/>
                  </a:moveTo>
                  <a:cubicBezTo>
                    <a:pt x="11154" y="985"/>
                    <a:pt x="11317" y="991"/>
                    <a:pt x="11479" y="1003"/>
                  </a:cubicBezTo>
                  <a:cubicBezTo>
                    <a:pt x="11605" y="1028"/>
                    <a:pt x="11755" y="1053"/>
                    <a:pt x="11905" y="1079"/>
                  </a:cubicBezTo>
                  <a:cubicBezTo>
                    <a:pt x="12056" y="1104"/>
                    <a:pt x="12206" y="1154"/>
                    <a:pt x="12357" y="1204"/>
                  </a:cubicBezTo>
                  <a:cubicBezTo>
                    <a:pt x="12382" y="1204"/>
                    <a:pt x="12407" y="1229"/>
                    <a:pt x="12432" y="1229"/>
                  </a:cubicBezTo>
                  <a:cubicBezTo>
                    <a:pt x="12499" y="1283"/>
                    <a:pt x="12581" y="1308"/>
                    <a:pt x="12665" y="1308"/>
                  </a:cubicBezTo>
                  <a:cubicBezTo>
                    <a:pt x="12738" y="1308"/>
                    <a:pt x="12813" y="1289"/>
                    <a:pt x="12883" y="1254"/>
                  </a:cubicBezTo>
                  <a:cubicBezTo>
                    <a:pt x="13635" y="1429"/>
                    <a:pt x="14362" y="1630"/>
                    <a:pt x="15088" y="1881"/>
                  </a:cubicBezTo>
                  <a:cubicBezTo>
                    <a:pt x="15515" y="2031"/>
                    <a:pt x="15941" y="2231"/>
                    <a:pt x="16342" y="2432"/>
                  </a:cubicBezTo>
                  <a:cubicBezTo>
                    <a:pt x="16592" y="2557"/>
                    <a:pt x="16818" y="2708"/>
                    <a:pt x="17068" y="2858"/>
                  </a:cubicBezTo>
                  <a:cubicBezTo>
                    <a:pt x="17194" y="2958"/>
                    <a:pt x="17344" y="3058"/>
                    <a:pt x="17469" y="3159"/>
                  </a:cubicBezTo>
                  <a:cubicBezTo>
                    <a:pt x="17620" y="3284"/>
                    <a:pt x="17745" y="3384"/>
                    <a:pt x="17896" y="3510"/>
                  </a:cubicBezTo>
                  <a:cubicBezTo>
                    <a:pt x="18096" y="3710"/>
                    <a:pt x="18297" y="3936"/>
                    <a:pt x="18497" y="4161"/>
                  </a:cubicBezTo>
                  <a:cubicBezTo>
                    <a:pt x="18698" y="4412"/>
                    <a:pt x="18898" y="4663"/>
                    <a:pt x="19073" y="4913"/>
                  </a:cubicBezTo>
                  <a:cubicBezTo>
                    <a:pt x="19174" y="5089"/>
                    <a:pt x="19299" y="5264"/>
                    <a:pt x="19374" y="5439"/>
                  </a:cubicBezTo>
                  <a:cubicBezTo>
                    <a:pt x="19474" y="5640"/>
                    <a:pt x="19575" y="5840"/>
                    <a:pt x="19675" y="6016"/>
                  </a:cubicBezTo>
                  <a:cubicBezTo>
                    <a:pt x="19700" y="6116"/>
                    <a:pt x="19750" y="6241"/>
                    <a:pt x="19800" y="6342"/>
                  </a:cubicBezTo>
                  <a:cubicBezTo>
                    <a:pt x="19825" y="6442"/>
                    <a:pt x="19850" y="6542"/>
                    <a:pt x="19901" y="6642"/>
                  </a:cubicBezTo>
                  <a:cubicBezTo>
                    <a:pt x="19926" y="6818"/>
                    <a:pt x="19976" y="6993"/>
                    <a:pt x="20026" y="7169"/>
                  </a:cubicBezTo>
                  <a:cubicBezTo>
                    <a:pt x="20051" y="7319"/>
                    <a:pt x="20051" y="7444"/>
                    <a:pt x="20076" y="7570"/>
                  </a:cubicBezTo>
                  <a:cubicBezTo>
                    <a:pt x="20076" y="7670"/>
                    <a:pt x="20076" y="7770"/>
                    <a:pt x="20076" y="7845"/>
                  </a:cubicBezTo>
                  <a:lnTo>
                    <a:pt x="20076" y="8146"/>
                  </a:lnTo>
                  <a:cubicBezTo>
                    <a:pt x="20051" y="8272"/>
                    <a:pt x="20051" y="8397"/>
                    <a:pt x="20026" y="8522"/>
                  </a:cubicBezTo>
                  <a:cubicBezTo>
                    <a:pt x="20026" y="8642"/>
                    <a:pt x="20003" y="8761"/>
                    <a:pt x="19979" y="8881"/>
                  </a:cubicBezTo>
                  <a:lnTo>
                    <a:pt x="19979" y="8881"/>
                  </a:lnTo>
                  <a:cubicBezTo>
                    <a:pt x="19986" y="8863"/>
                    <a:pt x="20001" y="8848"/>
                    <a:pt x="20001" y="8848"/>
                  </a:cubicBezTo>
                  <a:lnTo>
                    <a:pt x="20001" y="8848"/>
                  </a:lnTo>
                  <a:cubicBezTo>
                    <a:pt x="19976" y="8948"/>
                    <a:pt x="19951" y="9074"/>
                    <a:pt x="19901" y="9199"/>
                  </a:cubicBezTo>
                  <a:cubicBezTo>
                    <a:pt x="19875" y="9299"/>
                    <a:pt x="19850" y="9424"/>
                    <a:pt x="19800" y="9525"/>
                  </a:cubicBezTo>
                  <a:cubicBezTo>
                    <a:pt x="19775" y="9625"/>
                    <a:pt x="19725" y="9725"/>
                    <a:pt x="19700" y="9825"/>
                  </a:cubicBezTo>
                  <a:cubicBezTo>
                    <a:pt x="19625" y="9951"/>
                    <a:pt x="19575" y="10076"/>
                    <a:pt x="19525" y="10176"/>
                  </a:cubicBezTo>
                  <a:cubicBezTo>
                    <a:pt x="19424" y="10377"/>
                    <a:pt x="19324" y="10552"/>
                    <a:pt x="19224" y="10728"/>
                  </a:cubicBezTo>
                  <a:cubicBezTo>
                    <a:pt x="19124" y="10903"/>
                    <a:pt x="19023" y="11079"/>
                    <a:pt x="18898" y="11254"/>
                  </a:cubicBezTo>
                  <a:lnTo>
                    <a:pt x="18773" y="11455"/>
                  </a:lnTo>
                  <a:cubicBezTo>
                    <a:pt x="18723" y="11505"/>
                    <a:pt x="18672" y="11555"/>
                    <a:pt x="18647" y="11605"/>
                  </a:cubicBezTo>
                  <a:cubicBezTo>
                    <a:pt x="18547" y="11730"/>
                    <a:pt x="18447" y="11830"/>
                    <a:pt x="18347" y="11956"/>
                  </a:cubicBezTo>
                  <a:cubicBezTo>
                    <a:pt x="18171" y="12156"/>
                    <a:pt x="17971" y="12332"/>
                    <a:pt x="17795" y="12507"/>
                  </a:cubicBezTo>
                  <a:cubicBezTo>
                    <a:pt x="17620" y="12683"/>
                    <a:pt x="17419" y="12858"/>
                    <a:pt x="17244" y="13008"/>
                  </a:cubicBezTo>
                  <a:cubicBezTo>
                    <a:pt x="17119" y="13109"/>
                    <a:pt x="16993" y="13209"/>
                    <a:pt x="16843" y="13309"/>
                  </a:cubicBezTo>
                  <a:cubicBezTo>
                    <a:pt x="16743" y="13409"/>
                    <a:pt x="16617" y="13485"/>
                    <a:pt x="16517" y="13585"/>
                  </a:cubicBezTo>
                  <a:cubicBezTo>
                    <a:pt x="16291" y="13735"/>
                    <a:pt x="16041" y="13911"/>
                    <a:pt x="15815" y="14061"/>
                  </a:cubicBezTo>
                  <a:cubicBezTo>
                    <a:pt x="15690" y="14111"/>
                    <a:pt x="15590" y="14161"/>
                    <a:pt x="15489" y="14237"/>
                  </a:cubicBezTo>
                  <a:cubicBezTo>
                    <a:pt x="15414" y="14287"/>
                    <a:pt x="15339" y="14337"/>
                    <a:pt x="15264" y="14362"/>
                  </a:cubicBezTo>
                  <a:cubicBezTo>
                    <a:pt x="15063" y="14487"/>
                    <a:pt x="14863" y="14587"/>
                    <a:pt x="14662" y="14688"/>
                  </a:cubicBezTo>
                  <a:cubicBezTo>
                    <a:pt x="14462" y="14763"/>
                    <a:pt x="14261" y="14838"/>
                    <a:pt x="14086" y="14938"/>
                  </a:cubicBezTo>
                  <a:cubicBezTo>
                    <a:pt x="13911" y="15013"/>
                    <a:pt x="13760" y="15064"/>
                    <a:pt x="13585" y="15114"/>
                  </a:cubicBezTo>
                  <a:cubicBezTo>
                    <a:pt x="13434" y="15189"/>
                    <a:pt x="13284" y="15239"/>
                    <a:pt x="13134" y="15289"/>
                  </a:cubicBezTo>
                  <a:cubicBezTo>
                    <a:pt x="12933" y="15339"/>
                    <a:pt x="12758" y="15414"/>
                    <a:pt x="12557" y="15465"/>
                  </a:cubicBezTo>
                  <a:cubicBezTo>
                    <a:pt x="12432" y="15515"/>
                    <a:pt x="12307" y="15540"/>
                    <a:pt x="12156" y="15565"/>
                  </a:cubicBezTo>
                  <a:cubicBezTo>
                    <a:pt x="12031" y="15615"/>
                    <a:pt x="11905" y="15640"/>
                    <a:pt x="11755" y="15665"/>
                  </a:cubicBezTo>
                  <a:cubicBezTo>
                    <a:pt x="11504" y="15715"/>
                    <a:pt x="11254" y="15765"/>
                    <a:pt x="11003" y="15815"/>
                  </a:cubicBezTo>
                  <a:cubicBezTo>
                    <a:pt x="10753" y="15841"/>
                    <a:pt x="10502" y="15866"/>
                    <a:pt x="10251" y="15891"/>
                  </a:cubicBezTo>
                  <a:lnTo>
                    <a:pt x="9926" y="15891"/>
                  </a:lnTo>
                  <a:cubicBezTo>
                    <a:pt x="9800" y="15916"/>
                    <a:pt x="9675" y="15916"/>
                    <a:pt x="9550" y="15916"/>
                  </a:cubicBezTo>
                  <a:cubicBezTo>
                    <a:pt x="9299" y="15916"/>
                    <a:pt x="9048" y="15891"/>
                    <a:pt x="8798" y="15891"/>
                  </a:cubicBezTo>
                  <a:cubicBezTo>
                    <a:pt x="8672" y="15866"/>
                    <a:pt x="8547" y="15866"/>
                    <a:pt x="8422" y="15841"/>
                  </a:cubicBezTo>
                  <a:cubicBezTo>
                    <a:pt x="8322" y="15841"/>
                    <a:pt x="8196" y="15841"/>
                    <a:pt x="8096" y="15815"/>
                  </a:cubicBezTo>
                  <a:cubicBezTo>
                    <a:pt x="7820" y="15765"/>
                    <a:pt x="7545" y="15715"/>
                    <a:pt x="7269" y="15665"/>
                  </a:cubicBezTo>
                  <a:cubicBezTo>
                    <a:pt x="6893" y="15590"/>
                    <a:pt x="6542" y="15490"/>
                    <a:pt x="6191" y="15364"/>
                  </a:cubicBezTo>
                  <a:cubicBezTo>
                    <a:pt x="5815" y="15239"/>
                    <a:pt x="5464" y="15064"/>
                    <a:pt x="5113" y="14913"/>
                  </a:cubicBezTo>
                  <a:cubicBezTo>
                    <a:pt x="4838" y="14738"/>
                    <a:pt x="4537" y="14587"/>
                    <a:pt x="4261" y="14387"/>
                  </a:cubicBezTo>
                  <a:cubicBezTo>
                    <a:pt x="3910" y="14136"/>
                    <a:pt x="3585" y="13886"/>
                    <a:pt x="3259" y="13585"/>
                  </a:cubicBezTo>
                  <a:cubicBezTo>
                    <a:pt x="3008" y="13359"/>
                    <a:pt x="2783" y="13109"/>
                    <a:pt x="2557" y="12858"/>
                  </a:cubicBezTo>
                  <a:cubicBezTo>
                    <a:pt x="2332" y="12582"/>
                    <a:pt x="2131" y="12307"/>
                    <a:pt x="1931" y="12006"/>
                  </a:cubicBezTo>
                  <a:cubicBezTo>
                    <a:pt x="1780" y="11755"/>
                    <a:pt x="1630" y="11505"/>
                    <a:pt x="1504" y="11229"/>
                  </a:cubicBezTo>
                  <a:cubicBezTo>
                    <a:pt x="1404" y="11003"/>
                    <a:pt x="1304" y="10753"/>
                    <a:pt x="1229" y="10527"/>
                  </a:cubicBezTo>
                  <a:cubicBezTo>
                    <a:pt x="1179" y="10302"/>
                    <a:pt x="1128" y="10076"/>
                    <a:pt x="1078" y="9851"/>
                  </a:cubicBezTo>
                  <a:cubicBezTo>
                    <a:pt x="1053" y="9675"/>
                    <a:pt x="1028" y="9475"/>
                    <a:pt x="1028" y="9274"/>
                  </a:cubicBezTo>
                  <a:cubicBezTo>
                    <a:pt x="1003" y="9049"/>
                    <a:pt x="1003" y="8848"/>
                    <a:pt x="1028" y="8622"/>
                  </a:cubicBezTo>
                  <a:cubicBezTo>
                    <a:pt x="1053" y="8397"/>
                    <a:pt x="1078" y="8146"/>
                    <a:pt x="1128" y="7896"/>
                  </a:cubicBezTo>
                  <a:cubicBezTo>
                    <a:pt x="1204" y="7645"/>
                    <a:pt x="1254" y="7419"/>
                    <a:pt x="1354" y="7194"/>
                  </a:cubicBezTo>
                  <a:cubicBezTo>
                    <a:pt x="1454" y="6868"/>
                    <a:pt x="1605" y="6567"/>
                    <a:pt x="1755" y="6267"/>
                  </a:cubicBezTo>
                  <a:cubicBezTo>
                    <a:pt x="1931" y="5941"/>
                    <a:pt x="2131" y="5590"/>
                    <a:pt x="2357" y="5264"/>
                  </a:cubicBezTo>
                  <a:cubicBezTo>
                    <a:pt x="2607" y="4913"/>
                    <a:pt x="2883" y="4562"/>
                    <a:pt x="3184" y="4236"/>
                  </a:cubicBezTo>
                  <a:cubicBezTo>
                    <a:pt x="3459" y="3911"/>
                    <a:pt x="3760" y="3635"/>
                    <a:pt x="4086" y="3359"/>
                  </a:cubicBezTo>
                  <a:cubicBezTo>
                    <a:pt x="4412" y="3109"/>
                    <a:pt x="4738" y="2858"/>
                    <a:pt x="5088" y="2632"/>
                  </a:cubicBezTo>
                  <a:cubicBezTo>
                    <a:pt x="5364" y="2457"/>
                    <a:pt x="5665" y="2307"/>
                    <a:pt x="5966" y="2131"/>
                  </a:cubicBezTo>
                  <a:cubicBezTo>
                    <a:pt x="6066" y="2106"/>
                    <a:pt x="6191" y="2056"/>
                    <a:pt x="6291" y="2006"/>
                  </a:cubicBezTo>
                  <a:cubicBezTo>
                    <a:pt x="6392" y="1956"/>
                    <a:pt x="6492" y="1906"/>
                    <a:pt x="6592" y="1855"/>
                  </a:cubicBezTo>
                  <a:cubicBezTo>
                    <a:pt x="6843" y="1780"/>
                    <a:pt x="7068" y="1680"/>
                    <a:pt x="7294" y="1605"/>
                  </a:cubicBezTo>
                  <a:cubicBezTo>
                    <a:pt x="7469" y="1555"/>
                    <a:pt x="7645" y="1505"/>
                    <a:pt x="7820" y="1454"/>
                  </a:cubicBezTo>
                  <a:cubicBezTo>
                    <a:pt x="7996" y="1404"/>
                    <a:pt x="8146" y="1379"/>
                    <a:pt x="8296" y="1329"/>
                  </a:cubicBezTo>
                  <a:cubicBezTo>
                    <a:pt x="8447" y="1304"/>
                    <a:pt x="8622" y="1254"/>
                    <a:pt x="8773" y="1229"/>
                  </a:cubicBezTo>
                  <a:cubicBezTo>
                    <a:pt x="8948" y="1204"/>
                    <a:pt x="9124" y="1154"/>
                    <a:pt x="9299" y="1129"/>
                  </a:cubicBezTo>
                  <a:lnTo>
                    <a:pt x="9951" y="1028"/>
                  </a:lnTo>
                  <a:lnTo>
                    <a:pt x="10251" y="1028"/>
                  </a:lnTo>
                  <a:cubicBezTo>
                    <a:pt x="10352" y="1003"/>
                    <a:pt x="10427" y="1003"/>
                    <a:pt x="10527" y="1003"/>
                  </a:cubicBezTo>
                  <a:cubicBezTo>
                    <a:pt x="10677" y="991"/>
                    <a:pt x="10834" y="985"/>
                    <a:pt x="10994" y="985"/>
                  </a:cubicBezTo>
                  <a:close/>
                  <a:moveTo>
                    <a:pt x="10502" y="1"/>
                  </a:moveTo>
                  <a:cubicBezTo>
                    <a:pt x="10352" y="1"/>
                    <a:pt x="10176" y="26"/>
                    <a:pt x="10001" y="51"/>
                  </a:cubicBezTo>
                  <a:cubicBezTo>
                    <a:pt x="9926" y="51"/>
                    <a:pt x="9825" y="51"/>
                    <a:pt x="9725" y="76"/>
                  </a:cubicBezTo>
                  <a:cubicBezTo>
                    <a:pt x="9449" y="126"/>
                    <a:pt x="9149" y="151"/>
                    <a:pt x="8873" y="201"/>
                  </a:cubicBezTo>
                  <a:cubicBezTo>
                    <a:pt x="8723" y="226"/>
                    <a:pt x="8572" y="251"/>
                    <a:pt x="8422" y="302"/>
                  </a:cubicBezTo>
                  <a:cubicBezTo>
                    <a:pt x="8296" y="327"/>
                    <a:pt x="8146" y="352"/>
                    <a:pt x="8021" y="377"/>
                  </a:cubicBezTo>
                  <a:cubicBezTo>
                    <a:pt x="7921" y="402"/>
                    <a:pt x="7795" y="427"/>
                    <a:pt x="7695" y="452"/>
                  </a:cubicBezTo>
                  <a:cubicBezTo>
                    <a:pt x="7520" y="502"/>
                    <a:pt x="7369" y="552"/>
                    <a:pt x="7219" y="602"/>
                  </a:cubicBezTo>
                  <a:cubicBezTo>
                    <a:pt x="7119" y="627"/>
                    <a:pt x="6993" y="652"/>
                    <a:pt x="6893" y="703"/>
                  </a:cubicBezTo>
                  <a:cubicBezTo>
                    <a:pt x="6743" y="753"/>
                    <a:pt x="6567" y="828"/>
                    <a:pt x="6417" y="878"/>
                  </a:cubicBezTo>
                  <a:cubicBezTo>
                    <a:pt x="6141" y="978"/>
                    <a:pt x="5890" y="1104"/>
                    <a:pt x="5640" y="1204"/>
                  </a:cubicBezTo>
                  <a:cubicBezTo>
                    <a:pt x="5389" y="1329"/>
                    <a:pt x="5139" y="1454"/>
                    <a:pt x="4913" y="1605"/>
                  </a:cubicBezTo>
                  <a:cubicBezTo>
                    <a:pt x="4362" y="1881"/>
                    <a:pt x="3885" y="2256"/>
                    <a:pt x="3409" y="2632"/>
                  </a:cubicBezTo>
                  <a:cubicBezTo>
                    <a:pt x="2306" y="3585"/>
                    <a:pt x="1379" y="4763"/>
                    <a:pt x="727" y="6091"/>
                  </a:cubicBezTo>
                  <a:cubicBezTo>
                    <a:pt x="427" y="6743"/>
                    <a:pt x="176" y="7444"/>
                    <a:pt x="101" y="8171"/>
                  </a:cubicBezTo>
                  <a:cubicBezTo>
                    <a:pt x="1" y="8873"/>
                    <a:pt x="1" y="9625"/>
                    <a:pt x="151" y="10327"/>
                  </a:cubicBezTo>
                  <a:cubicBezTo>
                    <a:pt x="326" y="11054"/>
                    <a:pt x="602" y="11730"/>
                    <a:pt x="1003" y="12357"/>
                  </a:cubicBezTo>
                  <a:cubicBezTo>
                    <a:pt x="1379" y="13008"/>
                    <a:pt x="1855" y="13610"/>
                    <a:pt x="2382" y="14111"/>
                  </a:cubicBezTo>
                  <a:cubicBezTo>
                    <a:pt x="2657" y="14387"/>
                    <a:pt x="2933" y="14638"/>
                    <a:pt x="3234" y="14863"/>
                  </a:cubicBezTo>
                  <a:cubicBezTo>
                    <a:pt x="3535" y="15089"/>
                    <a:pt x="3810" y="15289"/>
                    <a:pt x="4136" y="15490"/>
                  </a:cubicBezTo>
                  <a:cubicBezTo>
                    <a:pt x="4738" y="15841"/>
                    <a:pt x="5389" y="16141"/>
                    <a:pt x="6066" y="16367"/>
                  </a:cubicBezTo>
                  <a:cubicBezTo>
                    <a:pt x="6442" y="16492"/>
                    <a:pt x="6818" y="16592"/>
                    <a:pt x="7169" y="16643"/>
                  </a:cubicBezTo>
                  <a:cubicBezTo>
                    <a:pt x="7294" y="16668"/>
                    <a:pt x="7444" y="16693"/>
                    <a:pt x="7570" y="16718"/>
                  </a:cubicBezTo>
                  <a:cubicBezTo>
                    <a:pt x="7695" y="16743"/>
                    <a:pt x="7820" y="16768"/>
                    <a:pt x="7946" y="16793"/>
                  </a:cubicBezTo>
                  <a:cubicBezTo>
                    <a:pt x="8096" y="16793"/>
                    <a:pt x="8221" y="16818"/>
                    <a:pt x="8372" y="16843"/>
                  </a:cubicBezTo>
                  <a:cubicBezTo>
                    <a:pt x="8497" y="16843"/>
                    <a:pt x="8622" y="16868"/>
                    <a:pt x="8773" y="16868"/>
                  </a:cubicBezTo>
                  <a:cubicBezTo>
                    <a:pt x="8898" y="16868"/>
                    <a:pt x="9048" y="16893"/>
                    <a:pt x="9199" y="16893"/>
                  </a:cubicBezTo>
                  <a:lnTo>
                    <a:pt x="10001" y="16893"/>
                  </a:lnTo>
                  <a:cubicBezTo>
                    <a:pt x="10126" y="16893"/>
                    <a:pt x="10251" y="16893"/>
                    <a:pt x="10352" y="16868"/>
                  </a:cubicBezTo>
                  <a:cubicBezTo>
                    <a:pt x="10527" y="16843"/>
                    <a:pt x="10677" y="16843"/>
                    <a:pt x="10828" y="16818"/>
                  </a:cubicBezTo>
                  <a:cubicBezTo>
                    <a:pt x="10953" y="16818"/>
                    <a:pt x="11078" y="16793"/>
                    <a:pt x="11204" y="16768"/>
                  </a:cubicBezTo>
                  <a:cubicBezTo>
                    <a:pt x="11354" y="16743"/>
                    <a:pt x="11504" y="16718"/>
                    <a:pt x="11655" y="16693"/>
                  </a:cubicBezTo>
                  <a:cubicBezTo>
                    <a:pt x="11780" y="16668"/>
                    <a:pt x="11880" y="16668"/>
                    <a:pt x="12006" y="16617"/>
                  </a:cubicBezTo>
                  <a:cubicBezTo>
                    <a:pt x="12156" y="16592"/>
                    <a:pt x="12281" y="16542"/>
                    <a:pt x="12432" y="16517"/>
                  </a:cubicBezTo>
                  <a:cubicBezTo>
                    <a:pt x="12582" y="16492"/>
                    <a:pt x="12708" y="16442"/>
                    <a:pt x="12858" y="16417"/>
                  </a:cubicBezTo>
                  <a:cubicBezTo>
                    <a:pt x="12983" y="16367"/>
                    <a:pt x="13109" y="16342"/>
                    <a:pt x="13234" y="16292"/>
                  </a:cubicBezTo>
                  <a:cubicBezTo>
                    <a:pt x="13359" y="16242"/>
                    <a:pt x="13510" y="16216"/>
                    <a:pt x="13635" y="16166"/>
                  </a:cubicBezTo>
                  <a:cubicBezTo>
                    <a:pt x="13760" y="16116"/>
                    <a:pt x="13860" y="16066"/>
                    <a:pt x="13986" y="16041"/>
                  </a:cubicBezTo>
                  <a:cubicBezTo>
                    <a:pt x="14111" y="15991"/>
                    <a:pt x="14261" y="15941"/>
                    <a:pt x="14387" y="15891"/>
                  </a:cubicBezTo>
                  <a:cubicBezTo>
                    <a:pt x="14487" y="15841"/>
                    <a:pt x="14612" y="15765"/>
                    <a:pt x="14738" y="15715"/>
                  </a:cubicBezTo>
                  <a:cubicBezTo>
                    <a:pt x="14863" y="15665"/>
                    <a:pt x="14988" y="15615"/>
                    <a:pt x="15114" y="15540"/>
                  </a:cubicBezTo>
                  <a:cubicBezTo>
                    <a:pt x="15264" y="15490"/>
                    <a:pt x="15389" y="15414"/>
                    <a:pt x="15515" y="15339"/>
                  </a:cubicBezTo>
                  <a:cubicBezTo>
                    <a:pt x="15765" y="15214"/>
                    <a:pt x="16016" y="15064"/>
                    <a:pt x="16266" y="14938"/>
                  </a:cubicBezTo>
                  <a:cubicBezTo>
                    <a:pt x="16367" y="14863"/>
                    <a:pt x="16467" y="14813"/>
                    <a:pt x="16567" y="14738"/>
                  </a:cubicBezTo>
                  <a:cubicBezTo>
                    <a:pt x="16667" y="14663"/>
                    <a:pt x="16768" y="14612"/>
                    <a:pt x="16868" y="14537"/>
                  </a:cubicBezTo>
                  <a:cubicBezTo>
                    <a:pt x="17093" y="14387"/>
                    <a:pt x="17294" y="14237"/>
                    <a:pt x="17495" y="14086"/>
                  </a:cubicBezTo>
                  <a:cubicBezTo>
                    <a:pt x="17720" y="13886"/>
                    <a:pt x="17946" y="13685"/>
                    <a:pt x="18196" y="13485"/>
                  </a:cubicBezTo>
                  <a:cubicBezTo>
                    <a:pt x="18372" y="13334"/>
                    <a:pt x="18547" y="13159"/>
                    <a:pt x="18723" y="12983"/>
                  </a:cubicBezTo>
                  <a:cubicBezTo>
                    <a:pt x="18823" y="12883"/>
                    <a:pt x="18948" y="12758"/>
                    <a:pt x="19048" y="12658"/>
                  </a:cubicBezTo>
                  <a:cubicBezTo>
                    <a:pt x="19149" y="12557"/>
                    <a:pt x="19224" y="12432"/>
                    <a:pt x="19324" y="12332"/>
                  </a:cubicBezTo>
                  <a:cubicBezTo>
                    <a:pt x="19500" y="12131"/>
                    <a:pt x="19650" y="11931"/>
                    <a:pt x="19775" y="11730"/>
                  </a:cubicBezTo>
                  <a:cubicBezTo>
                    <a:pt x="19926" y="11480"/>
                    <a:pt x="20076" y="11254"/>
                    <a:pt x="20201" y="11003"/>
                  </a:cubicBezTo>
                  <a:cubicBezTo>
                    <a:pt x="20276" y="10878"/>
                    <a:pt x="20327" y="10778"/>
                    <a:pt x="20402" y="10653"/>
                  </a:cubicBezTo>
                  <a:cubicBezTo>
                    <a:pt x="20477" y="10502"/>
                    <a:pt x="20527" y="10377"/>
                    <a:pt x="20602" y="10226"/>
                  </a:cubicBezTo>
                  <a:cubicBezTo>
                    <a:pt x="20652" y="10126"/>
                    <a:pt x="20677" y="10001"/>
                    <a:pt x="20728" y="9876"/>
                  </a:cubicBezTo>
                  <a:cubicBezTo>
                    <a:pt x="20778" y="9750"/>
                    <a:pt x="20828" y="9600"/>
                    <a:pt x="20853" y="9475"/>
                  </a:cubicBezTo>
                  <a:cubicBezTo>
                    <a:pt x="20903" y="9349"/>
                    <a:pt x="20928" y="9224"/>
                    <a:pt x="20953" y="9099"/>
                  </a:cubicBezTo>
                  <a:cubicBezTo>
                    <a:pt x="20978" y="8948"/>
                    <a:pt x="21003" y="8823"/>
                    <a:pt x="21003" y="8673"/>
                  </a:cubicBezTo>
                  <a:cubicBezTo>
                    <a:pt x="21028" y="8547"/>
                    <a:pt x="21028" y="8422"/>
                    <a:pt x="21053" y="8297"/>
                  </a:cubicBezTo>
                  <a:cubicBezTo>
                    <a:pt x="21053" y="8171"/>
                    <a:pt x="21078" y="8021"/>
                    <a:pt x="21053" y="7871"/>
                  </a:cubicBezTo>
                  <a:cubicBezTo>
                    <a:pt x="21053" y="7720"/>
                    <a:pt x="21053" y="7545"/>
                    <a:pt x="21028" y="7369"/>
                  </a:cubicBezTo>
                  <a:cubicBezTo>
                    <a:pt x="21003" y="7119"/>
                    <a:pt x="20978" y="6868"/>
                    <a:pt x="20903" y="6617"/>
                  </a:cubicBezTo>
                  <a:cubicBezTo>
                    <a:pt x="20828" y="6342"/>
                    <a:pt x="20753" y="6066"/>
                    <a:pt x="20652" y="5815"/>
                  </a:cubicBezTo>
                  <a:cubicBezTo>
                    <a:pt x="20527" y="5540"/>
                    <a:pt x="20402" y="5289"/>
                    <a:pt x="20276" y="5038"/>
                  </a:cubicBezTo>
                  <a:cubicBezTo>
                    <a:pt x="20051" y="4587"/>
                    <a:pt x="19775" y="4161"/>
                    <a:pt x="19449" y="3760"/>
                  </a:cubicBezTo>
                  <a:cubicBezTo>
                    <a:pt x="19099" y="3334"/>
                    <a:pt x="18748" y="2933"/>
                    <a:pt x="18322" y="2557"/>
                  </a:cubicBezTo>
                  <a:cubicBezTo>
                    <a:pt x="18096" y="2382"/>
                    <a:pt x="17870" y="2231"/>
                    <a:pt x="17645" y="2056"/>
                  </a:cubicBezTo>
                  <a:cubicBezTo>
                    <a:pt x="17444" y="1906"/>
                    <a:pt x="17219" y="1780"/>
                    <a:pt x="16993" y="1655"/>
                  </a:cubicBezTo>
                  <a:cubicBezTo>
                    <a:pt x="16542" y="1404"/>
                    <a:pt x="16066" y="1179"/>
                    <a:pt x="15590" y="1003"/>
                  </a:cubicBezTo>
                  <a:cubicBezTo>
                    <a:pt x="14612" y="652"/>
                    <a:pt x="13610" y="402"/>
                    <a:pt x="12607" y="201"/>
                  </a:cubicBezTo>
                  <a:cubicBezTo>
                    <a:pt x="12570" y="189"/>
                    <a:pt x="12538" y="183"/>
                    <a:pt x="12510" y="183"/>
                  </a:cubicBezTo>
                  <a:cubicBezTo>
                    <a:pt x="12482" y="183"/>
                    <a:pt x="12457" y="189"/>
                    <a:pt x="12432" y="201"/>
                  </a:cubicBezTo>
                  <a:cubicBezTo>
                    <a:pt x="12281" y="151"/>
                    <a:pt x="12131" y="101"/>
                    <a:pt x="12006" y="76"/>
                  </a:cubicBezTo>
                  <a:cubicBezTo>
                    <a:pt x="11780" y="51"/>
                    <a:pt x="11555" y="26"/>
                    <a:pt x="11329" y="26"/>
                  </a:cubicBezTo>
                  <a:cubicBezTo>
                    <a:pt x="11179" y="1"/>
                    <a:pt x="11053" y="1"/>
                    <a:pt x="10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68"/>
            <p:cNvSpPr/>
            <p:nvPr/>
          </p:nvSpPr>
          <p:spPr>
            <a:xfrm>
              <a:off x="3111050" y="2508600"/>
              <a:ext cx="378475" cy="555375"/>
            </a:xfrm>
            <a:custGeom>
              <a:avLst/>
              <a:gdLst/>
              <a:ahLst/>
              <a:cxnLst/>
              <a:rect l="l" t="t" r="r" b="b"/>
              <a:pathLst>
                <a:path w="15139" h="22215" extrusionOk="0">
                  <a:moveTo>
                    <a:pt x="12917" y="1"/>
                  </a:moveTo>
                  <a:cubicBezTo>
                    <a:pt x="12889" y="1"/>
                    <a:pt x="12861" y="3"/>
                    <a:pt x="12833" y="9"/>
                  </a:cubicBezTo>
                  <a:cubicBezTo>
                    <a:pt x="12582" y="34"/>
                    <a:pt x="12356" y="284"/>
                    <a:pt x="12407" y="535"/>
                  </a:cubicBezTo>
                  <a:cubicBezTo>
                    <a:pt x="12532" y="1613"/>
                    <a:pt x="12632" y="2690"/>
                    <a:pt x="12757" y="3793"/>
                  </a:cubicBezTo>
                  <a:cubicBezTo>
                    <a:pt x="12883" y="4821"/>
                    <a:pt x="13008" y="5873"/>
                    <a:pt x="13158" y="6926"/>
                  </a:cubicBezTo>
                  <a:cubicBezTo>
                    <a:pt x="13309" y="8004"/>
                    <a:pt x="13459" y="9106"/>
                    <a:pt x="13610" y="10209"/>
                  </a:cubicBezTo>
                  <a:cubicBezTo>
                    <a:pt x="13860" y="12314"/>
                    <a:pt x="13986" y="14420"/>
                    <a:pt x="14086" y="16550"/>
                  </a:cubicBezTo>
                  <a:cubicBezTo>
                    <a:pt x="14086" y="16525"/>
                    <a:pt x="14086" y="16500"/>
                    <a:pt x="14086" y="16475"/>
                  </a:cubicBezTo>
                  <a:cubicBezTo>
                    <a:pt x="14111" y="17001"/>
                    <a:pt x="14111" y="17553"/>
                    <a:pt x="14136" y="18079"/>
                  </a:cubicBezTo>
                  <a:cubicBezTo>
                    <a:pt x="14136" y="18555"/>
                    <a:pt x="14111" y="19031"/>
                    <a:pt x="14086" y="19532"/>
                  </a:cubicBezTo>
                  <a:cubicBezTo>
                    <a:pt x="14061" y="19733"/>
                    <a:pt x="14036" y="19933"/>
                    <a:pt x="14011" y="20134"/>
                  </a:cubicBezTo>
                  <a:cubicBezTo>
                    <a:pt x="13986" y="20209"/>
                    <a:pt x="13960" y="20259"/>
                    <a:pt x="13935" y="20334"/>
                  </a:cubicBezTo>
                  <a:cubicBezTo>
                    <a:pt x="13935" y="20385"/>
                    <a:pt x="13910" y="20435"/>
                    <a:pt x="13885" y="20460"/>
                  </a:cubicBezTo>
                  <a:cubicBezTo>
                    <a:pt x="13885" y="20485"/>
                    <a:pt x="13860" y="20510"/>
                    <a:pt x="13860" y="20510"/>
                  </a:cubicBezTo>
                  <a:cubicBezTo>
                    <a:pt x="13860" y="20510"/>
                    <a:pt x="13860" y="20510"/>
                    <a:pt x="13860" y="20535"/>
                  </a:cubicBezTo>
                  <a:lnTo>
                    <a:pt x="13835" y="20535"/>
                  </a:lnTo>
                  <a:cubicBezTo>
                    <a:pt x="13835" y="20535"/>
                    <a:pt x="13810" y="20560"/>
                    <a:pt x="13810" y="20560"/>
                  </a:cubicBezTo>
                  <a:lnTo>
                    <a:pt x="13760" y="20560"/>
                  </a:lnTo>
                  <a:cubicBezTo>
                    <a:pt x="13459" y="20660"/>
                    <a:pt x="13108" y="20710"/>
                    <a:pt x="12782" y="20761"/>
                  </a:cubicBezTo>
                  <a:lnTo>
                    <a:pt x="12833" y="20761"/>
                  </a:lnTo>
                  <a:cubicBezTo>
                    <a:pt x="12131" y="20861"/>
                    <a:pt x="11429" y="20961"/>
                    <a:pt x="10702" y="21036"/>
                  </a:cubicBezTo>
                  <a:cubicBezTo>
                    <a:pt x="10001" y="21111"/>
                    <a:pt x="9274" y="21162"/>
                    <a:pt x="8572" y="21187"/>
                  </a:cubicBezTo>
                  <a:cubicBezTo>
                    <a:pt x="8080" y="21201"/>
                    <a:pt x="7580" y="21216"/>
                    <a:pt x="7081" y="21216"/>
                  </a:cubicBezTo>
                  <a:cubicBezTo>
                    <a:pt x="6715" y="21216"/>
                    <a:pt x="6351" y="21208"/>
                    <a:pt x="5990" y="21187"/>
                  </a:cubicBezTo>
                  <a:cubicBezTo>
                    <a:pt x="5138" y="21136"/>
                    <a:pt x="4261" y="21086"/>
                    <a:pt x="3409" y="21011"/>
                  </a:cubicBezTo>
                  <a:cubicBezTo>
                    <a:pt x="3058" y="20961"/>
                    <a:pt x="2707" y="20936"/>
                    <a:pt x="2356" y="20886"/>
                  </a:cubicBezTo>
                  <a:cubicBezTo>
                    <a:pt x="2081" y="20861"/>
                    <a:pt x="1780" y="20811"/>
                    <a:pt x="1504" y="20735"/>
                  </a:cubicBezTo>
                  <a:cubicBezTo>
                    <a:pt x="1354" y="20710"/>
                    <a:pt x="1203" y="20685"/>
                    <a:pt x="1078" y="20635"/>
                  </a:cubicBezTo>
                  <a:cubicBezTo>
                    <a:pt x="1053" y="20610"/>
                    <a:pt x="1028" y="20610"/>
                    <a:pt x="1003" y="20585"/>
                  </a:cubicBezTo>
                  <a:cubicBezTo>
                    <a:pt x="978" y="20535"/>
                    <a:pt x="978" y="20460"/>
                    <a:pt x="978" y="20385"/>
                  </a:cubicBezTo>
                  <a:cubicBezTo>
                    <a:pt x="978" y="20084"/>
                    <a:pt x="1003" y="19808"/>
                    <a:pt x="1028" y="19507"/>
                  </a:cubicBezTo>
                  <a:cubicBezTo>
                    <a:pt x="1103" y="18480"/>
                    <a:pt x="1153" y="17427"/>
                    <a:pt x="1229" y="16400"/>
                  </a:cubicBezTo>
                  <a:cubicBezTo>
                    <a:pt x="1304" y="15372"/>
                    <a:pt x="1379" y="14319"/>
                    <a:pt x="1454" y="13292"/>
                  </a:cubicBezTo>
                  <a:cubicBezTo>
                    <a:pt x="1554" y="12189"/>
                    <a:pt x="1630" y="11061"/>
                    <a:pt x="1705" y="9958"/>
                  </a:cubicBezTo>
                  <a:cubicBezTo>
                    <a:pt x="1780" y="8906"/>
                    <a:pt x="1855" y="7878"/>
                    <a:pt x="1955" y="6851"/>
                  </a:cubicBezTo>
                  <a:cubicBezTo>
                    <a:pt x="2031" y="5974"/>
                    <a:pt x="2106" y="5121"/>
                    <a:pt x="2181" y="4244"/>
                  </a:cubicBezTo>
                  <a:cubicBezTo>
                    <a:pt x="2231" y="3843"/>
                    <a:pt x="2256" y="3442"/>
                    <a:pt x="2306" y="3016"/>
                  </a:cubicBezTo>
                  <a:cubicBezTo>
                    <a:pt x="2331" y="2816"/>
                    <a:pt x="2331" y="2590"/>
                    <a:pt x="2356" y="2364"/>
                  </a:cubicBezTo>
                  <a:cubicBezTo>
                    <a:pt x="2381" y="2214"/>
                    <a:pt x="2381" y="2039"/>
                    <a:pt x="2406" y="1888"/>
                  </a:cubicBezTo>
                  <a:cubicBezTo>
                    <a:pt x="2432" y="1638"/>
                    <a:pt x="2306" y="1387"/>
                    <a:pt x="2056" y="1337"/>
                  </a:cubicBezTo>
                  <a:cubicBezTo>
                    <a:pt x="2011" y="1322"/>
                    <a:pt x="1965" y="1315"/>
                    <a:pt x="1918" y="1315"/>
                  </a:cubicBezTo>
                  <a:cubicBezTo>
                    <a:pt x="1728" y="1315"/>
                    <a:pt x="1535" y="1432"/>
                    <a:pt x="1454" y="1613"/>
                  </a:cubicBezTo>
                  <a:cubicBezTo>
                    <a:pt x="1429" y="1688"/>
                    <a:pt x="1429" y="1788"/>
                    <a:pt x="1429" y="1888"/>
                  </a:cubicBezTo>
                  <a:cubicBezTo>
                    <a:pt x="1404" y="1989"/>
                    <a:pt x="1404" y="2089"/>
                    <a:pt x="1379" y="2214"/>
                  </a:cubicBezTo>
                  <a:cubicBezTo>
                    <a:pt x="1379" y="2415"/>
                    <a:pt x="1354" y="2615"/>
                    <a:pt x="1329" y="2841"/>
                  </a:cubicBezTo>
                  <a:cubicBezTo>
                    <a:pt x="1279" y="3267"/>
                    <a:pt x="1254" y="3693"/>
                    <a:pt x="1203" y="4144"/>
                  </a:cubicBezTo>
                  <a:cubicBezTo>
                    <a:pt x="1103" y="5272"/>
                    <a:pt x="1003" y="6400"/>
                    <a:pt x="903" y="7527"/>
                  </a:cubicBezTo>
                  <a:cubicBezTo>
                    <a:pt x="802" y="8605"/>
                    <a:pt x="727" y="9683"/>
                    <a:pt x="652" y="10786"/>
                  </a:cubicBezTo>
                  <a:cubicBezTo>
                    <a:pt x="577" y="11838"/>
                    <a:pt x="502" y="12891"/>
                    <a:pt x="427" y="13943"/>
                  </a:cubicBezTo>
                  <a:cubicBezTo>
                    <a:pt x="351" y="14971"/>
                    <a:pt x="276" y="16024"/>
                    <a:pt x="201" y="17051"/>
                  </a:cubicBezTo>
                  <a:cubicBezTo>
                    <a:pt x="151" y="17578"/>
                    <a:pt x="126" y="18104"/>
                    <a:pt x="101" y="18605"/>
                  </a:cubicBezTo>
                  <a:cubicBezTo>
                    <a:pt x="76" y="19106"/>
                    <a:pt x="26" y="19608"/>
                    <a:pt x="0" y="20109"/>
                  </a:cubicBezTo>
                  <a:cubicBezTo>
                    <a:pt x="0" y="20259"/>
                    <a:pt x="0" y="20385"/>
                    <a:pt x="0" y="20535"/>
                  </a:cubicBezTo>
                  <a:cubicBezTo>
                    <a:pt x="0" y="20685"/>
                    <a:pt x="26" y="20861"/>
                    <a:pt x="101" y="21011"/>
                  </a:cubicBezTo>
                  <a:cubicBezTo>
                    <a:pt x="151" y="21162"/>
                    <a:pt x="251" y="21262"/>
                    <a:pt x="351" y="21362"/>
                  </a:cubicBezTo>
                  <a:cubicBezTo>
                    <a:pt x="452" y="21437"/>
                    <a:pt x="602" y="21512"/>
                    <a:pt x="727" y="21563"/>
                  </a:cubicBezTo>
                  <a:cubicBezTo>
                    <a:pt x="953" y="21638"/>
                    <a:pt x="1178" y="21688"/>
                    <a:pt x="1429" y="21738"/>
                  </a:cubicBezTo>
                  <a:cubicBezTo>
                    <a:pt x="1955" y="21838"/>
                    <a:pt x="2507" y="21913"/>
                    <a:pt x="3058" y="21964"/>
                  </a:cubicBezTo>
                  <a:cubicBezTo>
                    <a:pt x="4111" y="22064"/>
                    <a:pt x="5188" y="22139"/>
                    <a:pt x="6266" y="22189"/>
                  </a:cubicBezTo>
                  <a:cubicBezTo>
                    <a:pt x="6617" y="22189"/>
                    <a:pt x="6993" y="22214"/>
                    <a:pt x="7344" y="22214"/>
                  </a:cubicBezTo>
                  <a:cubicBezTo>
                    <a:pt x="8046" y="22214"/>
                    <a:pt x="8747" y="22164"/>
                    <a:pt x="9449" y="22139"/>
                  </a:cubicBezTo>
                  <a:cubicBezTo>
                    <a:pt x="10477" y="22064"/>
                    <a:pt x="11529" y="21964"/>
                    <a:pt x="12557" y="21788"/>
                  </a:cubicBezTo>
                  <a:cubicBezTo>
                    <a:pt x="12782" y="21763"/>
                    <a:pt x="13033" y="21713"/>
                    <a:pt x="13259" y="21688"/>
                  </a:cubicBezTo>
                  <a:cubicBezTo>
                    <a:pt x="13384" y="21663"/>
                    <a:pt x="13509" y="21638"/>
                    <a:pt x="13635" y="21613"/>
                  </a:cubicBezTo>
                  <a:cubicBezTo>
                    <a:pt x="13760" y="21588"/>
                    <a:pt x="13860" y="21563"/>
                    <a:pt x="13960" y="21537"/>
                  </a:cubicBezTo>
                  <a:cubicBezTo>
                    <a:pt x="14086" y="21512"/>
                    <a:pt x="14211" y="21462"/>
                    <a:pt x="14311" y="21412"/>
                  </a:cubicBezTo>
                  <a:cubicBezTo>
                    <a:pt x="14412" y="21337"/>
                    <a:pt x="14512" y="21262"/>
                    <a:pt x="14587" y="21162"/>
                  </a:cubicBezTo>
                  <a:cubicBezTo>
                    <a:pt x="14788" y="20936"/>
                    <a:pt x="14888" y="20660"/>
                    <a:pt x="14963" y="20385"/>
                  </a:cubicBezTo>
                  <a:cubicBezTo>
                    <a:pt x="15038" y="20034"/>
                    <a:pt x="15063" y="19708"/>
                    <a:pt x="15088" y="19357"/>
                  </a:cubicBezTo>
                  <a:cubicBezTo>
                    <a:pt x="15138" y="18279"/>
                    <a:pt x="15088" y="17202"/>
                    <a:pt x="15063" y="16124"/>
                  </a:cubicBezTo>
                  <a:cubicBezTo>
                    <a:pt x="15013" y="15046"/>
                    <a:pt x="14938" y="13943"/>
                    <a:pt x="14863" y="12866"/>
                  </a:cubicBezTo>
                  <a:cubicBezTo>
                    <a:pt x="14762" y="11788"/>
                    <a:pt x="14662" y="10735"/>
                    <a:pt x="14537" y="9683"/>
                  </a:cubicBezTo>
                  <a:cubicBezTo>
                    <a:pt x="14387" y="8630"/>
                    <a:pt x="14236" y="7578"/>
                    <a:pt x="14111" y="6525"/>
                  </a:cubicBezTo>
                  <a:cubicBezTo>
                    <a:pt x="13960" y="5472"/>
                    <a:pt x="13835" y="4445"/>
                    <a:pt x="13710" y="3392"/>
                  </a:cubicBezTo>
                  <a:cubicBezTo>
                    <a:pt x="13610" y="2390"/>
                    <a:pt x="13509" y="1412"/>
                    <a:pt x="13384" y="435"/>
                  </a:cubicBezTo>
                  <a:cubicBezTo>
                    <a:pt x="13339" y="188"/>
                    <a:pt x="13153" y="1"/>
                    <a:pt x="12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68"/>
            <p:cNvSpPr/>
            <p:nvPr/>
          </p:nvSpPr>
          <p:spPr>
            <a:xfrm>
              <a:off x="3100400" y="3048075"/>
              <a:ext cx="141625" cy="319150"/>
            </a:xfrm>
            <a:custGeom>
              <a:avLst/>
              <a:gdLst/>
              <a:ahLst/>
              <a:cxnLst/>
              <a:rect l="l" t="t" r="r" b="b"/>
              <a:pathLst>
                <a:path w="5665" h="12766" extrusionOk="0">
                  <a:moveTo>
                    <a:pt x="1629" y="10585"/>
                  </a:moveTo>
                  <a:cubicBezTo>
                    <a:pt x="1755" y="10585"/>
                    <a:pt x="1855" y="10610"/>
                    <a:pt x="1955" y="10635"/>
                  </a:cubicBezTo>
                  <a:cubicBezTo>
                    <a:pt x="2081" y="10660"/>
                    <a:pt x="2231" y="10710"/>
                    <a:pt x="2356" y="10761"/>
                  </a:cubicBezTo>
                  <a:cubicBezTo>
                    <a:pt x="2582" y="10836"/>
                    <a:pt x="2832" y="10961"/>
                    <a:pt x="3058" y="11061"/>
                  </a:cubicBezTo>
                  <a:cubicBezTo>
                    <a:pt x="3133" y="11111"/>
                    <a:pt x="3208" y="11137"/>
                    <a:pt x="3284" y="11187"/>
                  </a:cubicBezTo>
                  <a:cubicBezTo>
                    <a:pt x="3259" y="11212"/>
                    <a:pt x="3233" y="11237"/>
                    <a:pt x="3208" y="11262"/>
                  </a:cubicBezTo>
                  <a:cubicBezTo>
                    <a:pt x="3158" y="11312"/>
                    <a:pt x="3108" y="11362"/>
                    <a:pt x="3058" y="11412"/>
                  </a:cubicBezTo>
                  <a:cubicBezTo>
                    <a:pt x="3008" y="11462"/>
                    <a:pt x="2958" y="11487"/>
                    <a:pt x="2883" y="11538"/>
                  </a:cubicBezTo>
                  <a:cubicBezTo>
                    <a:pt x="2832" y="11563"/>
                    <a:pt x="2782" y="11588"/>
                    <a:pt x="2707" y="11638"/>
                  </a:cubicBezTo>
                  <a:cubicBezTo>
                    <a:pt x="2657" y="11663"/>
                    <a:pt x="2607" y="11663"/>
                    <a:pt x="2557" y="11688"/>
                  </a:cubicBezTo>
                  <a:cubicBezTo>
                    <a:pt x="2482" y="11713"/>
                    <a:pt x="2381" y="11738"/>
                    <a:pt x="2306" y="11738"/>
                  </a:cubicBezTo>
                  <a:cubicBezTo>
                    <a:pt x="2206" y="11763"/>
                    <a:pt x="2106" y="11763"/>
                    <a:pt x="2030" y="11788"/>
                  </a:cubicBezTo>
                  <a:cubicBezTo>
                    <a:pt x="1955" y="11788"/>
                    <a:pt x="1880" y="11788"/>
                    <a:pt x="1805" y="11763"/>
                  </a:cubicBezTo>
                  <a:lnTo>
                    <a:pt x="1680" y="11763"/>
                  </a:lnTo>
                  <a:cubicBezTo>
                    <a:pt x="1655" y="11738"/>
                    <a:pt x="1629" y="11738"/>
                    <a:pt x="1579" y="11713"/>
                  </a:cubicBezTo>
                  <a:cubicBezTo>
                    <a:pt x="1554" y="11713"/>
                    <a:pt x="1529" y="11688"/>
                    <a:pt x="1504" y="11688"/>
                  </a:cubicBezTo>
                  <a:cubicBezTo>
                    <a:pt x="1479" y="11663"/>
                    <a:pt x="1454" y="11663"/>
                    <a:pt x="1454" y="11663"/>
                  </a:cubicBezTo>
                  <a:cubicBezTo>
                    <a:pt x="1429" y="11638"/>
                    <a:pt x="1379" y="11613"/>
                    <a:pt x="1354" y="11588"/>
                  </a:cubicBezTo>
                  <a:cubicBezTo>
                    <a:pt x="1329" y="11563"/>
                    <a:pt x="1304" y="11538"/>
                    <a:pt x="1279" y="11487"/>
                  </a:cubicBezTo>
                  <a:cubicBezTo>
                    <a:pt x="1254" y="11462"/>
                    <a:pt x="1228" y="11412"/>
                    <a:pt x="1203" y="11387"/>
                  </a:cubicBezTo>
                  <a:cubicBezTo>
                    <a:pt x="1178" y="11337"/>
                    <a:pt x="1153" y="11312"/>
                    <a:pt x="1128" y="11262"/>
                  </a:cubicBezTo>
                  <a:cubicBezTo>
                    <a:pt x="1128" y="11237"/>
                    <a:pt x="1103" y="11212"/>
                    <a:pt x="1103" y="11162"/>
                  </a:cubicBezTo>
                  <a:cubicBezTo>
                    <a:pt x="1103" y="11137"/>
                    <a:pt x="1078" y="11111"/>
                    <a:pt x="1078" y="11086"/>
                  </a:cubicBezTo>
                  <a:cubicBezTo>
                    <a:pt x="1078" y="11036"/>
                    <a:pt x="1078" y="10986"/>
                    <a:pt x="1053" y="10936"/>
                  </a:cubicBezTo>
                  <a:cubicBezTo>
                    <a:pt x="1053" y="10911"/>
                    <a:pt x="1053" y="10886"/>
                    <a:pt x="1078" y="10861"/>
                  </a:cubicBezTo>
                  <a:cubicBezTo>
                    <a:pt x="1078" y="10836"/>
                    <a:pt x="1078" y="10811"/>
                    <a:pt x="1078" y="10786"/>
                  </a:cubicBezTo>
                  <a:cubicBezTo>
                    <a:pt x="1078" y="10761"/>
                    <a:pt x="1078" y="10736"/>
                    <a:pt x="1103" y="10736"/>
                  </a:cubicBezTo>
                  <a:cubicBezTo>
                    <a:pt x="1103" y="10710"/>
                    <a:pt x="1103" y="10710"/>
                    <a:pt x="1103" y="10685"/>
                  </a:cubicBezTo>
                  <a:cubicBezTo>
                    <a:pt x="1128" y="10660"/>
                    <a:pt x="1128" y="10660"/>
                    <a:pt x="1128" y="10635"/>
                  </a:cubicBezTo>
                  <a:cubicBezTo>
                    <a:pt x="1153" y="10635"/>
                    <a:pt x="1153" y="10610"/>
                    <a:pt x="1153" y="10610"/>
                  </a:cubicBezTo>
                  <a:lnTo>
                    <a:pt x="1178" y="10610"/>
                  </a:lnTo>
                  <a:cubicBezTo>
                    <a:pt x="1203" y="10610"/>
                    <a:pt x="1228" y="10585"/>
                    <a:pt x="1254" y="10585"/>
                  </a:cubicBezTo>
                  <a:close/>
                  <a:moveTo>
                    <a:pt x="5152" y="1"/>
                  </a:moveTo>
                  <a:cubicBezTo>
                    <a:pt x="4908" y="1"/>
                    <a:pt x="4685" y="185"/>
                    <a:pt x="4662" y="410"/>
                  </a:cubicBezTo>
                  <a:cubicBezTo>
                    <a:pt x="4537" y="1563"/>
                    <a:pt x="4437" y="2740"/>
                    <a:pt x="4311" y="3893"/>
                  </a:cubicBezTo>
                  <a:cubicBezTo>
                    <a:pt x="4211" y="4946"/>
                    <a:pt x="4111" y="5999"/>
                    <a:pt x="4036" y="7076"/>
                  </a:cubicBezTo>
                  <a:cubicBezTo>
                    <a:pt x="3960" y="8054"/>
                    <a:pt x="3885" y="9056"/>
                    <a:pt x="3810" y="10034"/>
                  </a:cubicBezTo>
                  <a:cubicBezTo>
                    <a:pt x="3810" y="10134"/>
                    <a:pt x="3785" y="10209"/>
                    <a:pt x="3785" y="10309"/>
                  </a:cubicBezTo>
                  <a:lnTo>
                    <a:pt x="3760" y="10309"/>
                  </a:lnTo>
                  <a:cubicBezTo>
                    <a:pt x="3434" y="10159"/>
                    <a:pt x="3108" y="9984"/>
                    <a:pt x="2757" y="9833"/>
                  </a:cubicBezTo>
                  <a:cubicBezTo>
                    <a:pt x="2557" y="9758"/>
                    <a:pt x="2356" y="9708"/>
                    <a:pt x="2156" y="9683"/>
                  </a:cubicBezTo>
                  <a:cubicBezTo>
                    <a:pt x="1930" y="9633"/>
                    <a:pt x="1730" y="9583"/>
                    <a:pt x="1529" y="9583"/>
                  </a:cubicBezTo>
                  <a:cubicBezTo>
                    <a:pt x="1178" y="9583"/>
                    <a:pt x="802" y="9608"/>
                    <a:pt x="527" y="9858"/>
                  </a:cubicBezTo>
                  <a:cubicBezTo>
                    <a:pt x="76" y="10234"/>
                    <a:pt x="0" y="10886"/>
                    <a:pt x="151" y="11437"/>
                  </a:cubicBezTo>
                  <a:cubicBezTo>
                    <a:pt x="226" y="11713"/>
                    <a:pt x="376" y="11989"/>
                    <a:pt x="577" y="12189"/>
                  </a:cubicBezTo>
                  <a:cubicBezTo>
                    <a:pt x="752" y="12365"/>
                    <a:pt x="953" y="12540"/>
                    <a:pt x="1178" y="12615"/>
                  </a:cubicBezTo>
                  <a:cubicBezTo>
                    <a:pt x="1429" y="12715"/>
                    <a:pt x="1680" y="12766"/>
                    <a:pt x="1955" y="12766"/>
                  </a:cubicBezTo>
                  <a:lnTo>
                    <a:pt x="2106" y="12766"/>
                  </a:lnTo>
                  <a:cubicBezTo>
                    <a:pt x="2607" y="12741"/>
                    <a:pt x="3108" y="12590"/>
                    <a:pt x="3534" y="12289"/>
                  </a:cubicBezTo>
                  <a:cubicBezTo>
                    <a:pt x="3835" y="12064"/>
                    <a:pt x="4086" y="11788"/>
                    <a:pt x="4286" y="11462"/>
                  </a:cubicBezTo>
                  <a:cubicBezTo>
                    <a:pt x="4336" y="11362"/>
                    <a:pt x="4361" y="11262"/>
                    <a:pt x="4361" y="11162"/>
                  </a:cubicBezTo>
                  <a:cubicBezTo>
                    <a:pt x="4411" y="11137"/>
                    <a:pt x="4462" y="11086"/>
                    <a:pt x="4487" y="11036"/>
                  </a:cubicBezTo>
                  <a:cubicBezTo>
                    <a:pt x="4587" y="10911"/>
                    <a:pt x="4662" y="10811"/>
                    <a:pt x="4712" y="10660"/>
                  </a:cubicBezTo>
                  <a:cubicBezTo>
                    <a:pt x="4737" y="10585"/>
                    <a:pt x="4762" y="10485"/>
                    <a:pt x="4762" y="10385"/>
                  </a:cubicBezTo>
                  <a:cubicBezTo>
                    <a:pt x="4812" y="10109"/>
                    <a:pt x="4812" y="9858"/>
                    <a:pt x="4838" y="9608"/>
                  </a:cubicBezTo>
                  <a:cubicBezTo>
                    <a:pt x="4863" y="9357"/>
                    <a:pt x="4863" y="9106"/>
                    <a:pt x="4888" y="8856"/>
                  </a:cubicBezTo>
                  <a:cubicBezTo>
                    <a:pt x="4963" y="7828"/>
                    <a:pt x="5038" y="6801"/>
                    <a:pt x="5138" y="5773"/>
                  </a:cubicBezTo>
                  <a:cubicBezTo>
                    <a:pt x="5138" y="5761"/>
                    <a:pt x="5138" y="5754"/>
                    <a:pt x="5138" y="5748"/>
                  </a:cubicBezTo>
                  <a:cubicBezTo>
                    <a:pt x="5213" y="4871"/>
                    <a:pt x="5289" y="4019"/>
                    <a:pt x="5389" y="3141"/>
                  </a:cubicBezTo>
                  <a:cubicBezTo>
                    <a:pt x="5464" y="2289"/>
                    <a:pt x="5539" y="1412"/>
                    <a:pt x="5640" y="560"/>
                  </a:cubicBezTo>
                  <a:cubicBezTo>
                    <a:pt x="5665" y="309"/>
                    <a:pt x="5514" y="34"/>
                    <a:pt x="5239" y="9"/>
                  </a:cubicBezTo>
                  <a:cubicBezTo>
                    <a:pt x="5210" y="3"/>
                    <a:pt x="5181" y="1"/>
                    <a:pt x="5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68"/>
            <p:cNvSpPr/>
            <p:nvPr/>
          </p:nvSpPr>
          <p:spPr>
            <a:xfrm>
              <a:off x="3357300" y="3056425"/>
              <a:ext cx="124700" cy="299525"/>
            </a:xfrm>
            <a:custGeom>
              <a:avLst/>
              <a:gdLst/>
              <a:ahLst/>
              <a:cxnLst/>
              <a:rect l="l" t="t" r="r" b="b"/>
              <a:pathLst>
                <a:path w="4988" h="11981" extrusionOk="0">
                  <a:moveTo>
                    <a:pt x="2757" y="9800"/>
                  </a:moveTo>
                  <a:cubicBezTo>
                    <a:pt x="2832" y="9800"/>
                    <a:pt x="2907" y="9800"/>
                    <a:pt x="2983" y="9825"/>
                  </a:cubicBezTo>
                  <a:cubicBezTo>
                    <a:pt x="3133" y="9825"/>
                    <a:pt x="3258" y="9850"/>
                    <a:pt x="3409" y="9875"/>
                  </a:cubicBezTo>
                  <a:lnTo>
                    <a:pt x="3459" y="9875"/>
                  </a:lnTo>
                  <a:cubicBezTo>
                    <a:pt x="3509" y="9900"/>
                    <a:pt x="3534" y="9925"/>
                    <a:pt x="3584" y="9950"/>
                  </a:cubicBezTo>
                  <a:cubicBezTo>
                    <a:pt x="3634" y="9975"/>
                    <a:pt x="3684" y="10000"/>
                    <a:pt x="3709" y="10026"/>
                  </a:cubicBezTo>
                  <a:cubicBezTo>
                    <a:pt x="3734" y="10051"/>
                    <a:pt x="3785" y="10076"/>
                    <a:pt x="3810" y="10101"/>
                  </a:cubicBezTo>
                  <a:cubicBezTo>
                    <a:pt x="3835" y="10126"/>
                    <a:pt x="3860" y="10151"/>
                    <a:pt x="3885" y="10176"/>
                  </a:cubicBezTo>
                  <a:cubicBezTo>
                    <a:pt x="3910" y="10201"/>
                    <a:pt x="3910" y="10201"/>
                    <a:pt x="3910" y="10226"/>
                  </a:cubicBezTo>
                  <a:cubicBezTo>
                    <a:pt x="3935" y="10251"/>
                    <a:pt x="3935" y="10251"/>
                    <a:pt x="3960" y="10276"/>
                  </a:cubicBezTo>
                  <a:cubicBezTo>
                    <a:pt x="3960" y="10301"/>
                    <a:pt x="3960" y="10301"/>
                    <a:pt x="3960" y="10326"/>
                  </a:cubicBezTo>
                  <a:cubicBezTo>
                    <a:pt x="3960" y="10326"/>
                    <a:pt x="3985" y="10351"/>
                    <a:pt x="3985" y="10351"/>
                  </a:cubicBezTo>
                  <a:cubicBezTo>
                    <a:pt x="3985" y="10376"/>
                    <a:pt x="3985" y="10376"/>
                    <a:pt x="3985" y="10402"/>
                  </a:cubicBezTo>
                  <a:cubicBezTo>
                    <a:pt x="3985" y="10402"/>
                    <a:pt x="3985" y="10427"/>
                    <a:pt x="3985" y="10427"/>
                  </a:cubicBezTo>
                  <a:cubicBezTo>
                    <a:pt x="3985" y="10452"/>
                    <a:pt x="3985" y="10452"/>
                    <a:pt x="3985" y="10452"/>
                  </a:cubicBezTo>
                  <a:cubicBezTo>
                    <a:pt x="3960" y="10477"/>
                    <a:pt x="3960" y="10502"/>
                    <a:pt x="3960" y="10527"/>
                  </a:cubicBezTo>
                  <a:cubicBezTo>
                    <a:pt x="3960" y="10552"/>
                    <a:pt x="3935" y="10552"/>
                    <a:pt x="3935" y="10577"/>
                  </a:cubicBezTo>
                  <a:cubicBezTo>
                    <a:pt x="3935" y="10577"/>
                    <a:pt x="3910" y="10602"/>
                    <a:pt x="3910" y="10602"/>
                  </a:cubicBezTo>
                  <a:cubicBezTo>
                    <a:pt x="3885" y="10627"/>
                    <a:pt x="3885" y="10652"/>
                    <a:pt x="3860" y="10677"/>
                  </a:cubicBezTo>
                  <a:cubicBezTo>
                    <a:pt x="3835" y="10702"/>
                    <a:pt x="3810" y="10727"/>
                    <a:pt x="3785" y="10752"/>
                  </a:cubicBezTo>
                  <a:cubicBezTo>
                    <a:pt x="3734" y="10777"/>
                    <a:pt x="3709" y="10828"/>
                    <a:pt x="3659" y="10853"/>
                  </a:cubicBezTo>
                  <a:cubicBezTo>
                    <a:pt x="3634" y="10853"/>
                    <a:pt x="3584" y="10878"/>
                    <a:pt x="3559" y="10903"/>
                  </a:cubicBezTo>
                  <a:cubicBezTo>
                    <a:pt x="3534" y="10903"/>
                    <a:pt x="3509" y="10928"/>
                    <a:pt x="3484" y="10928"/>
                  </a:cubicBezTo>
                  <a:cubicBezTo>
                    <a:pt x="3434" y="10953"/>
                    <a:pt x="3384" y="10953"/>
                    <a:pt x="3308" y="10978"/>
                  </a:cubicBezTo>
                  <a:lnTo>
                    <a:pt x="3133" y="10978"/>
                  </a:lnTo>
                  <a:cubicBezTo>
                    <a:pt x="3083" y="10990"/>
                    <a:pt x="3033" y="10997"/>
                    <a:pt x="2983" y="10997"/>
                  </a:cubicBezTo>
                  <a:cubicBezTo>
                    <a:pt x="2932" y="10997"/>
                    <a:pt x="2882" y="10990"/>
                    <a:pt x="2832" y="10978"/>
                  </a:cubicBezTo>
                  <a:cubicBezTo>
                    <a:pt x="2707" y="10978"/>
                    <a:pt x="2582" y="10953"/>
                    <a:pt x="2456" y="10928"/>
                  </a:cubicBezTo>
                  <a:cubicBezTo>
                    <a:pt x="2381" y="10903"/>
                    <a:pt x="2306" y="10878"/>
                    <a:pt x="2256" y="10878"/>
                  </a:cubicBezTo>
                  <a:cubicBezTo>
                    <a:pt x="2181" y="10853"/>
                    <a:pt x="2130" y="10828"/>
                    <a:pt x="2080" y="10803"/>
                  </a:cubicBezTo>
                  <a:cubicBezTo>
                    <a:pt x="2005" y="10752"/>
                    <a:pt x="1930" y="10702"/>
                    <a:pt x="1855" y="10652"/>
                  </a:cubicBezTo>
                  <a:cubicBezTo>
                    <a:pt x="1805" y="10627"/>
                    <a:pt x="1780" y="10602"/>
                    <a:pt x="1755" y="10577"/>
                  </a:cubicBezTo>
                  <a:cubicBezTo>
                    <a:pt x="1679" y="10527"/>
                    <a:pt x="1629" y="10452"/>
                    <a:pt x="1579" y="10402"/>
                  </a:cubicBezTo>
                  <a:cubicBezTo>
                    <a:pt x="1554" y="10376"/>
                    <a:pt x="1529" y="10326"/>
                    <a:pt x="1504" y="10301"/>
                  </a:cubicBezTo>
                  <a:cubicBezTo>
                    <a:pt x="1704" y="10201"/>
                    <a:pt x="1930" y="10076"/>
                    <a:pt x="2130" y="9975"/>
                  </a:cubicBezTo>
                  <a:cubicBezTo>
                    <a:pt x="2231" y="9925"/>
                    <a:pt x="2306" y="9900"/>
                    <a:pt x="2406" y="9875"/>
                  </a:cubicBezTo>
                  <a:cubicBezTo>
                    <a:pt x="2456" y="9850"/>
                    <a:pt x="2531" y="9850"/>
                    <a:pt x="2582" y="9825"/>
                  </a:cubicBezTo>
                  <a:cubicBezTo>
                    <a:pt x="2657" y="9825"/>
                    <a:pt x="2707" y="9825"/>
                    <a:pt x="2757" y="9800"/>
                  </a:cubicBezTo>
                  <a:close/>
                  <a:moveTo>
                    <a:pt x="501" y="0"/>
                  </a:moveTo>
                  <a:cubicBezTo>
                    <a:pt x="251" y="0"/>
                    <a:pt x="0" y="201"/>
                    <a:pt x="0" y="477"/>
                  </a:cubicBezTo>
                  <a:cubicBezTo>
                    <a:pt x="0" y="828"/>
                    <a:pt x="25" y="1178"/>
                    <a:pt x="50" y="1529"/>
                  </a:cubicBezTo>
                  <a:cubicBezTo>
                    <a:pt x="100" y="2707"/>
                    <a:pt x="100" y="3910"/>
                    <a:pt x="125" y="5088"/>
                  </a:cubicBezTo>
                  <a:cubicBezTo>
                    <a:pt x="151" y="6141"/>
                    <a:pt x="176" y="7193"/>
                    <a:pt x="201" y="8246"/>
                  </a:cubicBezTo>
                  <a:cubicBezTo>
                    <a:pt x="201" y="8497"/>
                    <a:pt x="226" y="8747"/>
                    <a:pt x="226" y="8973"/>
                  </a:cubicBezTo>
                  <a:cubicBezTo>
                    <a:pt x="226" y="9274"/>
                    <a:pt x="226" y="9549"/>
                    <a:pt x="276" y="9850"/>
                  </a:cubicBezTo>
                  <a:cubicBezTo>
                    <a:pt x="301" y="10000"/>
                    <a:pt x="351" y="10126"/>
                    <a:pt x="451" y="10251"/>
                  </a:cubicBezTo>
                  <a:cubicBezTo>
                    <a:pt x="426" y="10351"/>
                    <a:pt x="451" y="10477"/>
                    <a:pt x="501" y="10577"/>
                  </a:cubicBezTo>
                  <a:cubicBezTo>
                    <a:pt x="752" y="11028"/>
                    <a:pt x="1103" y="11404"/>
                    <a:pt x="1554" y="11630"/>
                  </a:cubicBezTo>
                  <a:cubicBezTo>
                    <a:pt x="1805" y="11755"/>
                    <a:pt x="2055" y="11855"/>
                    <a:pt x="2306" y="11905"/>
                  </a:cubicBezTo>
                  <a:cubicBezTo>
                    <a:pt x="2531" y="11955"/>
                    <a:pt x="2732" y="11980"/>
                    <a:pt x="2958" y="11980"/>
                  </a:cubicBezTo>
                  <a:lnTo>
                    <a:pt x="3033" y="11980"/>
                  </a:lnTo>
                  <a:cubicBezTo>
                    <a:pt x="3183" y="11980"/>
                    <a:pt x="3308" y="11955"/>
                    <a:pt x="3459" y="11955"/>
                  </a:cubicBezTo>
                  <a:cubicBezTo>
                    <a:pt x="3634" y="11930"/>
                    <a:pt x="3785" y="11880"/>
                    <a:pt x="3935" y="11805"/>
                  </a:cubicBezTo>
                  <a:cubicBezTo>
                    <a:pt x="4361" y="11630"/>
                    <a:pt x="4787" y="11254"/>
                    <a:pt x="4912" y="10777"/>
                  </a:cubicBezTo>
                  <a:cubicBezTo>
                    <a:pt x="4988" y="10552"/>
                    <a:pt x="4988" y="10326"/>
                    <a:pt x="4938" y="10076"/>
                  </a:cubicBezTo>
                  <a:cubicBezTo>
                    <a:pt x="4862" y="9850"/>
                    <a:pt x="4737" y="9625"/>
                    <a:pt x="4587" y="9474"/>
                  </a:cubicBezTo>
                  <a:cubicBezTo>
                    <a:pt x="4386" y="9274"/>
                    <a:pt x="4136" y="9073"/>
                    <a:pt x="3860" y="8973"/>
                  </a:cubicBezTo>
                  <a:cubicBezTo>
                    <a:pt x="3734" y="8923"/>
                    <a:pt x="3584" y="8898"/>
                    <a:pt x="3434" y="8873"/>
                  </a:cubicBezTo>
                  <a:cubicBezTo>
                    <a:pt x="3359" y="8873"/>
                    <a:pt x="3283" y="8848"/>
                    <a:pt x="3208" y="8848"/>
                  </a:cubicBezTo>
                  <a:cubicBezTo>
                    <a:pt x="3073" y="8825"/>
                    <a:pt x="2938" y="8813"/>
                    <a:pt x="2805" y="8813"/>
                  </a:cubicBezTo>
                  <a:cubicBezTo>
                    <a:pt x="2642" y="8813"/>
                    <a:pt x="2483" y="8831"/>
                    <a:pt x="2331" y="8873"/>
                  </a:cubicBezTo>
                  <a:cubicBezTo>
                    <a:pt x="2105" y="8923"/>
                    <a:pt x="1880" y="8998"/>
                    <a:pt x="1654" y="9098"/>
                  </a:cubicBezTo>
                  <a:cubicBezTo>
                    <a:pt x="1504" y="9173"/>
                    <a:pt x="1379" y="9249"/>
                    <a:pt x="1228" y="9324"/>
                  </a:cubicBezTo>
                  <a:cubicBezTo>
                    <a:pt x="1203" y="8497"/>
                    <a:pt x="1178" y="7645"/>
                    <a:pt x="1153" y="6818"/>
                  </a:cubicBezTo>
                  <a:cubicBezTo>
                    <a:pt x="1128" y="5790"/>
                    <a:pt x="1128" y="4762"/>
                    <a:pt x="1103" y="3735"/>
                  </a:cubicBezTo>
                  <a:cubicBezTo>
                    <a:pt x="1078" y="3158"/>
                    <a:pt x="1078" y="2582"/>
                    <a:pt x="1053" y="2005"/>
                  </a:cubicBezTo>
                  <a:cubicBezTo>
                    <a:pt x="1028" y="1504"/>
                    <a:pt x="1003" y="1003"/>
                    <a:pt x="978" y="527"/>
                  </a:cubicBezTo>
                  <a:cubicBezTo>
                    <a:pt x="978" y="502"/>
                    <a:pt x="978" y="502"/>
                    <a:pt x="978" y="502"/>
                  </a:cubicBezTo>
                  <a:cubicBezTo>
                    <a:pt x="978" y="226"/>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68"/>
            <p:cNvSpPr/>
            <p:nvPr/>
          </p:nvSpPr>
          <p:spPr>
            <a:xfrm>
              <a:off x="2807800" y="2547575"/>
              <a:ext cx="361550" cy="195600"/>
            </a:xfrm>
            <a:custGeom>
              <a:avLst/>
              <a:gdLst/>
              <a:ahLst/>
              <a:cxnLst/>
              <a:rect l="l" t="t" r="r" b="b"/>
              <a:pathLst>
                <a:path w="14462" h="7824" extrusionOk="0">
                  <a:moveTo>
                    <a:pt x="13934" y="0"/>
                  </a:moveTo>
                  <a:cubicBezTo>
                    <a:pt x="13755" y="0"/>
                    <a:pt x="13598" y="117"/>
                    <a:pt x="13484" y="254"/>
                  </a:cubicBezTo>
                  <a:cubicBezTo>
                    <a:pt x="13384" y="430"/>
                    <a:pt x="13283" y="630"/>
                    <a:pt x="13208" y="805"/>
                  </a:cubicBezTo>
                  <a:cubicBezTo>
                    <a:pt x="13108" y="1006"/>
                    <a:pt x="13008" y="1232"/>
                    <a:pt x="12932" y="1457"/>
                  </a:cubicBezTo>
                  <a:cubicBezTo>
                    <a:pt x="12757" y="1833"/>
                    <a:pt x="12607" y="2259"/>
                    <a:pt x="12431" y="2660"/>
                  </a:cubicBezTo>
                  <a:cubicBezTo>
                    <a:pt x="12281" y="3061"/>
                    <a:pt x="12130" y="3462"/>
                    <a:pt x="11955" y="3863"/>
                  </a:cubicBezTo>
                  <a:cubicBezTo>
                    <a:pt x="11880" y="4064"/>
                    <a:pt x="11780" y="4264"/>
                    <a:pt x="11704" y="4465"/>
                  </a:cubicBezTo>
                  <a:cubicBezTo>
                    <a:pt x="11629" y="4640"/>
                    <a:pt x="11529" y="4790"/>
                    <a:pt x="11454" y="4941"/>
                  </a:cubicBezTo>
                  <a:cubicBezTo>
                    <a:pt x="11354" y="5166"/>
                    <a:pt x="11228" y="5367"/>
                    <a:pt x="11103" y="5542"/>
                  </a:cubicBezTo>
                  <a:cubicBezTo>
                    <a:pt x="10953" y="5768"/>
                    <a:pt x="10802" y="5943"/>
                    <a:pt x="10627" y="6144"/>
                  </a:cubicBezTo>
                  <a:cubicBezTo>
                    <a:pt x="10526" y="6244"/>
                    <a:pt x="10451" y="6319"/>
                    <a:pt x="10351" y="6420"/>
                  </a:cubicBezTo>
                  <a:cubicBezTo>
                    <a:pt x="10276" y="6470"/>
                    <a:pt x="10201" y="6520"/>
                    <a:pt x="10125" y="6570"/>
                  </a:cubicBezTo>
                  <a:cubicBezTo>
                    <a:pt x="10050" y="6620"/>
                    <a:pt x="9975" y="6645"/>
                    <a:pt x="9900" y="6695"/>
                  </a:cubicBezTo>
                  <a:cubicBezTo>
                    <a:pt x="9850" y="6720"/>
                    <a:pt x="9800" y="6720"/>
                    <a:pt x="9724" y="6745"/>
                  </a:cubicBezTo>
                  <a:cubicBezTo>
                    <a:pt x="9674" y="6770"/>
                    <a:pt x="9599" y="6795"/>
                    <a:pt x="9549" y="6795"/>
                  </a:cubicBezTo>
                  <a:cubicBezTo>
                    <a:pt x="9449" y="6821"/>
                    <a:pt x="9348" y="6821"/>
                    <a:pt x="9248" y="6821"/>
                  </a:cubicBezTo>
                  <a:lnTo>
                    <a:pt x="8872" y="6821"/>
                  </a:lnTo>
                  <a:cubicBezTo>
                    <a:pt x="8747" y="6795"/>
                    <a:pt x="8622" y="6795"/>
                    <a:pt x="8471" y="6770"/>
                  </a:cubicBezTo>
                  <a:cubicBezTo>
                    <a:pt x="8321" y="6720"/>
                    <a:pt x="8171" y="6670"/>
                    <a:pt x="8020" y="6620"/>
                  </a:cubicBezTo>
                  <a:cubicBezTo>
                    <a:pt x="7845" y="6570"/>
                    <a:pt x="7669" y="6495"/>
                    <a:pt x="7519" y="6420"/>
                  </a:cubicBezTo>
                  <a:cubicBezTo>
                    <a:pt x="7369" y="6319"/>
                    <a:pt x="7218" y="6244"/>
                    <a:pt x="7068" y="6144"/>
                  </a:cubicBezTo>
                  <a:cubicBezTo>
                    <a:pt x="6917" y="6019"/>
                    <a:pt x="6767" y="5918"/>
                    <a:pt x="6642" y="5793"/>
                  </a:cubicBezTo>
                  <a:cubicBezTo>
                    <a:pt x="6466" y="5618"/>
                    <a:pt x="6291" y="5442"/>
                    <a:pt x="6140" y="5267"/>
                  </a:cubicBezTo>
                  <a:cubicBezTo>
                    <a:pt x="6065" y="5166"/>
                    <a:pt x="5990" y="5066"/>
                    <a:pt x="5915" y="4966"/>
                  </a:cubicBezTo>
                  <a:cubicBezTo>
                    <a:pt x="5840" y="4866"/>
                    <a:pt x="5765" y="4740"/>
                    <a:pt x="5689" y="4640"/>
                  </a:cubicBezTo>
                  <a:cubicBezTo>
                    <a:pt x="5514" y="4389"/>
                    <a:pt x="5364" y="4114"/>
                    <a:pt x="5213" y="3838"/>
                  </a:cubicBezTo>
                  <a:cubicBezTo>
                    <a:pt x="5063" y="3537"/>
                    <a:pt x="4937" y="3262"/>
                    <a:pt x="4787" y="2961"/>
                  </a:cubicBezTo>
                  <a:cubicBezTo>
                    <a:pt x="4612" y="2585"/>
                    <a:pt x="4461" y="2209"/>
                    <a:pt x="4286" y="1833"/>
                  </a:cubicBezTo>
                  <a:cubicBezTo>
                    <a:pt x="4261" y="1733"/>
                    <a:pt x="4211" y="1607"/>
                    <a:pt x="4160" y="1507"/>
                  </a:cubicBezTo>
                  <a:cubicBezTo>
                    <a:pt x="4060" y="1332"/>
                    <a:pt x="3935" y="1206"/>
                    <a:pt x="3759" y="1106"/>
                  </a:cubicBezTo>
                  <a:cubicBezTo>
                    <a:pt x="3634" y="1056"/>
                    <a:pt x="3534" y="1006"/>
                    <a:pt x="3409" y="1006"/>
                  </a:cubicBezTo>
                  <a:cubicBezTo>
                    <a:pt x="3308" y="1006"/>
                    <a:pt x="3208" y="1006"/>
                    <a:pt x="3108" y="1031"/>
                  </a:cubicBezTo>
                  <a:cubicBezTo>
                    <a:pt x="2832" y="1056"/>
                    <a:pt x="2607" y="1131"/>
                    <a:pt x="2356" y="1257"/>
                  </a:cubicBezTo>
                  <a:cubicBezTo>
                    <a:pt x="2130" y="1357"/>
                    <a:pt x="1905" y="1507"/>
                    <a:pt x="1679" y="1658"/>
                  </a:cubicBezTo>
                  <a:cubicBezTo>
                    <a:pt x="1479" y="1783"/>
                    <a:pt x="1303" y="1908"/>
                    <a:pt x="1128" y="2059"/>
                  </a:cubicBezTo>
                  <a:cubicBezTo>
                    <a:pt x="777" y="2384"/>
                    <a:pt x="476" y="2735"/>
                    <a:pt x="176" y="3086"/>
                  </a:cubicBezTo>
                  <a:cubicBezTo>
                    <a:pt x="0" y="3312"/>
                    <a:pt x="50" y="3612"/>
                    <a:pt x="251" y="3788"/>
                  </a:cubicBezTo>
                  <a:cubicBezTo>
                    <a:pt x="345" y="3861"/>
                    <a:pt x="452" y="3895"/>
                    <a:pt x="558" y="3895"/>
                  </a:cubicBezTo>
                  <a:cubicBezTo>
                    <a:pt x="706" y="3895"/>
                    <a:pt x="850" y="3829"/>
                    <a:pt x="952" y="3713"/>
                  </a:cubicBezTo>
                  <a:cubicBezTo>
                    <a:pt x="1078" y="3537"/>
                    <a:pt x="1203" y="3387"/>
                    <a:pt x="1353" y="3237"/>
                  </a:cubicBezTo>
                  <a:cubicBezTo>
                    <a:pt x="1504" y="3061"/>
                    <a:pt x="1679" y="2911"/>
                    <a:pt x="1855" y="2735"/>
                  </a:cubicBezTo>
                  <a:cubicBezTo>
                    <a:pt x="2030" y="2610"/>
                    <a:pt x="2206" y="2485"/>
                    <a:pt x="2381" y="2359"/>
                  </a:cubicBezTo>
                  <a:cubicBezTo>
                    <a:pt x="2531" y="2284"/>
                    <a:pt x="2657" y="2209"/>
                    <a:pt x="2807" y="2134"/>
                  </a:cubicBezTo>
                  <a:cubicBezTo>
                    <a:pt x="2882" y="2084"/>
                    <a:pt x="2983" y="2059"/>
                    <a:pt x="3058" y="2034"/>
                  </a:cubicBezTo>
                  <a:cubicBezTo>
                    <a:pt x="3108" y="2034"/>
                    <a:pt x="3133" y="2008"/>
                    <a:pt x="3183" y="2008"/>
                  </a:cubicBezTo>
                  <a:cubicBezTo>
                    <a:pt x="3208" y="2008"/>
                    <a:pt x="3258" y="1983"/>
                    <a:pt x="3283" y="1983"/>
                  </a:cubicBezTo>
                  <a:cubicBezTo>
                    <a:pt x="3333" y="2084"/>
                    <a:pt x="3384" y="2184"/>
                    <a:pt x="3409" y="2284"/>
                  </a:cubicBezTo>
                  <a:cubicBezTo>
                    <a:pt x="3609" y="2735"/>
                    <a:pt x="3810" y="3186"/>
                    <a:pt x="4010" y="3612"/>
                  </a:cubicBezTo>
                  <a:cubicBezTo>
                    <a:pt x="4236" y="4064"/>
                    <a:pt x="4436" y="4515"/>
                    <a:pt x="4712" y="4941"/>
                  </a:cubicBezTo>
                  <a:cubicBezTo>
                    <a:pt x="4862" y="5166"/>
                    <a:pt x="4988" y="5392"/>
                    <a:pt x="5163" y="5618"/>
                  </a:cubicBezTo>
                  <a:cubicBezTo>
                    <a:pt x="5338" y="5843"/>
                    <a:pt x="5539" y="6094"/>
                    <a:pt x="5739" y="6294"/>
                  </a:cubicBezTo>
                  <a:cubicBezTo>
                    <a:pt x="6241" y="6795"/>
                    <a:pt x="6842" y="7222"/>
                    <a:pt x="7494" y="7497"/>
                  </a:cubicBezTo>
                  <a:cubicBezTo>
                    <a:pt x="7845" y="7623"/>
                    <a:pt x="8196" y="7723"/>
                    <a:pt x="8572" y="7773"/>
                  </a:cubicBezTo>
                  <a:cubicBezTo>
                    <a:pt x="8772" y="7798"/>
                    <a:pt x="8973" y="7823"/>
                    <a:pt x="9173" y="7823"/>
                  </a:cubicBezTo>
                  <a:cubicBezTo>
                    <a:pt x="9323" y="7823"/>
                    <a:pt x="9449" y="7823"/>
                    <a:pt x="9599" y="7798"/>
                  </a:cubicBezTo>
                  <a:cubicBezTo>
                    <a:pt x="9950" y="7723"/>
                    <a:pt x="10276" y="7648"/>
                    <a:pt x="10552" y="7472"/>
                  </a:cubicBezTo>
                  <a:cubicBezTo>
                    <a:pt x="10852" y="7297"/>
                    <a:pt x="11103" y="7071"/>
                    <a:pt x="11328" y="6821"/>
                  </a:cubicBezTo>
                  <a:cubicBezTo>
                    <a:pt x="11479" y="6670"/>
                    <a:pt x="11579" y="6520"/>
                    <a:pt x="11704" y="6369"/>
                  </a:cubicBezTo>
                  <a:cubicBezTo>
                    <a:pt x="11880" y="6169"/>
                    <a:pt x="12030" y="5943"/>
                    <a:pt x="12156" y="5718"/>
                  </a:cubicBezTo>
                  <a:cubicBezTo>
                    <a:pt x="12481" y="5191"/>
                    <a:pt x="12707" y="4615"/>
                    <a:pt x="12958" y="4039"/>
                  </a:cubicBezTo>
                  <a:cubicBezTo>
                    <a:pt x="13359" y="3036"/>
                    <a:pt x="13709" y="1983"/>
                    <a:pt x="14211" y="1006"/>
                  </a:cubicBezTo>
                  <a:cubicBezTo>
                    <a:pt x="14236" y="956"/>
                    <a:pt x="14261" y="906"/>
                    <a:pt x="14286" y="856"/>
                  </a:cubicBezTo>
                  <a:cubicBezTo>
                    <a:pt x="14386" y="780"/>
                    <a:pt x="14461" y="655"/>
                    <a:pt x="14461" y="505"/>
                  </a:cubicBezTo>
                  <a:cubicBezTo>
                    <a:pt x="14461" y="480"/>
                    <a:pt x="14461" y="455"/>
                    <a:pt x="14461" y="430"/>
                  </a:cubicBezTo>
                  <a:cubicBezTo>
                    <a:pt x="14436" y="304"/>
                    <a:pt x="14361" y="179"/>
                    <a:pt x="14261" y="104"/>
                  </a:cubicBezTo>
                  <a:cubicBezTo>
                    <a:pt x="14186" y="29"/>
                    <a:pt x="14085" y="3"/>
                    <a:pt x="13985" y="3"/>
                  </a:cubicBezTo>
                  <a:cubicBezTo>
                    <a:pt x="13968" y="1"/>
                    <a:pt x="13951" y="0"/>
                    <a:pt x="139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68"/>
            <p:cNvSpPr/>
            <p:nvPr/>
          </p:nvSpPr>
          <p:spPr>
            <a:xfrm>
              <a:off x="2834100" y="2587400"/>
              <a:ext cx="73975" cy="69925"/>
            </a:xfrm>
            <a:custGeom>
              <a:avLst/>
              <a:gdLst/>
              <a:ahLst/>
              <a:cxnLst/>
              <a:rect l="l" t="t" r="r" b="b"/>
              <a:pathLst>
                <a:path w="2959" h="2797" extrusionOk="0">
                  <a:moveTo>
                    <a:pt x="2434" y="1"/>
                  </a:moveTo>
                  <a:cubicBezTo>
                    <a:pt x="2314" y="1"/>
                    <a:pt x="2194" y="33"/>
                    <a:pt x="2081" y="90"/>
                  </a:cubicBezTo>
                  <a:cubicBezTo>
                    <a:pt x="1956" y="140"/>
                    <a:pt x="1830" y="240"/>
                    <a:pt x="1730" y="315"/>
                  </a:cubicBezTo>
                  <a:cubicBezTo>
                    <a:pt x="1630" y="390"/>
                    <a:pt x="1504" y="491"/>
                    <a:pt x="1404" y="566"/>
                  </a:cubicBezTo>
                  <a:cubicBezTo>
                    <a:pt x="1329" y="666"/>
                    <a:pt x="1229" y="741"/>
                    <a:pt x="1154" y="816"/>
                  </a:cubicBezTo>
                  <a:cubicBezTo>
                    <a:pt x="978" y="1017"/>
                    <a:pt x="828" y="1192"/>
                    <a:pt x="652" y="1368"/>
                  </a:cubicBezTo>
                  <a:cubicBezTo>
                    <a:pt x="502" y="1593"/>
                    <a:pt x="327" y="1794"/>
                    <a:pt x="176" y="1994"/>
                  </a:cubicBezTo>
                  <a:cubicBezTo>
                    <a:pt x="1" y="2220"/>
                    <a:pt x="26" y="2521"/>
                    <a:pt x="251" y="2696"/>
                  </a:cubicBezTo>
                  <a:cubicBezTo>
                    <a:pt x="352" y="2771"/>
                    <a:pt x="452" y="2796"/>
                    <a:pt x="552" y="2796"/>
                  </a:cubicBezTo>
                  <a:cubicBezTo>
                    <a:pt x="702" y="2796"/>
                    <a:pt x="853" y="2746"/>
                    <a:pt x="953" y="2621"/>
                  </a:cubicBezTo>
                  <a:cubicBezTo>
                    <a:pt x="1179" y="2320"/>
                    <a:pt x="1404" y="2019"/>
                    <a:pt x="1655" y="1744"/>
                  </a:cubicBezTo>
                  <a:cubicBezTo>
                    <a:pt x="1830" y="1543"/>
                    <a:pt x="2006" y="1368"/>
                    <a:pt x="2206" y="1192"/>
                  </a:cubicBezTo>
                  <a:cubicBezTo>
                    <a:pt x="2281" y="1117"/>
                    <a:pt x="2382" y="1067"/>
                    <a:pt x="2457" y="992"/>
                  </a:cubicBezTo>
                  <a:cubicBezTo>
                    <a:pt x="2733" y="992"/>
                    <a:pt x="2958" y="791"/>
                    <a:pt x="2958" y="516"/>
                  </a:cubicBezTo>
                  <a:cubicBezTo>
                    <a:pt x="2958" y="340"/>
                    <a:pt x="2858" y="165"/>
                    <a:pt x="2707" y="65"/>
                  </a:cubicBezTo>
                  <a:cubicBezTo>
                    <a:pt x="2620" y="21"/>
                    <a:pt x="2527" y="1"/>
                    <a:pt x="2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68"/>
            <p:cNvSpPr/>
            <p:nvPr/>
          </p:nvSpPr>
          <p:spPr>
            <a:xfrm>
              <a:off x="2873575" y="2594025"/>
              <a:ext cx="35125" cy="85225"/>
            </a:xfrm>
            <a:custGeom>
              <a:avLst/>
              <a:gdLst/>
              <a:ahLst/>
              <a:cxnLst/>
              <a:rect l="l" t="t" r="r" b="b"/>
              <a:pathLst>
                <a:path w="1405" h="3409" extrusionOk="0">
                  <a:moveTo>
                    <a:pt x="903" y="0"/>
                  </a:moveTo>
                  <a:cubicBezTo>
                    <a:pt x="677" y="0"/>
                    <a:pt x="427" y="176"/>
                    <a:pt x="427" y="426"/>
                  </a:cubicBezTo>
                  <a:cubicBezTo>
                    <a:pt x="427" y="426"/>
                    <a:pt x="427" y="426"/>
                    <a:pt x="402" y="451"/>
                  </a:cubicBezTo>
                  <a:cubicBezTo>
                    <a:pt x="352" y="852"/>
                    <a:pt x="276" y="1253"/>
                    <a:pt x="226" y="1679"/>
                  </a:cubicBezTo>
                  <a:cubicBezTo>
                    <a:pt x="151" y="2055"/>
                    <a:pt x="101" y="2456"/>
                    <a:pt x="26" y="2857"/>
                  </a:cubicBezTo>
                  <a:cubicBezTo>
                    <a:pt x="1" y="3108"/>
                    <a:pt x="176" y="3359"/>
                    <a:pt x="452" y="3409"/>
                  </a:cubicBezTo>
                  <a:lnTo>
                    <a:pt x="527" y="3409"/>
                  </a:lnTo>
                  <a:cubicBezTo>
                    <a:pt x="753" y="3409"/>
                    <a:pt x="978" y="3233"/>
                    <a:pt x="1003" y="3008"/>
                  </a:cubicBezTo>
                  <a:cubicBezTo>
                    <a:pt x="1078" y="2582"/>
                    <a:pt x="1128" y="2181"/>
                    <a:pt x="1204" y="1780"/>
                  </a:cubicBezTo>
                  <a:cubicBezTo>
                    <a:pt x="1229" y="1579"/>
                    <a:pt x="1254" y="1379"/>
                    <a:pt x="1304" y="1203"/>
                  </a:cubicBezTo>
                  <a:cubicBezTo>
                    <a:pt x="1304" y="1103"/>
                    <a:pt x="1329" y="978"/>
                    <a:pt x="1354" y="877"/>
                  </a:cubicBezTo>
                  <a:cubicBezTo>
                    <a:pt x="1354" y="827"/>
                    <a:pt x="1354" y="777"/>
                    <a:pt x="1379" y="727"/>
                  </a:cubicBezTo>
                  <a:cubicBezTo>
                    <a:pt x="1379" y="677"/>
                    <a:pt x="1379" y="652"/>
                    <a:pt x="1379" y="602"/>
                  </a:cubicBezTo>
                  <a:cubicBezTo>
                    <a:pt x="1379" y="602"/>
                    <a:pt x="1404" y="577"/>
                    <a:pt x="1404" y="577"/>
                  </a:cubicBezTo>
                  <a:cubicBezTo>
                    <a:pt x="1404" y="551"/>
                    <a:pt x="1404" y="526"/>
                    <a:pt x="1404" y="501"/>
                  </a:cubicBezTo>
                  <a:cubicBezTo>
                    <a:pt x="1404" y="251"/>
                    <a:pt x="1179" y="0"/>
                    <a:pt x="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68"/>
            <p:cNvSpPr/>
            <p:nvPr/>
          </p:nvSpPr>
          <p:spPr>
            <a:xfrm>
              <a:off x="3423075" y="2526975"/>
              <a:ext cx="283250" cy="189250"/>
            </a:xfrm>
            <a:custGeom>
              <a:avLst/>
              <a:gdLst/>
              <a:ahLst/>
              <a:cxnLst/>
              <a:rect l="l" t="t" r="r" b="b"/>
              <a:pathLst>
                <a:path w="11330" h="7570" extrusionOk="0">
                  <a:moveTo>
                    <a:pt x="502" y="0"/>
                  </a:moveTo>
                  <a:cubicBezTo>
                    <a:pt x="251" y="0"/>
                    <a:pt x="1" y="201"/>
                    <a:pt x="1" y="477"/>
                  </a:cubicBezTo>
                  <a:cubicBezTo>
                    <a:pt x="1" y="777"/>
                    <a:pt x="51" y="1103"/>
                    <a:pt x="76" y="1404"/>
                  </a:cubicBezTo>
                  <a:cubicBezTo>
                    <a:pt x="101" y="1655"/>
                    <a:pt x="151" y="1930"/>
                    <a:pt x="176" y="2181"/>
                  </a:cubicBezTo>
                  <a:cubicBezTo>
                    <a:pt x="226" y="2431"/>
                    <a:pt x="251" y="2707"/>
                    <a:pt x="327" y="2958"/>
                  </a:cubicBezTo>
                  <a:cubicBezTo>
                    <a:pt x="402" y="3259"/>
                    <a:pt x="477" y="3534"/>
                    <a:pt x="552" y="3810"/>
                  </a:cubicBezTo>
                  <a:cubicBezTo>
                    <a:pt x="652" y="4061"/>
                    <a:pt x="753" y="4336"/>
                    <a:pt x="853" y="4587"/>
                  </a:cubicBezTo>
                  <a:cubicBezTo>
                    <a:pt x="928" y="4838"/>
                    <a:pt x="1028" y="5088"/>
                    <a:pt x="1154" y="5314"/>
                  </a:cubicBezTo>
                  <a:cubicBezTo>
                    <a:pt x="1304" y="5690"/>
                    <a:pt x="1505" y="6066"/>
                    <a:pt x="1755" y="6391"/>
                  </a:cubicBezTo>
                  <a:cubicBezTo>
                    <a:pt x="1956" y="6642"/>
                    <a:pt x="2206" y="6868"/>
                    <a:pt x="2507" y="7043"/>
                  </a:cubicBezTo>
                  <a:cubicBezTo>
                    <a:pt x="2758" y="7193"/>
                    <a:pt x="3058" y="7319"/>
                    <a:pt x="3359" y="7419"/>
                  </a:cubicBezTo>
                  <a:cubicBezTo>
                    <a:pt x="3660" y="7519"/>
                    <a:pt x="3986" y="7569"/>
                    <a:pt x="4312" y="7569"/>
                  </a:cubicBezTo>
                  <a:lnTo>
                    <a:pt x="4337" y="7569"/>
                  </a:lnTo>
                  <a:cubicBezTo>
                    <a:pt x="4637" y="7569"/>
                    <a:pt x="4938" y="7544"/>
                    <a:pt x="5239" y="7469"/>
                  </a:cubicBezTo>
                  <a:cubicBezTo>
                    <a:pt x="5916" y="7344"/>
                    <a:pt x="6517" y="7018"/>
                    <a:pt x="7018" y="6567"/>
                  </a:cubicBezTo>
                  <a:cubicBezTo>
                    <a:pt x="7294" y="6341"/>
                    <a:pt x="7545" y="6091"/>
                    <a:pt x="7770" y="5840"/>
                  </a:cubicBezTo>
                  <a:cubicBezTo>
                    <a:pt x="8146" y="5439"/>
                    <a:pt x="8497" y="5038"/>
                    <a:pt x="8798" y="4612"/>
                  </a:cubicBezTo>
                  <a:cubicBezTo>
                    <a:pt x="9124" y="4186"/>
                    <a:pt x="9424" y="3760"/>
                    <a:pt x="9700" y="3309"/>
                  </a:cubicBezTo>
                  <a:cubicBezTo>
                    <a:pt x="9775" y="3233"/>
                    <a:pt x="9825" y="3158"/>
                    <a:pt x="9875" y="3058"/>
                  </a:cubicBezTo>
                  <a:cubicBezTo>
                    <a:pt x="9901" y="3208"/>
                    <a:pt x="9926" y="3359"/>
                    <a:pt x="9951" y="3509"/>
                  </a:cubicBezTo>
                  <a:cubicBezTo>
                    <a:pt x="10051" y="3935"/>
                    <a:pt x="10151" y="4361"/>
                    <a:pt x="10302" y="4787"/>
                  </a:cubicBezTo>
                  <a:cubicBezTo>
                    <a:pt x="10327" y="4938"/>
                    <a:pt x="10402" y="5038"/>
                    <a:pt x="10527" y="5113"/>
                  </a:cubicBezTo>
                  <a:cubicBezTo>
                    <a:pt x="10600" y="5150"/>
                    <a:pt x="10687" y="5173"/>
                    <a:pt x="10778" y="5173"/>
                  </a:cubicBezTo>
                  <a:cubicBezTo>
                    <a:pt x="10811" y="5173"/>
                    <a:pt x="10844" y="5170"/>
                    <a:pt x="10878" y="5163"/>
                  </a:cubicBezTo>
                  <a:cubicBezTo>
                    <a:pt x="11129" y="5113"/>
                    <a:pt x="11329" y="4838"/>
                    <a:pt x="11254" y="4562"/>
                  </a:cubicBezTo>
                  <a:cubicBezTo>
                    <a:pt x="11129" y="4136"/>
                    <a:pt x="11003" y="3685"/>
                    <a:pt x="10903" y="3233"/>
                  </a:cubicBezTo>
                  <a:cubicBezTo>
                    <a:pt x="10853" y="3008"/>
                    <a:pt x="10828" y="2757"/>
                    <a:pt x="10778" y="2532"/>
                  </a:cubicBezTo>
                  <a:cubicBezTo>
                    <a:pt x="10753" y="2431"/>
                    <a:pt x="10753" y="2331"/>
                    <a:pt x="10728" y="2206"/>
                  </a:cubicBezTo>
                  <a:cubicBezTo>
                    <a:pt x="10703" y="2081"/>
                    <a:pt x="10677" y="1905"/>
                    <a:pt x="10627" y="1780"/>
                  </a:cubicBezTo>
                  <a:cubicBezTo>
                    <a:pt x="10577" y="1655"/>
                    <a:pt x="10527" y="1554"/>
                    <a:pt x="10452" y="1454"/>
                  </a:cubicBezTo>
                  <a:cubicBezTo>
                    <a:pt x="10352" y="1354"/>
                    <a:pt x="10226" y="1304"/>
                    <a:pt x="10101" y="1304"/>
                  </a:cubicBezTo>
                  <a:cubicBezTo>
                    <a:pt x="9976" y="1304"/>
                    <a:pt x="9850" y="1329"/>
                    <a:pt x="9750" y="1404"/>
                  </a:cubicBezTo>
                  <a:cubicBezTo>
                    <a:pt x="9675" y="1454"/>
                    <a:pt x="9600" y="1529"/>
                    <a:pt x="9550" y="1629"/>
                  </a:cubicBezTo>
                  <a:cubicBezTo>
                    <a:pt x="9449" y="1805"/>
                    <a:pt x="9374" y="1980"/>
                    <a:pt x="9274" y="2156"/>
                  </a:cubicBezTo>
                  <a:cubicBezTo>
                    <a:pt x="9048" y="2532"/>
                    <a:pt x="8798" y="2908"/>
                    <a:pt x="8547" y="3259"/>
                  </a:cubicBezTo>
                  <a:lnTo>
                    <a:pt x="8597" y="3208"/>
                  </a:lnTo>
                  <a:lnTo>
                    <a:pt x="8597" y="3208"/>
                  </a:lnTo>
                  <a:cubicBezTo>
                    <a:pt x="8347" y="3559"/>
                    <a:pt x="8071" y="3935"/>
                    <a:pt x="7795" y="4286"/>
                  </a:cubicBezTo>
                  <a:cubicBezTo>
                    <a:pt x="7520" y="4637"/>
                    <a:pt x="7244" y="4963"/>
                    <a:pt x="6943" y="5289"/>
                  </a:cubicBezTo>
                  <a:cubicBezTo>
                    <a:pt x="6768" y="5464"/>
                    <a:pt x="6592" y="5640"/>
                    <a:pt x="6417" y="5815"/>
                  </a:cubicBezTo>
                  <a:cubicBezTo>
                    <a:pt x="6291" y="5915"/>
                    <a:pt x="6141" y="6015"/>
                    <a:pt x="6016" y="6116"/>
                  </a:cubicBezTo>
                  <a:cubicBezTo>
                    <a:pt x="5865" y="6191"/>
                    <a:pt x="5740" y="6266"/>
                    <a:pt x="5590" y="6316"/>
                  </a:cubicBezTo>
                  <a:cubicBezTo>
                    <a:pt x="5489" y="6366"/>
                    <a:pt x="5364" y="6416"/>
                    <a:pt x="5239" y="6467"/>
                  </a:cubicBezTo>
                  <a:cubicBezTo>
                    <a:pt x="5139" y="6492"/>
                    <a:pt x="5038" y="6517"/>
                    <a:pt x="4938" y="6542"/>
                  </a:cubicBezTo>
                  <a:cubicBezTo>
                    <a:pt x="4813" y="6542"/>
                    <a:pt x="4662" y="6567"/>
                    <a:pt x="4537" y="6567"/>
                  </a:cubicBezTo>
                  <a:lnTo>
                    <a:pt x="4136" y="6567"/>
                  </a:lnTo>
                  <a:cubicBezTo>
                    <a:pt x="4036" y="6567"/>
                    <a:pt x="3911" y="6542"/>
                    <a:pt x="3810" y="6517"/>
                  </a:cubicBezTo>
                  <a:cubicBezTo>
                    <a:pt x="3710" y="6492"/>
                    <a:pt x="3610" y="6467"/>
                    <a:pt x="3510" y="6442"/>
                  </a:cubicBezTo>
                  <a:cubicBezTo>
                    <a:pt x="3409" y="6391"/>
                    <a:pt x="3284" y="6341"/>
                    <a:pt x="3184" y="6291"/>
                  </a:cubicBezTo>
                  <a:cubicBezTo>
                    <a:pt x="3083" y="6241"/>
                    <a:pt x="2983" y="6191"/>
                    <a:pt x="2908" y="6116"/>
                  </a:cubicBezTo>
                  <a:cubicBezTo>
                    <a:pt x="2833" y="6066"/>
                    <a:pt x="2758" y="6015"/>
                    <a:pt x="2708" y="5965"/>
                  </a:cubicBezTo>
                  <a:cubicBezTo>
                    <a:pt x="2632" y="5915"/>
                    <a:pt x="2582" y="5840"/>
                    <a:pt x="2532" y="5790"/>
                  </a:cubicBezTo>
                  <a:cubicBezTo>
                    <a:pt x="2482" y="5715"/>
                    <a:pt x="2432" y="5665"/>
                    <a:pt x="2382" y="5589"/>
                  </a:cubicBezTo>
                  <a:cubicBezTo>
                    <a:pt x="2281" y="5389"/>
                    <a:pt x="2181" y="5188"/>
                    <a:pt x="2081" y="4988"/>
                  </a:cubicBezTo>
                  <a:cubicBezTo>
                    <a:pt x="1981" y="4762"/>
                    <a:pt x="1855" y="4512"/>
                    <a:pt x="1780" y="4261"/>
                  </a:cubicBezTo>
                  <a:cubicBezTo>
                    <a:pt x="1680" y="3985"/>
                    <a:pt x="1580" y="3735"/>
                    <a:pt x="1479" y="3459"/>
                  </a:cubicBezTo>
                  <a:cubicBezTo>
                    <a:pt x="1429" y="3259"/>
                    <a:pt x="1379" y="3083"/>
                    <a:pt x="1329" y="2908"/>
                  </a:cubicBezTo>
                  <a:cubicBezTo>
                    <a:pt x="1279" y="2707"/>
                    <a:pt x="1229" y="2507"/>
                    <a:pt x="1204" y="2281"/>
                  </a:cubicBezTo>
                  <a:cubicBezTo>
                    <a:pt x="1103" y="1680"/>
                    <a:pt x="1028" y="1078"/>
                    <a:pt x="978" y="477"/>
                  </a:cubicBezTo>
                  <a:cubicBezTo>
                    <a:pt x="978" y="351"/>
                    <a:pt x="928" y="251"/>
                    <a:pt x="853" y="151"/>
                  </a:cubicBezTo>
                  <a:cubicBezTo>
                    <a:pt x="753" y="51"/>
                    <a:pt x="62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68"/>
            <p:cNvSpPr/>
            <p:nvPr/>
          </p:nvSpPr>
          <p:spPr>
            <a:xfrm>
              <a:off x="3671200" y="2568075"/>
              <a:ext cx="52650" cy="76100"/>
            </a:xfrm>
            <a:custGeom>
              <a:avLst/>
              <a:gdLst/>
              <a:ahLst/>
              <a:cxnLst/>
              <a:rect l="l" t="t" r="r" b="b"/>
              <a:pathLst>
                <a:path w="2106" h="3044" extrusionOk="0">
                  <a:moveTo>
                    <a:pt x="541" y="0"/>
                  </a:moveTo>
                  <a:cubicBezTo>
                    <a:pt x="372" y="0"/>
                    <a:pt x="202" y="84"/>
                    <a:pt x="101" y="236"/>
                  </a:cubicBezTo>
                  <a:cubicBezTo>
                    <a:pt x="1" y="412"/>
                    <a:pt x="51" y="587"/>
                    <a:pt x="101" y="787"/>
                  </a:cubicBezTo>
                  <a:cubicBezTo>
                    <a:pt x="151" y="888"/>
                    <a:pt x="176" y="1013"/>
                    <a:pt x="226" y="1113"/>
                  </a:cubicBezTo>
                  <a:cubicBezTo>
                    <a:pt x="326" y="1314"/>
                    <a:pt x="427" y="1514"/>
                    <a:pt x="527" y="1690"/>
                  </a:cubicBezTo>
                  <a:cubicBezTo>
                    <a:pt x="752" y="2091"/>
                    <a:pt x="978" y="2467"/>
                    <a:pt x="1204" y="2843"/>
                  </a:cubicBezTo>
                  <a:cubicBezTo>
                    <a:pt x="1279" y="2968"/>
                    <a:pt x="1429" y="3043"/>
                    <a:pt x="1605" y="3043"/>
                  </a:cubicBezTo>
                  <a:cubicBezTo>
                    <a:pt x="1705" y="3043"/>
                    <a:pt x="1805" y="2993"/>
                    <a:pt x="1880" y="2943"/>
                  </a:cubicBezTo>
                  <a:cubicBezTo>
                    <a:pt x="2006" y="2868"/>
                    <a:pt x="2081" y="2742"/>
                    <a:pt x="2081" y="2617"/>
                  </a:cubicBezTo>
                  <a:cubicBezTo>
                    <a:pt x="2106" y="2492"/>
                    <a:pt x="2081" y="2366"/>
                    <a:pt x="2006" y="2266"/>
                  </a:cubicBezTo>
                  <a:cubicBezTo>
                    <a:pt x="1981" y="2241"/>
                    <a:pt x="1981" y="2216"/>
                    <a:pt x="1981" y="2216"/>
                  </a:cubicBezTo>
                  <a:cubicBezTo>
                    <a:pt x="1655" y="1715"/>
                    <a:pt x="1379" y="1214"/>
                    <a:pt x="1128" y="687"/>
                  </a:cubicBezTo>
                  <a:cubicBezTo>
                    <a:pt x="1078" y="587"/>
                    <a:pt x="1053" y="487"/>
                    <a:pt x="1028" y="386"/>
                  </a:cubicBezTo>
                  <a:cubicBezTo>
                    <a:pt x="1003" y="261"/>
                    <a:pt x="903" y="136"/>
                    <a:pt x="778" y="61"/>
                  </a:cubicBezTo>
                  <a:cubicBezTo>
                    <a:pt x="704" y="20"/>
                    <a:pt x="623" y="0"/>
                    <a:pt x="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68"/>
            <p:cNvSpPr/>
            <p:nvPr/>
          </p:nvSpPr>
          <p:spPr>
            <a:xfrm>
              <a:off x="3670575" y="2560875"/>
              <a:ext cx="80850" cy="66375"/>
            </a:xfrm>
            <a:custGeom>
              <a:avLst/>
              <a:gdLst/>
              <a:ahLst/>
              <a:cxnLst/>
              <a:rect l="l" t="t" r="r" b="b"/>
              <a:pathLst>
                <a:path w="3234" h="2655" extrusionOk="0">
                  <a:moveTo>
                    <a:pt x="566" y="1"/>
                  </a:moveTo>
                  <a:cubicBezTo>
                    <a:pt x="486" y="1"/>
                    <a:pt x="406" y="15"/>
                    <a:pt x="326" y="48"/>
                  </a:cubicBezTo>
                  <a:cubicBezTo>
                    <a:pt x="176" y="123"/>
                    <a:pt x="26" y="273"/>
                    <a:pt x="26" y="449"/>
                  </a:cubicBezTo>
                  <a:cubicBezTo>
                    <a:pt x="1" y="599"/>
                    <a:pt x="51" y="800"/>
                    <a:pt x="201" y="900"/>
                  </a:cubicBezTo>
                  <a:cubicBezTo>
                    <a:pt x="301" y="975"/>
                    <a:pt x="427" y="1025"/>
                    <a:pt x="552" y="1025"/>
                  </a:cubicBezTo>
                  <a:cubicBezTo>
                    <a:pt x="552" y="1025"/>
                    <a:pt x="577" y="1025"/>
                    <a:pt x="577" y="1050"/>
                  </a:cubicBezTo>
                  <a:cubicBezTo>
                    <a:pt x="777" y="1176"/>
                    <a:pt x="953" y="1351"/>
                    <a:pt x="1128" y="1502"/>
                  </a:cubicBezTo>
                  <a:cubicBezTo>
                    <a:pt x="1279" y="1627"/>
                    <a:pt x="1404" y="1752"/>
                    <a:pt x="1554" y="1877"/>
                  </a:cubicBezTo>
                  <a:cubicBezTo>
                    <a:pt x="1805" y="2103"/>
                    <a:pt x="2081" y="2329"/>
                    <a:pt x="2356" y="2554"/>
                  </a:cubicBezTo>
                  <a:cubicBezTo>
                    <a:pt x="2457" y="2629"/>
                    <a:pt x="2557" y="2654"/>
                    <a:pt x="2657" y="2654"/>
                  </a:cubicBezTo>
                  <a:cubicBezTo>
                    <a:pt x="2808" y="2654"/>
                    <a:pt x="2958" y="2579"/>
                    <a:pt x="3058" y="2479"/>
                  </a:cubicBezTo>
                  <a:cubicBezTo>
                    <a:pt x="3234" y="2253"/>
                    <a:pt x="3184" y="1953"/>
                    <a:pt x="2983" y="1777"/>
                  </a:cubicBezTo>
                  <a:cubicBezTo>
                    <a:pt x="2657" y="1502"/>
                    <a:pt x="2331" y="1251"/>
                    <a:pt x="2006" y="975"/>
                  </a:cubicBezTo>
                  <a:cubicBezTo>
                    <a:pt x="1830" y="825"/>
                    <a:pt x="1680" y="649"/>
                    <a:pt x="1504" y="499"/>
                  </a:cubicBezTo>
                  <a:cubicBezTo>
                    <a:pt x="1260" y="275"/>
                    <a:pt x="916"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68"/>
            <p:cNvSpPr/>
            <p:nvPr/>
          </p:nvSpPr>
          <p:spPr>
            <a:xfrm>
              <a:off x="3659300" y="2551400"/>
              <a:ext cx="99650" cy="39500"/>
            </a:xfrm>
            <a:custGeom>
              <a:avLst/>
              <a:gdLst/>
              <a:ahLst/>
              <a:cxnLst/>
              <a:rect l="l" t="t" r="r" b="b"/>
              <a:pathLst>
                <a:path w="3986" h="1580" extrusionOk="0">
                  <a:moveTo>
                    <a:pt x="802" y="1"/>
                  </a:moveTo>
                  <a:cubicBezTo>
                    <a:pt x="677" y="1"/>
                    <a:pt x="552" y="1"/>
                    <a:pt x="426" y="51"/>
                  </a:cubicBezTo>
                  <a:cubicBezTo>
                    <a:pt x="326" y="76"/>
                    <a:pt x="251" y="151"/>
                    <a:pt x="176" y="251"/>
                  </a:cubicBezTo>
                  <a:cubicBezTo>
                    <a:pt x="0" y="527"/>
                    <a:pt x="176" y="903"/>
                    <a:pt x="477" y="978"/>
                  </a:cubicBezTo>
                  <a:cubicBezTo>
                    <a:pt x="527" y="1003"/>
                    <a:pt x="577" y="1003"/>
                    <a:pt x="627" y="1003"/>
                  </a:cubicBezTo>
                  <a:lnTo>
                    <a:pt x="827" y="1003"/>
                  </a:lnTo>
                  <a:cubicBezTo>
                    <a:pt x="1078" y="1028"/>
                    <a:pt x="1354" y="1079"/>
                    <a:pt x="1604" y="1129"/>
                  </a:cubicBezTo>
                  <a:cubicBezTo>
                    <a:pt x="2181" y="1254"/>
                    <a:pt x="2732" y="1404"/>
                    <a:pt x="3284" y="1580"/>
                  </a:cubicBezTo>
                  <a:lnTo>
                    <a:pt x="3434" y="1580"/>
                  </a:lnTo>
                  <a:cubicBezTo>
                    <a:pt x="3635" y="1580"/>
                    <a:pt x="3835" y="1454"/>
                    <a:pt x="3910" y="1229"/>
                  </a:cubicBezTo>
                  <a:cubicBezTo>
                    <a:pt x="3985" y="978"/>
                    <a:pt x="3810" y="703"/>
                    <a:pt x="3559" y="627"/>
                  </a:cubicBezTo>
                  <a:cubicBezTo>
                    <a:pt x="3083" y="477"/>
                    <a:pt x="2582" y="352"/>
                    <a:pt x="2081" y="226"/>
                  </a:cubicBezTo>
                  <a:cubicBezTo>
                    <a:pt x="1805" y="151"/>
                    <a:pt x="1529" y="101"/>
                    <a:pt x="1228" y="51"/>
                  </a:cubicBezTo>
                  <a:cubicBezTo>
                    <a:pt x="1103" y="26"/>
                    <a:pt x="953" y="1"/>
                    <a:pt x="8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68"/>
            <p:cNvSpPr/>
            <p:nvPr/>
          </p:nvSpPr>
          <p:spPr>
            <a:xfrm>
              <a:off x="2819700" y="2562500"/>
              <a:ext cx="82725" cy="36550"/>
            </a:xfrm>
            <a:custGeom>
              <a:avLst/>
              <a:gdLst/>
              <a:ahLst/>
              <a:cxnLst/>
              <a:rect l="l" t="t" r="r" b="b"/>
              <a:pathLst>
                <a:path w="3309" h="1462" extrusionOk="0">
                  <a:moveTo>
                    <a:pt x="523" y="0"/>
                  </a:moveTo>
                  <a:cubicBezTo>
                    <a:pt x="296" y="0"/>
                    <a:pt x="73" y="184"/>
                    <a:pt x="50" y="409"/>
                  </a:cubicBezTo>
                  <a:cubicBezTo>
                    <a:pt x="0" y="685"/>
                    <a:pt x="201" y="935"/>
                    <a:pt x="451" y="960"/>
                  </a:cubicBezTo>
                  <a:cubicBezTo>
                    <a:pt x="877" y="1036"/>
                    <a:pt x="1304" y="1136"/>
                    <a:pt x="1730" y="1236"/>
                  </a:cubicBezTo>
                  <a:cubicBezTo>
                    <a:pt x="2030" y="1286"/>
                    <a:pt x="2331" y="1361"/>
                    <a:pt x="2632" y="1437"/>
                  </a:cubicBezTo>
                  <a:cubicBezTo>
                    <a:pt x="2682" y="1462"/>
                    <a:pt x="2732" y="1462"/>
                    <a:pt x="2757" y="1462"/>
                  </a:cubicBezTo>
                  <a:cubicBezTo>
                    <a:pt x="2983" y="1462"/>
                    <a:pt x="3183" y="1311"/>
                    <a:pt x="3258" y="1111"/>
                  </a:cubicBezTo>
                  <a:cubicBezTo>
                    <a:pt x="3309" y="860"/>
                    <a:pt x="3158" y="584"/>
                    <a:pt x="2908" y="509"/>
                  </a:cubicBezTo>
                  <a:cubicBezTo>
                    <a:pt x="2532" y="384"/>
                    <a:pt x="2131" y="309"/>
                    <a:pt x="1755" y="208"/>
                  </a:cubicBezTo>
                  <a:cubicBezTo>
                    <a:pt x="1379" y="133"/>
                    <a:pt x="978" y="58"/>
                    <a:pt x="602" y="8"/>
                  </a:cubicBezTo>
                  <a:cubicBezTo>
                    <a:pt x="576" y="3"/>
                    <a:pt x="549"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68"/>
            <p:cNvSpPr/>
            <p:nvPr/>
          </p:nvSpPr>
          <p:spPr>
            <a:xfrm>
              <a:off x="3219450" y="2257400"/>
              <a:ext cx="33225" cy="132375"/>
            </a:xfrm>
            <a:custGeom>
              <a:avLst/>
              <a:gdLst/>
              <a:ahLst/>
              <a:cxnLst/>
              <a:rect l="l" t="t" r="r" b="b"/>
              <a:pathLst>
                <a:path w="1329" h="5295" extrusionOk="0">
                  <a:moveTo>
                    <a:pt x="566" y="0"/>
                  </a:moveTo>
                  <a:cubicBezTo>
                    <a:pt x="511" y="0"/>
                    <a:pt x="455" y="10"/>
                    <a:pt x="401" y="31"/>
                  </a:cubicBezTo>
                  <a:cubicBezTo>
                    <a:pt x="276" y="82"/>
                    <a:pt x="176" y="182"/>
                    <a:pt x="126" y="307"/>
                  </a:cubicBezTo>
                  <a:cubicBezTo>
                    <a:pt x="50" y="458"/>
                    <a:pt x="50" y="633"/>
                    <a:pt x="50" y="808"/>
                  </a:cubicBezTo>
                  <a:cubicBezTo>
                    <a:pt x="25" y="1009"/>
                    <a:pt x="25" y="1209"/>
                    <a:pt x="25" y="1410"/>
                  </a:cubicBezTo>
                  <a:cubicBezTo>
                    <a:pt x="0" y="1836"/>
                    <a:pt x="25" y="2237"/>
                    <a:pt x="50" y="2663"/>
                  </a:cubicBezTo>
                  <a:cubicBezTo>
                    <a:pt x="50" y="3039"/>
                    <a:pt x="101" y="3390"/>
                    <a:pt x="151" y="3766"/>
                  </a:cubicBezTo>
                  <a:cubicBezTo>
                    <a:pt x="201" y="4142"/>
                    <a:pt x="251" y="4543"/>
                    <a:pt x="326" y="4919"/>
                  </a:cubicBezTo>
                  <a:cubicBezTo>
                    <a:pt x="376" y="5144"/>
                    <a:pt x="577" y="5295"/>
                    <a:pt x="802" y="5295"/>
                  </a:cubicBezTo>
                  <a:cubicBezTo>
                    <a:pt x="852" y="5295"/>
                    <a:pt x="878" y="5295"/>
                    <a:pt x="928" y="5270"/>
                  </a:cubicBezTo>
                  <a:cubicBezTo>
                    <a:pt x="1178" y="5219"/>
                    <a:pt x="1329" y="4944"/>
                    <a:pt x="1279" y="4693"/>
                  </a:cubicBezTo>
                  <a:cubicBezTo>
                    <a:pt x="1279" y="4618"/>
                    <a:pt x="1253" y="4518"/>
                    <a:pt x="1228" y="4442"/>
                  </a:cubicBezTo>
                  <a:cubicBezTo>
                    <a:pt x="1178" y="4092"/>
                    <a:pt x="1128" y="3716"/>
                    <a:pt x="1078" y="3365"/>
                  </a:cubicBezTo>
                  <a:cubicBezTo>
                    <a:pt x="1053" y="2989"/>
                    <a:pt x="1028" y="2588"/>
                    <a:pt x="1003" y="2212"/>
                  </a:cubicBezTo>
                  <a:cubicBezTo>
                    <a:pt x="1003" y="1986"/>
                    <a:pt x="1003" y="1736"/>
                    <a:pt x="1003" y="1510"/>
                  </a:cubicBezTo>
                  <a:cubicBezTo>
                    <a:pt x="1003" y="1260"/>
                    <a:pt x="1003" y="1009"/>
                    <a:pt x="1028" y="758"/>
                  </a:cubicBezTo>
                  <a:cubicBezTo>
                    <a:pt x="1028" y="733"/>
                    <a:pt x="1028" y="708"/>
                    <a:pt x="1028" y="683"/>
                  </a:cubicBezTo>
                  <a:cubicBezTo>
                    <a:pt x="1078" y="558"/>
                    <a:pt x="1078" y="432"/>
                    <a:pt x="1053" y="332"/>
                  </a:cubicBezTo>
                  <a:cubicBezTo>
                    <a:pt x="974" y="135"/>
                    <a:pt x="771"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68"/>
            <p:cNvSpPr/>
            <p:nvPr/>
          </p:nvSpPr>
          <p:spPr>
            <a:xfrm>
              <a:off x="3283975" y="2260350"/>
              <a:ext cx="33250" cy="143225"/>
            </a:xfrm>
            <a:custGeom>
              <a:avLst/>
              <a:gdLst/>
              <a:ahLst/>
              <a:cxnLst/>
              <a:rect l="l" t="t" r="r" b="b"/>
              <a:pathLst>
                <a:path w="1330" h="5729" extrusionOk="0">
                  <a:moveTo>
                    <a:pt x="503" y="0"/>
                  </a:moveTo>
                  <a:cubicBezTo>
                    <a:pt x="310" y="0"/>
                    <a:pt x="125" y="104"/>
                    <a:pt x="51" y="289"/>
                  </a:cubicBezTo>
                  <a:cubicBezTo>
                    <a:pt x="26" y="365"/>
                    <a:pt x="1" y="465"/>
                    <a:pt x="1" y="540"/>
                  </a:cubicBezTo>
                  <a:cubicBezTo>
                    <a:pt x="26" y="590"/>
                    <a:pt x="26" y="665"/>
                    <a:pt x="26" y="715"/>
                  </a:cubicBezTo>
                  <a:cubicBezTo>
                    <a:pt x="51" y="816"/>
                    <a:pt x="51" y="941"/>
                    <a:pt x="51" y="1041"/>
                  </a:cubicBezTo>
                  <a:cubicBezTo>
                    <a:pt x="76" y="1217"/>
                    <a:pt x="76" y="1417"/>
                    <a:pt x="101" y="1593"/>
                  </a:cubicBezTo>
                  <a:cubicBezTo>
                    <a:pt x="101" y="2019"/>
                    <a:pt x="126" y="2420"/>
                    <a:pt x="151" y="2846"/>
                  </a:cubicBezTo>
                  <a:cubicBezTo>
                    <a:pt x="176" y="3648"/>
                    <a:pt x="226" y="4475"/>
                    <a:pt x="327" y="5277"/>
                  </a:cubicBezTo>
                  <a:cubicBezTo>
                    <a:pt x="352" y="5528"/>
                    <a:pt x="552" y="5728"/>
                    <a:pt x="803" y="5728"/>
                  </a:cubicBezTo>
                  <a:lnTo>
                    <a:pt x="853" y="5728"/>
                  </a:lnTo>
                  <a:cubicBezTo>
                    <a:pt x="1129" y="5678"/>
                    <a:pt x="1329" y="5452"/>
                    <a:pt x="1304" y="5177"/>
                  </a:cubicBezTo>
                  <a:cubicBezTo>
                    <a:pt x="1229" y="4400"/>
                    <a:pt x="1179" y="3598"/>
                    <a:pt x="1129" y="2821"/>
                  </a:cubicBezTo>
                  <a:cubicBezTo>
                    <a:pt x="1104" y="2395"/>
                    <a:pt x="1104" y="1994"/>
                    <a:pt x="1078" y="1568"/>
                  </a:cubicBezTo>
                  <a:cubicBezTo>
                    <a:pt x="1078" y="1367"/>
                    <a:pt x="1053" y="1192"/>
                    <a:pt x="1053" y="991"/>
                  </a:cubicBezTo>
                  <a:cubicBezTo>
                    <a:pt x="1028" y="816"/>
                    <a:pt x="1003" y="615"/>
                    <a:pt x="1003" y="440"/>
                  </a:cubicBezTo>
                  <a:cubicBezTo>
                    <a:pt x="978" y="390"/>
                    <a:pt x="978" y="365"/>
                    <a:pt x="953" y="314"/>
                  </a:cubicBezTo>
                  <a:cubicBezTo>
                    <a:pt x="928" y="189"/>
                    <a:pt x="828" y="89"/>
                    <a:pt x="703" y="39"/>
                  </a:cubicBezTo>
                  <a:cubicBezTo>
                    <a:pt x="638" y="13"/>
                    <a:pt x="570" y="0"/>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68"/>
            <p:cNvSpPr/>
            <p:nvPr/>
          </p:nvSpPr>
          <p:spPr>
            <a:xfrm>
              <a:off x="3129225" y="2239150"/>
              <a:ext cx="135350" cy="67300"/>
            </a:xfrm>
            <a:custGeom>
              <a:avLst/>
              <a:gdLst/>
              <a:ahLst/>
              <a:cxnLst/>
              <a:rect l="l" t="t" r="r" b="b"/>
              <a:pathLst>
                <a:path w="5414" h="2692" extrusionOk="0">
                  <a:moveTo>
                    <a:pt x="4868" y="0"/>
                  </a:moveTo>
                  <a:cubicBezTo>
                    <a:pt x="4807" y="0"/>
                    <a:pt x="4746" y="11"/>
                    <a:pt x="4687" y="35"/>
                  </a:cubicBezTo>
                  <a:cubicBezTo>
                    <a:pt x="3935" y="310"/>
                    <a:pt x="3158" y="536"/>
                    <a:pt x="2406" y="837"/>
                  </a:cubicBezTo>
                  <a:cubicBezTo>
                    <a:pt x="2005" y="987"/>
                    <a:pt x="1604" y="1162"/>
                    <a:pt x="1203" y="1338"/>
                  </a:cubicBezTo>
                  <a:cubicBezTo>
                    <a:pt x="1003" y="1413"/>
                    <a:pt x="802" y="1513"/>
                    <a:pt x="602" y="1589"/>
                  </a:cubicBezTo>
                  <a:cubicBezTo>
                    <a:pt x="476" y="1664"/>
                    <a:pt x="376" y="1714"/>
                    <a:pt x="276" y="1764"/>
                  </a:cubicBezTo>
                  <a:cubicBezTo>
                    <a:pt x="151" y="1839"/>
                    <a:pt x="75" y="1964"/>
                    <a:pt x="50" y="2115"/>
                  </a:cubicBezTo>
                  <a:cubicBezTo>
                    <a:pt x="0" y="2391"/>
                    <a:pt x="201" y="2641"/>
                    <a:pt x="451" y="2666"/>
                  </a:cubicBezTo>
                  <a:cubicBezTo>
                    <a:pt x="476" y="2691"/>
                    <a:pt x="502" y="2691"/>
                    <a:pt x="527" y="2691"/>
                  </a:cubicBezTo>
                  <a:cubicBezTo>
                    <a:pt x="652" y="2691"/>
                    <a:pt x="752" y="2641"/>
                    <a:pt x="852" y="2566"/>
                  </a:cubicBezTo>
                  <a:cubicBezTo>
                    <a:pt x="877" y="2566"/>
                    <a:pt x="877" y="2541"/>
                    <a:pt x="903" y="2541"/>
                  </a:cubicBezTo>
                  <a:cubicBezTo>
                    <a:pt x="1604" y="2240"/>
                    <a:pt x="2306" y="1914"/>
                    <a:pt x="3008" y="1664"/>
                  </a:cubicBezTo>
                  <a:cubicBezTo>
                    <a:pt x="3685" y="1413"/>
                    <a:pt x="4361" y="1213"/>
                    <a:pt x="5038" y="962"/>
                  </a:cubicBezTo>
                  <a:cubicBezTo>
                    <a:pt x="5289" y="862"/>
                    <a:pt x="5414" y="561"/>
                    <a:pt x="5339" y="310"/>
                  </a:cubicBezTo>
                  <a:cubicBezTo>
                    <a:pt x="5262" y="118"/>
                    <a:pt x="5068" y="0"/>
                    <a:pt x="48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68"/>
            <p:cNvSpPr/>
            <p:nvPr/>
          </p:nvSpPr>
          <p:spPr>
            <a:xfrm>
              <a:off x="3274575" y="2247525"/>
              <a:ext cx="132875" cy="60800"/>
            </a:xfrm>
            <a:custGeom>
              <a:avLst/>
              <a:gdLst/>
              <a:ahLst/>
              <a:cxnLst/>
              <a:rect l="l" t="t" r="r" b="b"/>
              <a:pathLst>
                <a:path w="5315" h="2432" extrusionOk="0">
                  <a:moveTo>
                    <a:pt x="452" y="0"/>
                  </a:moveTo>
                  <a:cubicBezTo>
                    <a:pt x="277" y="25"/>
                    <a:pt x="76" y="176"/>
                    <a:pt x="51" y="376"/>
                  </a:cubicBezTo>
                  <a:cubicBezTo>
                    <a:pt x="1" y="502"/>
                    <a:pt x="26" y="677"/>
                    <a:pt x="101" y="802"/>
                  </a:cubicBezTo>
                  <a:cubicBezTo>
                    <a:pt x="201" y="953"/>
                    <a:pt x="327" y="1103"/>
                    <a:pt x="477" y="1228"/>
                  </a:cubicBezTo>
                  <a:cubicBezTo>
                    <a:pt x="803" y="1479"/>
                    <a:pt x="1154" y="1680"/>
                    <a:pt x="1555" y="1805"/>
                  </a:cubicBezTo>
                  <a:cubicBezTo>
                    <a:pt x="1931" y="1955"/>
                    <a:pt x="2332" y="2030"/>
                    <a:pt x="2733" y="2106"/>
                  </a:cubicBezTo>
                  <a:cubicBezTo>
                    <a:pt x="3384" y="2231"/>
                    <a:pt x="4061" y="2331"/>
                    <a:pt x="4713" y="2431"/>
                  </a:cubicBezTo>
                  <a:lnTo>
                    <a:pt x="4788" y="2431"/>
                  </a:lnTo>
                  <a:cubicBezTo>
                    <a:pt x="5013" y="2431"/>
                    <a:pt x="5239" y="2256"/>
                    <a:pt x="5264" y="2005"/>
                  </a:cubicBezTo>
                  <a:cubicBezTo>
                    <a:pt x="5314" y="1755"/>
                    <a:pt x="5114" y="1504"/>
                    <a:pt x="4863" y="1454"/>
                  </a:cubicBezTo>
                  <a:cubicBezTo>
                    <a:pt x="4086" y="1329"/>
                    <a:pt x="3334" y="1228"/>
                    <a:pt x="2557" y="1078"/>
                  </a:cubicBezTo>
                  <a:cubicBezTo>
                    <a:pt x="2332" y="1003"/>
                    <a:pt x="2081" y="953"/>
                    <a:pt x="1855" y="878"/>
                  </a:cubicBezTo>
                  <a:cubicBezTo>
                    <a:pt x="1730" y="827"/>
                    <a:pt x="1580" y="752"/>
                    <a:pt x="1429" y="677"/>
                  </a:cubicBezTo>
                  <a:cubicBezTo>
                    <a:pt x="1354" y="652"/>
                    <a:pt x="1279" y="602"/>
                    <a:pt x="1179" y="527"/>
                  </a:cubicBezTo>
                  <a:cubicBezTo>
                    <a:pt x="1129" y="502"/>
                    <a:pt x="1104" y="477"/>
                    <a:pt x="1053" y="426"/>
                  </a:cubicBezTo>
                  <a:cubicBezTo>
                    <a:pt x="1028" y="426"/>
                    <a:pt x="1028" y="401"/>
                    <a:pt x="1003" y="376"/>
                  </a:cubicBezTo>
                  <a:lnTo>
                    <a:pt x="978" y="351"/>
                  </a:lnTo>
                  <a:cubicBezTo>
                    <a:pt x="928" y="151"/>
                    <a:pt x="728"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68"/>
            <p:cNvSpPr/>
            <p:nvPr/>
          </p:nvSpPr>
          <p:spPr>
            <a:xfrm rot="9900040">
              <a:off x="3213179" y="2430771"/>
              <a:ext cx="106547" cy="58373"/>
            </a:xfrm>
            <a:custGeom>
              <a:avLst/>
              <a:gdLst/>
              <a:ahLst/>
              <a:cxnLst/>
              <a:rect l="l" t="t" r="r" b="b"/>
              <a:pathLst>
                <a:path w="4262" h="2335" extrusionOk="0">
                  <a:moveTo>
                    <a:pt x="1512" y="0"/>
                  </a:moveTo>
                  <a:cubicBezTo>
                    <a:pt x="1468" y="0"/>
                    <a:pt x="1423" y="1"/>
                    <a:pt x="1379" y="3"/>
                  </a:cubicBezTo>
                  <a:cubicBezTo>
                    <a:pt x="1103" y="28"/>
                    <a:pt x="828" y="79"/>
                    <a:pt x="577" y="179"/>
                  </a:cubicBezTo>
                  <a:cubicBezTo>
                    <a:pt x="427" y="229"/>
                    <a:pt x="276" y="304"/>
                    <a:pt x="176" y="429"/>
                  </a:cubicBezTo>
                  <a:cubicBezTo>
                    <a:pt x="1" y="630"/>
                    <a:pt x="51" y="956"/>
                    <a:pt x="251" y="1131"/>
                  </a:cubicBezTo>
                  <a:cubicBezTo>
                    <a:pt x="352" y="1206"/>
                    <a:pt x="477" y="1231"/>
                    <a:pt x="602" y="1231"/>
                  </a:cubicBezTo>
                  <a:cubicBezTo>
                    <a:pt x="702" y="1206"/>
                    <a:pt x="778" y="1181"/>
                    <a:pt x="853" y="1131"/>
                  </a:cubicBezTo>
                  <a:cubicBezTo>
                    <a:pt x="878" y="1131"/>
                    <a:pt x="878" y="1106"/>
                    <a:pt x="878" y="1106"/>
                  </a:cubicBezTo>
                  <a:cubicBezTo>
                    <a:pt x="928" y="1081"/>
                    <a:pt x="978" y="1081"/>
                    <a:pt x="1028" y="1056"/>
                  </a:cubicBezTo>
                  <a:cubicBezTo>
                    <a:pt x="1103" y="1056"/>
                    <a:pt x="1154" y="1031"/>
                    <a:pt x="1229" y="1006"/>
                  </a:cubicBezTo>
                  <a:cubicBezTo>
                    <a:pt x="1304" y="1006"/>
                    <a:pt x="1379" y="1006"/>
                    <a:pt x="1454" y="981"/>
                  </a:cubicBezTo>
                  <a:cubicBezTo>
                    <a:pt x="1530" y="981"/>
                    <a:pt x="1630" y="981"/>
                    <a:pt x="1705" y="1006"/>
                  </a:cubicBezTo>
                  <a:cubicBezTo>
                    <a:pt x="1805" y="1006"/>
                    <a:pt x="1880" y="1006"/>
                    <a:pt x="1981" y="1031"/>
                  </a:cubicBezTo>
                  <a:cubicBezTo>
                    <a:pt x="2056" y="1056"/>
                    <a:pt x="2131" y="1081"/>
                    <a:pt x="2181" y="1106"/>
                  </a:cubicBezTo>
                  <a:cubicBezTo>
                    <a:pt x="2256" y="1131"/>
                    <a:pt x="2332" y="1156"/>
                    <a:pt x="2382" y="1181"/>
                  </a:cubicBezTo>
                  <a:cubicBezTo>
                    <a:pt x="2432" y="1206"/>
                    <a:pt x="2482" y="1231"/>
                    <a:pt x="2557" y="1282"/>
                  </a:cubicBezTo>
                  <a:cubicBezTo>
                    <a:pt x="2607" y="1332"/>
                    <a:pt x="2657" y="1357"/>
                    <a:pt x="2707" y="1407"/>
                  </a:cubicBezTo>
                  <a:cubicBezTo>
                    <a:pt x="2808" y="1507"/>
                    <a:pt x="2883" y="1582"/>
                    <a:pt x="2958" y="1683"/>
                  </a:cubicBezTo>
                  <a:cubicBezTo>
                    <a:pt x="3083" y="1833"/>
                    <a:pt x="3209" y="1983"/>
                    <a:pt x="3309" y="2134"/>
                  </a:cubicBezTo>
                  <a:cubicBezTo>
                    <a:pt x="3409" y="2259"/>
                    <a:pt x="3560" y="2334"/>
                    <a:pt x="3710" y="2334"/>
                  </a:cubicBezTo>
                  <a:cubicBezTo>
                    <a:pt x="3810" y="2334"/>
                    <a:pt x="3910" y="2309"/>
                    <a:pt x="4011" y="2234"/>
                  </a:cubicBezTo>
                  <a:cubicBezTo>
                    <a:pt x="4211" y="2084"/>
                    <a:pt x="4261" y="1783"/>
                    <a:pt x="4111" y="1557"/>
                  </a:cubicBezTo>
                  <a:cubicBezTo>
                    <a:pt x="3986" y="1382"/>
                    <a:pt x="3860" y="1231"/>
                    <a:pt x="3735" y="1056"/>
                  </a:cubicBezTo>
                  <a:cubicBezTo>
                    <a:pt x="3509" y="780"/>
                    <a:pt x="3259" y="530"/>
                    <a:pt x="2933" y="354"/>
                  </a:cubicBezTo>
                  <a:cubicBezTo>
                    <a:pt x="2497" y="125"/>
                    <a:pt x="1997" y="0"/>
                    <a:pt x="1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05" name="Google Shape;3305;p68"/>
          <p:cNvGrpSpPr/>
          <p:nvPr/>
        </p:nvGrpSpPr>
        <p:grpSpPr>
          <a:xfrm>
            <a:off x="7398600" y="3070550"/>
            <a:ext cx="550775" cy="1204925"/>
            <a:chOff x="1716300" y="2162300"/>
            <a:chExt cx="550775" cy="1204925"/>
          </a:xfrm>
        </p:grpSpPr>
        <p:sp>
          <p:nvSpPr>
            <p:cNvPr id="3306" name="Google Shape;3306;p68"/>
            <p:cNvSpPr/>
            <p:nvPr/>
          </p:nvSpPr>
          <p:spPr>
            <a:xfrm>
              <a:off x="1716300" y="2162300"/>
              <a:ext cx="526975" cy="422350"/>
            </a:xfrm>
            <a:custGeom>
              <a:avLst/>
              <a:gdLst/>
              <a:ahLst/>
              <a:cxnLst/>
              <a:rect l="l" t="t" r="r" b="b"/>
              <a:pathLst>
                <a:path w="21079" h="16894" extrusionOk="0">
                  <a:moveTo>
                    <a:pt x="11003" y="985"/>
                  </a:moveTo>
                  <a:cubicBezTo>
                    <a:pt x="11160" y="985"/>
                    <a:pt x="11317" y="991"/>
                    <a:pt x="11479" y="1003"/>
                  </a:cubicBezTo>
                  <a:cubicBezTo>
                    <a:pt x="11630" y="1028"/>
                    <a:pt x="11780" y="1053"/>
                    <a:pt x="11906" y="1079"/>
                  </a:cubicBezTo>
                  <a:cubicBezTo>
                    <a:pt x="12056" y="1104"/>
                    <a:pt x="12206" y="1154"/>
                    <a:pt x="12357" y="1204"/>
                  </a:cubicBezTo>
                  <a:cubicBezTo>
                    <a:pt x="12382" y="1204"/>
                    <a:pt x="12407" y="1229"/>
                    <a:pt x="12432" y="1229"/>
                  </a:cubicBezTo>
                  <a:cubicBezTo>
                    <a:pt x="12512" y="1283"/>
                    <a:pt x="12600" y="1308"/>
                    <a:pt x="12684" y="1308"/>
                  </a:cubicBezTo>
                  <a:cubicBezTo>
                    <a:pt x="12756" y="1308"/>
                    <a:pt x="12825" y="1289"/>
                    <a:pt x="12883" y="1254"/>
                  </a:cubicBezTo>
                  <a:cubicBezTo>
                    <a:pt x="13635" y="1429"/>
                    <a:pt x="14362" y="1630"/>
                    <a:pt x="15088" y="1881"/>
                  </a:cubicBezTo>
                  <a:cubicBezTo>
                    <a:pt x="15515" y="2031"/>
                    <a:pt x="15941" y="2231"/>
                    <a:pt x="16367" y="2432"/>
                  </a:cubicBezTo>
                  <a:cubicBezTo>
                    <a:pt x="16592" y="2557"/>
                    <a:pt x="16843" y="2708"/>
                    <a:pt x="17068" y="2858"/>
                  </a:cubicBezTo>
                  <a:cubicBezTo>
                    <a:pt x="17219" y="2958"/>
                    <a:pt x="17344" y="3058"/>
                    <a:pt x="17495" y="3159"/>
                  </a:cubicBezTo>
                  <a:cubicBezTo>
                    <a:pt x="17620" y="3284"/>
                    <a:pt x="17770" y="3384"/>
                    <a:pt x="17896" y="3510"/>
                  </a:cubicBezTo>
                  <a:cubicBezTo>
                    <a:pt x="18096" y="3710"/>
                    <a:pt x="18322" y="3936"/>
                    <a:pt x="18497" y="4161"/>
                  </a:cubicBezTo>
                  <a:cubicBezTo>
                    <a:pt x="18698" y="4412"/>
                    <a:pt x="18898" y="4663"/>
                    <a:pt x="19073" y="4913"/>
                  </a:cubicBezTo>
                  <a:cubicBezTo>
                    <a:pt x="19174" y="5089"/>
                    <a:pt x="19299" y="5264"/>
                    <a:pt x="19399" y="5439"/>
                  </a:cubicBezTo>
                  <a:cubicBezTo>
                    <a:pt x="19500" y="5640"/>
                    <a:pt x="19575" y="5840"/>
                    <a:pt x="19675" y="6016"/>
                  </a:cubicBezTo>
                  <a:cubicBezTo>
                    <a:pt x="19725" y="6116"/>
                    <a:pt x="19750" y="6241"/>
                    <a:pt x="19800" y="6342"/>
                  </a:cubicBezTo>
                  <a:cubicBezTo>
                    <a:pt x="19825" y="6442"/>
                    <a:pt x="19875" y="6542"/>
                    <a:pt x="19901" y="6642"/>
                  </a:cubicBezTo>
                  <a:cubicBezTo>
                    <a:pt x="19951" y="6818"/>
                    <a:pt x="20001" y="6993"/>
                    <a:pt x="20026" y="7169"/>
                  </a:cubicBezTo>
                  <a:cubicBezTo>
                    <a:pt x="20051" y="7319"/>
                    <a:pt x="20051" y="7444"/>
                    <a:pt x="20076" y="7570"/>
                  </a:cubicBezTo>
                  <a:cubicBezTo>
                    <a:pt x="20076" y="7670"/>
                    <a:pt x="20076" y="7770"/>
                    <a:pt x="20076" y="7845"/>
                  </a:cubicBezTo>
                  <a:lnTo>
                    <a:pt x="20076" y="8146"/>
                  </a:lnTo>
                  <a:cubicBezTo>
                    <a:pt x="20076" y="8272"/>
                    <a:pt x="20051" y="8397"/>
                    <a:pt x="20051" y="8522"/>
                  </a:cubicBezTo>
                  <a:cubicBezTo>
                    <a:pt x="20026" y="8647"/>
                    <a:pt x="20001" y="8773"/>
                    <a:pt x="20001" y="8898"/>
                  </a:cubicBezTo>
                  <a:cubicBezTo>
                    <a:pt x="20001" y="8873"/>
                    <a:pt x="20001" y="8848"/>
                    <a:pt x="20001" y="8848"/>
                  </a:cubicBezTo>
                  <a:cubicBezTo>
                    <a:pt x="19976" y="8948"/>
                    <a:pt x="19951" y="9074"/>
                    <a:pt x="19926" y="9199"/>
                  </a:cubicBezTo>
                  <a:cubicBezTo>
                    <a:pt x="19875" y="9299"/>
                    <a:pt x="19850" y="9424"/>
                    <a:pt x="19825" y="9525"/>
                  </a:cubicBezTo>
                  <a:cubicBezTo>
                    <a:pt x="19775" y="9625"/>
                    <a:pt x="19750" y="9725"/>
                    <a:pt x="19700" y="9825"/>
                  </a:cubicBezTo>
                  <a:cubicBezTo>
                    <a:pt x="19650" y="9951"/>
                    <a:pt x="19600" y="10076"/>
                    <a:pt x="19550" y="10176"/>
                  </a:cubicBezTo>
                  <a:cubicBezTo>
                    <a:pt x="19449" y="10377"/>
                    <a:pt x="19349" y="10552"/>
                    <a:pt x="19224" y="10728"/>
                  </a:cubicBezTo>
                  <a:cubicBezTo>
                    <a:pt x="19124" y="10903"/>
                    <a:pt x="19023" y="11079"/>
                    <a:pt x="18898" y="11254"/>
                  </a:cubicBezTo>
                  <a:lnTo>
                    <a:pt x="18773" y="11455"/>
                  </a:lnTo>
                  <a:cubicBezTo>
                    <a:pt x="18723" y="11505"/>
                    <a:pt x="18698" y="11555"/>
                    <a:pt x="18647" y="11605"/>
                  </a:cubicBezTo>
                  <a:cubicBezTo>
                    <a:pt x="18547" y="11730"/>
                    <a:pt x="18447" y="11830"/>
                    <a:pt x="18347" y="11956"/>
                  </a:cubicBezTo>
                  <a:cubicBezTo>
                    <a:pt x="18171" y="12156"/>
                    <a:pt x="17996" y="12332"/>
                    <a:pt x="17795" y="12507"/>
                  </a:cubicBezTo>
                  <a:cubicBezTo>
                    <a:pt x="17620" y="12683"/>
                    <a:pt x="17419" y="12858"/>
                    <a:pt x="17244" y="13008"/>
                  </a:cubicBezTo>
                  <a:cubicBezTo>
                    <a:pt x="17119" y="13109"/>
                    <a:pt x="16993" y="13209"/>
                    <a:pt x="16868" y="13309"/>
                  </a:cubicBezTo>
                  <a:cubicBezTo>
                    <a:pt x="16743" y="13409"/>
                    <a:pt x="16642" y="13485"/>
                    <a:pt x="16517" y="13585"/>
                  </a:cubicBezTo>
                  <a:cubicBezTo>
                    <a:pt x="16292" y="13735"/>
                    <a:pt x="16041" y="13911"/>
                    <a:pt x="15815" y="14061"/>
                  </a:cubicBezTo>
                  <a:cubicBezTo>
                    <a:pt x="15715" y="14111"/>
                    <a:pt x="15615" y="14161"/>
                    <a:pt x="15515" y="14237"/>
                  </a:cubicBezTo>
                  <a:cubicBezTo>
                    <a:pt x="15414" y="14287"/>
                    <a:pt x="15339" y="14337"/>
                    <a:pt x="15264" y="14362"/>
                  </a:cubicBezTo>
                  <a:cubicBezTo>
                    <a:pt x="15063" y="14487"/>
                    <a:pt x="14863" y="14587"/>
                    <a:pt x="14662" y="14688"/>
                  </a:cubicBezTo>
                  <a:cubicBezTo>
                    <a:pt x="14462" y="14763"/>
                    <a:pt x="14286" y="14838"/>
                    <a:pt x="14086" y="14938"/>
                  </a:cubicBezTo>
                  <a:cubicBezTo>
                    <a:pt x="13936" y="15013"/>
                    <a:pt x="13760" y="15064"/>
                    <a:pt x="13585" y="15114"/>
                  </a:cubicBezTo>
                  <a:cubicBezTo>
                    <a:pt x="13434" y="15189"/>
                    <a:pt x="13309" y="15239"/>
                    <a:pt x="13134" y="15289"/>
                  </a:cubicBezTo>
                  <a:cubicBezTo>
                    <a:pt x="12958" y="15339"/>
                    <a:pt x="12758" y="15414"/>
                    <a:pt x="12557" y="15465"/>
                  </a:cubicBezTo>
                  <a:cubicBezTo>
                    <a:pt x="12432" y="15515"/>
                    <a:pt x="12307" y="15540"/>
                    <a:pt x="12156" y="15565"/>
                  </a:cubicBezTo>
                  <a:cubicBezTo>
                    <a:pt x="12031" y="15615"/>
                    <a:pt x="11906" y="15640"/>
                    <a:pt x="11755" y="15665"/>
                  </a:cubicBezTo>
                  <a:cubicBezTo>
                    <a:pt x="11505" y="15715"/>
                    <a:pt x="11254" y="15765"/>
                    <a:pt x="11003" y="15815"/>
                  </a:cubicBezTo>
                  <a:cubicBezTo>
                    <a:pt x="10753" y="15841"/>
                    <a:pt x="10502" y="15866"/>
                    <a:pt x="10251" y="15891"/>
                  </a:cubicBezTo>
                  <a:lnTo>
                    <a:pt x="9926" y="15891"/>
                  </a:lnTo>
                  <a:cubicBezTo>
                    <a:pt x="9800" y="15916"/>
                    <a:pt x="9675" y="15916"/>
                    <a:pt x="9550" y="15916"/>
                  </a:cubicBezTo>
                  <a:cubicBezTo>
                    <a:pt x="9299" y="15916"/>
                    <a:pt x="9048" y="15891"/>
                    <a:pt x="8798" y="15891"/>
                  </a:cubicBezTo>
                  <a:cubicBezTo>
                    <a:pt x="8672" y="15866"/>
                    <a:pt x="8547" y="15866"/>
                    <a:pt x="8422" y="15841"/>
                  </a:cubicBezTo>
                  <a:cubicBezTo>
                    <a:pt x="8322" y="15841"/>
                    <a:pt x="8196" y="15841"/>
                    <a:pt x="8096" y="15815"/>
                  </a:cubicBezTo>
                  <a:cubicBezTo>
                    <a:pt x="7820" y="15765"/>
                    <a:pt x="7545" y="15715"/>
                    <a:pt x="7269" y="15665"/>
                  </a:cubicBezTo>
                  <a:cubicBezTo>
                    <a:pt x="6918" y="15590"/>
                    <a:pt x="6542" y="15490"/>
                    <a:pt x="6191" y="15364"/>
                  </a:cubicBezTo>
                  <a:cubicBezTo>
                    <a:pt x="5840" y="15239"/>
                    <a:pt x="5464" y="15064"/>
                    <a:pt x="5139" y="14913"/>
                  </a:cubicBezTo>
                  <a:cubicBezTo>
                    <a:pt x="4838" y="14738"/>
                    <a:pt x="4537" y="14587"/>
                    <a:pt x="4261" y="14387"/>
                  </a:cubicBezTo>
                  <a:cubicBezTo>
                    <a:pt x="3936" y="14136"/>
                    <a:pt x="3585" y="13886"/>
                    <a:pt x="3259" y="13585"/>
                  </a:cubicBezTo>
                  <a:cubicBezTo>
                    <a:pt x="3033" y="13359"/>
                    <a:pt x="2783" y="13109"/>
                    <a:pt x="2557" y="12858"/>
                  </a:cubicBezTo>
                  <a:cubicBezTo>
                    <a:pt x="2357" y="12582"/>
                    <a:pt x="2131" y="12307"/>
                    <a:pt x="1956" y="12006"/>
                  </a:cubicBezTo>
                  <a:cubicBezTo>
                    <a:pt x="1780" y="11755"/>
                    <a:pt x="1655" y="11505"/>
                    <a:pt x="1504" y="11229"/>
                  </a:cubicBezTo>
                  <a:cubicBezTo>
                    <a:pt x="1404" y="11003"/>
                    <a:pt x="1329" y="10753"/>
                    <a:pt x="1254" y="10527"/>
                  </a:cubicBezTo>
                  <a:cubicBezTo>
                    <a:pt x="1179" y="10302"/>
                    <a:pt x="1129" y="10076"/>
                    <a:pt x="1078" y="9851"/>
                  </a:cubicBezTo>
                  <a:cubicBezTo>
                    <a:pt x="1053" y="9675"/>
                    <a:pt x="1028" y="9475"/>
                    <a:pt x="1028" y="9274"/>
                  </a:cubicBezTo>
                  <a:cubicBezTo>
                    <a:pt x="1003" y="9049"/>
                    <a:pt x="1028" y="8848"/>
                    <a:pt x="1028" y="8622"/>
                  </a:cubicBezTo>
                  <a:cubicBezTo>
                    <a:pt x="1053" y="8397"/>
                    <a:pt x="1103" y="8146"/>
                    <a:pt x="1154" y="7896"/>
                  </a:cubicBezTo>
                  <a:cubicBezTo>
                    <a:pt x="1204" y="7645"/>
                    <a:pt x="1279" y="7419"/>
                    <a:pt x="1354" y="7194"/>
                  </a:cubicBezTo>
                  <a:cubicBezTo>
                    <a:pt x="1479" y="6868"/>
                    <a:pt x="1605" y="6567"/>
                    <a:pt x="1755" y="6267"/>
                  </a:cubicBezTo>
                  <a:cubicBezTo>
                    <a:pt x="1931" y="5941"/>
                    <a:pt x="2131" y="5590"/>
                    <a:pt x="2357" y="5264"/>
                  </a:cubicBezTo>
                  <a:cubicBezTo>
                    <a:pt x="2607" y="4913"/>
                    <a:pt x="2883" y="4562"/>
                    <a:pt x="3184" y="4236"/>
                  </a:cubicBezTo>
                  <a:cubicBezTo>
                    <a:pt x="3484" y="3911"/>
                    <a:pt x="3785" y="3635"/>
                    <a:pt x="4086" y="3359"/>
                  </a:cubicBezTo>
                  <a:cubicBezTo>
                    <a:pt x="4412" y="3109"/>
                    <a:pt x="4738" y="2858"/>
                    <a:pt x="5088" y="2632"/>
                  </a:cubicBezTo>
                  <a:cubicBezTo>
                    <a:pt x="5389" y="2457"/>
                    <a:pt x="5690" y="2307"/>
                    <a:pt x="5966" y="2131"/>
                  </a:cubicBezTo>
                  <a:cubicBezTo>
                    <a:pt x="6091" y="2106"/>
                    <a:pt x="6191" y="2056"/>
                    <a:pt x="6291" y="2006"/>
                  </a:cubicBezTo>
                  <a:cubicBezTo>
                    <a:pt x="6392" y="1956"/>
                    <a:pt x="6492" y="1906"/>
                    <a:pt x="6617" y="1855"/>
                  </a:cubicBezTo>
                  <a:cubicBezTo>
                    <a:pt x="6843" y="1780"/>
                    <a:pt x="7068" y="1680"/>
                    <a:pt x="7294" y="1605"/>
                  </a:cubicBezTo>
                  <a:cubicBezTo>
                    <a:pt x="7469" y="1555"/>
                    <a:pt x="7670" y="1505"/>
                    <a:pt x="7845" y="1454"/>
                  </a:cubicBezTo>
                  <a:cubicBezTo>
                    <a:pt x="7996" y="1404"/>
                    <a:pt x="8146" y="1379"/>
                    <a:pt x="8296" y="1329"/>
                  </a:cubicBezTo>
                  <a:cubicBezTo>
                    <a:pt x="8472" y="1304"/>
                    <a:pt x="8622" y="1254"/>
                    <a:pt x="8773" y="1229"/>
                  </a:cubicBezTo>
                  <a:cubicBezTo>
                    <a:pt x="8948" y="1204"/>
                    <a:pt x="9149" y="1154"/>
                    <a:pt x="9324" y="1129"/>
                  </a:cubicBezTo>
                  <a:lnTo>
                    <a:pt x="9976" y="1028"/>
                  </a:lnTo>
                  <a:lnTo>
                    <a:pt x="10251" y="1028"/>
                  </a:lnTo>
                  <a:cubicBezTo>
                    <a:pt x="10352" y="1003"/>
                    <a:pt x="10427" y="1003"/>
                    <a:pt x="10527" y="1003"/>
                  </a:cubicBezTo>
                  <a:cubicBezTo>
                    <a:pt x="10690" y="991"/>
                    <a:pt x="10847" y="985"/>
                    <a:pt x="11003" y="985"/>
                  </a:cubicBezTo>
                  <a:close/>
                  <a:moveTo>
                    <a:pt x="10502" y="1"/>
                  </a:moveTo>
                  <a:cubicBezTo>
                    <a:pt x="10352" y="1"/>
                    <a:pt x="10176" y="26"/>
                    <a:pt x="10026" y="51"/>
                  </a:cubicBezTo>
                  <a:cubicBezTo>
                    <a:pt x="9926" y="51"/>
                    <a:pt x="9825" y="51"/>
                    <a:pt x="9725" y="76"/>
                  </a:cubicBezTo>
                  <a:cubicBezTo>
                    <a:pt x="9449" y="126"/>
                    <a:pt x="9149" y="151"/>
                    <a:pt x="8873" y="201"/>
                  </a:cubicBezTo>
                  <a:cubicBezTo>
                    <a:pt x="8723" y="226"/>
                    <a:pt x="8572" y="251"/>
                    <a:pt x="8422" y="302"/>
                  </a:cubicBezTo>
                  <a:cubicBezTo>
                    <a:pt x="8296" y="327"/>
                    <a:pt x="8171" y="352"/>
                    <a:pt x="8021" y="377"/>
                  </a:cubicBezTo>
                  <a:cubicBezTo>
                    <a:pt x="7921" y="402"/>
                    <a:pt x="7795" y="427"/>
                    <a:pt x="7695" y="452"/>
                  </a:cubicBezTo>
                  <a:cubicBezTo>
                    <a:pt x="7545" y="502"/>
                    <a:pt x="7369" y="552"/>
                    <a:pt x="7219" y="602"/>
                  </a:cubicBezTo>
                  <a:cubicBezTo>
                    <a:pt x="7119" y="627"/>
                    <a:pt x="7018" y="652"/>
                    <a:pt x="6893" y="703"/>
                  </a:cubicBezTo>
                  <a:cubicBezTo>
                    <a:pt x="6743" y="753"/>
                    <a:pt x="6567" y="828"/>
                    <a:pt x="6417" y="878"/>
                  </a:cubicBezTo>
                  <a:cubicBezTo>
                    <a:pt x="6166" y="978"/>
                    <a:pt x="5916" y="1104"/>
                    <a:pt x="5665" y="1204"/>
                  </a:cubicBezTo>
                  <a:cubicBezTo>
                    <a:pt x="5389" y="1329"/>
                    <a:pt x="5164" y="1454"/>
                    <a:pt x="4913" y="1605"/>
                  </a:cubicBezTo>
                  <a:cubicBezTo>
                    <a:pt x="4387" y="1881"/>
                    <a:pt x="3885" y="2256"/>
                    <a:pt x="3434" y="2632"/>
                  </a:cubicBezTo>
                  <a:cubicBezTo>
                    <a:pt x="2306" y="3585"/>
                    <a:pt x="1379" y="4763"/>
                    <a:pt x="753" y="6091"/>
                  </a:cubicBezTo>
                  <a:cubicBezTo>
                    <a:pt x="427" y="6743"/>
                    <a:pt x="201" y="7444"/>
                    <a:pt x="101" y="8171"/>
                  </a:cubicBezTo>
                  <a:cubicBezTo>
                    <a:pt x="1" y="8873"/>
                    <a:pt x="1" y="9625"/>
                    <a:pt x="176" y="10327"/>
                  </a:cubicBezTo>
                  <a:cubicBezTo>
                    <a:pt x="327" y="11054"/>
                    <a:pt x="627" y="11730"/>
                    <a:pt x="1003" y="12357"/>
                  </a:cubicBezTo>
                  <a:cubicBezTo>
                    <a:pt x="1404" y="13008"/>
                    <a:pt x="1855" y="13610"/>
                    <a:pt x="2382" y="14111"/>
                  </a:cubicBezTo>
                  <a:cubicBezTo>
                    <a:pt x="2657" y="14387"/>
                    <a:pt x="2958" y="14638"/>
                    <a:pt x="3259" y="14863"/>
                  </a:cubicBezTo>
                  <a:cubicBezTo>
                    <a:pt x="3535" y="15089"/>
                    <a:pt x="3835" y="15289"/>
                    <a:pt x="4136" y="15490"/>
                  </a:cubicBezTo>
                  <a:cubicBezTo>
                    <a:pt x="4738" y="15841"/>
                    <a:pt x="5389" y="16141"/>
                    <a:pt x="6091" y="16367"/>
                  </a:cubicBezTo>
                  <a:cubicBezTo>
                    <a:pt x="6442" y="16492"/>
                    <a:pt x="6818" y="16592"/>
                    <a:pt x="7194" y="16643"/>
                  </a:cubicBezTo>
                  <a:cubicBezTo>
                    <a:pt x="7319" y="16668"/>
                    <a:pt x="7444" y="16693"/>
                    <a:pt x="7570" y="16718"/>
                  </a:cubicBezTo>
                  <a:cubicBezTo>
                    <a:pt x="7695" y="16743"/>
                    <a:pt x="7820" y="16768"/>
                    <a:pt x="7946" y="16793"/>
                  </a:cubicBezTo>
                  <a:cubicBezTo>
                    <a:pt x="8096" y="16793"/>
                    <a:pt x="8221" y="16818"/>
                    <a:pt x="8372" y="16843"/>
                  </a:cubicBezTo>
                  <a:cubicBezTo>
                    <a:pt x="8497" y="16843"/>
                    <a:pt x="8647" y="16868"/>
                    <a:pt x="8773" y="16868"/>
                  </a:cubicBezTo>
                  <a:cubicBezTo>
                    <a:pt x="8923" y="16868"/>
                    <a:pt x="9048" y="16893"/>
                    <a:pt x="9199" y="16893"/>
                  </a:cubicBezTo>
                  <a:lnTo>
                    <a:pt x="10001" y="16893"/>
                  </a:lnTo>
                  <a:cubicBezTo>
                    <a:pt x="10126" y="16893"/>
                    <a:pt x="10251" y="16893"/>
                    <a:pt x="10377" y="16868"/>
                  </a:cubicBezTo>
                  <a:cubicBezTo>
                    <a:pt x="10527" y="16843"/>
                    <a:pt x="10677" y="16843"/>
                    <a:pt x="10828" y="16818"/>
                  </a:cubicBezTo>
                  <a:cubicBezTo>
                    <a:pt x="10953" y="16818"/>
                    <a:pt x="11078" y="16793"/>
                    <a:pt x="11204" y="16768"/>
                  </a:cubicBezTo>
                  <a:cubicBezTo>
                    <a:pt x="11354" y="16743"/>
                    <a:pt x="11505" y="16718"/>
                    <a:pt x="11655" y="16693"/>
                  </a:cubicBezTo>
                  <a:cubicBezTo>
                    <a:pt x="11780" y="16668"/>
                    <a:pt x="11906" y="16668"/>
                    <a:pt x="12006" y="16617"/>
                  </a:cubicBezTo>
                  <a:cubicBezTo>
                    <a:pt x="12156" y="16592"/>
                    <a:pt x="12307" y="16542"/>
                    <a:pt x="12432" y="16517"/>
                  </a:cubicBezTo>
                  <a:cubicBezTo>
                    <a:pt x="12582" y="16492"/>
                    <a:pt x="12733" y="16442"/>
                    <a:pt x="12858" y="16417"/>
                  </a:cubicBezTo>
                  <a:cubicBezTo>
                    <a:pt x="12983" y="16367"/>
                    <a:pt x="13109" y="16342"/>
                    <a:pt x="13234" y="16292"/>
                  </a:cubicBezTo>
                  <a:cubicBezTo>
                    <a:pt x="13359" y="16242"/>
                    <a:pt x="13510" y="16216"/>
                    <a:pt x="13635" y="16166"/>
                  </a:cubicBezTo>
                  <a:cubicBezTo>
                    <a:pt x="13760" y="16116"/>
                    <a:pt x="13885" y="16066"/>
                    <a:pt x="13986" y="16041"/>
                  </a:cubicBezTo>
                  <a:cubicBezTo>
                    <a:pt x="14111" y="15991"/>
                    <a:pt x="14261" y="15941"/>
                    <a:pt x="14387" y="15891"/>
                  </a:cubicBezTo>
                  <a:cubicBezTo>
                    <a:pt x="14512" y="15841"/>
                    <a:pt x="14612" y="15765"/>
                    <a:pt x="14738" y="15715"/>
                  </a:cubicBezTo>
                  <a:cubicBezTo>
                    <a:pt x="14863" y="15665"/>
                    <a:pt x="14988" y="15615"/>
                    <a:pt x="15114" y="15540"/>
                  </a:cubicBezTo>
                  <a:cubicBezTo>
                    <a:pt x="15264" y="15490"/>
                    <a:pt x="15389" y="15414"/>
                    <a:pt x="15540" y="15339"/>
                  </a:cubicBezTo>
                  <a:cubicBezTo>
                    <a:pt x="15790" y="15214"/>
                    <a:pt x="16016" y="15064"/>
                    <a:pt x="16266" y="14938"/>
                  </a:cubicBezTo>
                  <a:cubicBezTo>
                    <a:pt x="16367" y="14863"/>
                    <a:pt x="16467" y="14813"/>
                    <a:pt x="16567" y="14738"/>
                  </a:cubicBezTo>
                  <a:cubicBezTo>
                    <a:pt x="16667" y="14663"/>
                    <a:pt x="16793" y="14612"/>
                    <a:pt x="16893" y="14537"/>
                  </a:cubicBezTo>
                  <a:cubicBezTo>
                    <a:pt x="17094" y="14387"/>
                    <a:pt x="17294" y="14237"/>
                    <a:pt x="17495" y="14086"/>
                  </a:cubicBezTo>
                  <a:cubicBezTo>
                    <a:pt x="17720" y="13886"/>
                    <a:pt x="17971" y="13685"/>
                    <a:pt x="18196" y="13485"/>
                  </a:cubicBezTo>
                  <a:cubicBezTo>
                    <a:pt x="18372" y="13334"/>
                    <a:pt x="18547" y="13159"/>
                    <a:pt x="18723" y="12983"/>
                  </a:cubicBezTo>
                  <a:cubicBezTo>
                    <a:pt x="18823" y="12883"/>
                    <a:pt x="18948" y="12758"/>
                    <a:pt x="19048" y="12658"/>
                  </a:cubicBezTo>
                  <a:cubicBezTo>
                    <a:pt x="19149" y="12557"/>
                    <a:pt x="19249" y="12432"/>
                    <a:pt x="19324" y="12332"/>
                  </a:cubicBezTo>
                  <a:cubicBezTo>
                    <a:pt x="19500" y="12131"/>
                    <a:pt x="19650" y="11931"/>
                    <a:pt x="19775" y="11730"/>
                  </a:cubicBezTo>
                  <a:cubicBezTo>
                    <a:pt x="19926" y="11480"/>
                    <a:pt x="20101" y="11254"/>
                    <a:pt x="20226" y="11003"/>
                  </a:cubicBezTo>
                  <a:cubicBezTo>
                    <a:pt x="20276" y="10878"/>
                    <a:pt x="20352" y="10778"/>
                    <a:pt x="20402" y="10653"/>
                  </a:cubicBezTo>
                  <a:cubicBezTo>
                    <a:pt x="20477" y="10502"/>
                    <a:pt x="20527" y="10377"/>
                    <a:pt x="20602" y="10226"/>
                  </a:cubicBezTo>
                  <a:cubicBezTo>
                    <a:pt x="20652" y="10126"/>
                    <a:pt x="20703" y="10001"/>
                    <a:pt x="20728" y="9876"/>
                  </a:cubicBezTo>
                  <a:cubicBezTo>
                    <a:pt x="20778" y="9750"/>
                    <a:pt x="20828" y="9600"/>
                    <a:pt x="20878" y="9475"/>
                  </a:cubicBezTo>
                  <a:cubicBezTo>
                    <a:pt x="20903" y="9349"/>
                    <a:pt x="20928" y="9224"/>
                    <a:pt x="20953" y="9099"/>
                  </a:cubicBezTo>
                  <a:cubicBezTo>
                    <a:pt x="20978" y="8948"/>
                    <a:pt x="21003" y="8823"/>
                    <a:pt x="21028" y="8673"/>
                  </a:cubicBezTo>
                  <a:cubicBezTo>
                    <a:pt x="21028" y="8547"/>
                    <a:pt x="21053" y="8422"/>
                    <a:pt x="21053" y="8297"/>
                  </a:cubicBezTo>
                  <a:cubicBezTo>
                    <a:pt x="21078" y="8171"/>
                    <a:pt x="21078" y="8021"/>
                    <a:pt x="21078" y="7871"/>
                  </a:cubicBezTo>
                  <a:cubicBezTo>
                    <a:pt x="21053" y="7720"/>
                    <a:pt x="21053" y="7545"/>
                    <a:pt x="21053" y="7369"/>
                  </a:cubicBezTo>
                  <a:cubicBezTo>
                    <a:pt x="21028" y="7119"/>
                    <a:pt x="20978" y="6868"/>
                    <a:pt x="20903" y="6617"/>
                  </a:cubicBezTo>
                  <a:cubicBezTo>
                    <a:pt x="20828" y="6342"/>
                    <a:pt x="20753" y="6066"/>
                    <a:pt x="20652" y="5815"/>
                  </a:cubicBezTo>
                  <a:cubicBezTo>
                    <a:pt x="20552" y="5540"/>
                    <a:pt x="20427" y="5289"/>
                    <a:pt x="20276" y="5038"/>
                  </a:cubicBezTo>
                  <a:cubicBezTo>
                    <a:pt x="20051" y="4587"/>
                    <a:pt x="19775" y="4161"/>
                    <a:pt x="19474" y="3760"/>
                  </a:cubicBezTo>
                  <a:cubicBezTo>
                    <a:pt x="19124" y="3334"/>
                    <a:pt x="18748" y="2933"/>
                    <a:pt x="18322" y="2557"/>
                  </a:cubicBezTo>
                  <a:cubicBezTo>
                    <a:pt x="18096" y="2382"/>
                    <a:pt x="17896" y="2231"/>
                    <a:pt x="17670" y="2056"/>
                  </a:cubicBezTo>
                  <a:cubicBezTo>
                    <a:pt x="17444" y="1906"/>
                    <a:pt x="17219" y="1780"/>
                    <a:pt x="16993" y="1655"/>
                  </a:cubicBezTo>
                  <a:cubicBezTo>
                    <a:pt x="16542" y="1404"/>
                    <a:pt x="16091" y="1179"/>
                    <a:pt x="15590" y="1003"/>
                  </a:cubicBezTo>
                  <a:cubicBezTo>
                    <a:pt x="14637" y="652"/>
                    <a:pt x="13610" y="402"/>
                    <a:pt x="12607" y="201"/>
                  </a:cubicBezTo>
                  <a:cubicBezTo>
                    <a:pt x="12582" y="189"/>
                    <a:pt x="12551" y="183"/>
                    <a:pt x="12520" y="183"/>
                  </a:cubicBezTo>
                  <a:cubicBezTo>
                    <a:pt x="12488" y="183"/>
                    <a:pt x="12457" y="189"/>
                    <a:pt x="12432" y="201"/>
                  </a:cubicBezTo>
                  <a:cubicBezTo>
                    <a:pt x="12281" y="151"/>
                    <a:pt x="12156" y="101"/>
                    <a:pt x="12006" y="76"/>
                  </a:cubicBezTo>
                  <a:cubicBezTo>
                    <a:pt x="11780" y="51"/>
                    <a:pt x="11555" y="26"/>
                    <a:pt x="11329" y="26"/>
                  </a:cubicBezTo>
                  <a:cubicBezTo>
                    <a:pt x="11204" y="1"/>
                    <a:pt x="11053" y="1"/>
                    <a:pt x="10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68"/>
            <p:cNvSpPr/>
            <p:nvPr/>
          </p:nvSpPr>
          <p:spPr>
            <a:xfrm>
              <a:off x="1804025" y="2508600"/>
              <a:ext cx="379100" cy="555375"/>
            </a:xfrm>
            <a:custGeom>
              <a:avLst/>
              <a:gdLst/>
              <a:ahLst/>
              <a:cxnLst/>
              <a:rect l="l" t="t" r="r" b="b"/>
              <a:pathLst>
                <a:path w="15164" h="22215" extrusionOk="0">
                  <a:moveTo>
                    <a:pt x="12917" y="1"/>
                  </a:moveTo>
                  <a:cubicBezTo>
                    <a:pt x="12890" y="1"/>
                    <a:pt x="12861" y="3"/>
                    <a:pt x="12833" y="9"/>
                  </a:cubicBezTo>
                  <a:cubicBezTo>
                    <a:pt x="12582" y="34"/>
                    <a:pt x="12356" y="284"/>
                    <a:pt x="12407" y="535"/>
                  </a:cubicBezTo>
                  <a:cubicBezTo>
                    <a:pt x="12532" y="1613"/>
                    <a:pt x="12657" y="2690"/>
                    <a:pt x="12783" y="3793"/>
                  </a:cubicBezTo>
                  <a:cubicBezTo>
                    <a:pt x="12883" y="4821"/>
                    <a:pt x="13008" y="5873"/>
                    <a:pt x="13158" y="6926"/>
                  </a:cubicBezTo>
                  <a:cubicBezTo>
                    <a:pt x="13309" y="8004"/>
                    <a:pt x="13459" y="9106"/>
                    <a:pt x="13610" y="10209"/>
                  </a:cubicBezTo>
                  <a:cubicBezTo>
                    <a:pt x="13860" y="12314"/>
                    <a:pt x="13986" y="14420"/>
                    <a:pt x="14086" y="16550"/>
                  </a:cubicBezTo>
                  <a:cubicBezTo>
                    <a:pt x="14086" y="16525"/>
                    <a:pt x="14086" y="16500"/>
                    <a:pt x="14086" y="16475"/>
                  </a:cubicBezTo>
                  <a:cubicBezTo>
                    <a:pt x="14111" y="17001"/>
                    <a:pt x="14136" y="17553"/>
                    <a:pt x="14136" y="18079"/>
                  </a:cubicBezTo>
                  <a:cubicBezTo>
                    <a:pt x="14136" y="18555"/>
                    <a:pt x="14111" y="19031"/>
                    <a:pt x="14086" y="19532"/>
                  </a:cubicBezTo>
                  <a:cubicBezTo>
                    <a:pt x="14061" y="19733"/>
                    <a:pt x="14061" y="19933"/>
                    <a:pt x="14011" y="20134"/>
                  </a:cubicBezTo>
                  <a:cubicBezTo>
                    <a:pt x="13986" y="20209"/>
                    <a:pt x="13960" y="20259"/>
                    <a:pt x="13960" y="20334"/>
                  </a:cubicBezTo>
                  <a:cubicBezTo>
                    <a:pt x="13935" y="20385"/>
                    <a:pt x="13910" y="20435"/>
                    <a:pt x="13885" y="20460"/>
                  </a:cubicBezTo>
                  <a:cubicBezTo>
                    <a:pt x="13885" y="20485"/>
                    <a:pt x="13885" y="20510"/>
                    <a:pt x="13860" y="20510"/>
                  </a:cubicBezTo>
                  <a:cubicBezTo>
                    <a:pt x="13860" y="20510"/>
                    <a:pt x="13860" y="20510"/>
                    <a:pt x="13860" y="20535"/>
                  </a:cubicBezTo>
                  <a:lnTo>
                    <a:pt x="13835" y="20535"/>
                  </a:lnTo>
                  <a:cubicBezTo>
                    <a:pt x="13835" y="20535"/>
                    <a:pt x="13835" y="20560"/>
                    <a:pt x="13810" y="20560"/>
                  </a:cubicBezTo>
                  <a:lnTo>
                    <a:pt x="13785" y="20560"/>
                  </a:lnTo>
                  <a:cubicBezTo>
                    <a:pt x="13459" y="20660"/>
                    <a:pt x="13133" y="20710"/>
                    <a:pt x="12808" y="20761"/>
                  </a:cubicBezTo>
                  <a:lnTo>
                    <a:pt x="12833" y="20761"/>
                  </a:lnTo>
                  <a:cubicBezTo>
                    <a:pt x="12131" y="20861"/>
                    <a:pt x="11429" y="20961"/>
                    <a:pt x="10727" y="21036"/>
                  </a:cubicBezTo>
                  <a:cubicBezTo>
                    <a:pt x="10001" y="21111"/>
                    <a:pt x="9299" y="21162"/>
                    <a:pt x="8572" y="21187"/>
                  </a:cubicBezTo>
                  <a:cubicBezTo>
                    <a:pt x="8080" y="21201"/>
                    <a:pt x="7588" y="21216"/>
                    <a:pt x="7091" y="21216"/>
                  </a:cubicBezTo>
                  <a:cubicBezTo>
                    <a:pt x="6728" y="21216"/>
                    <a:pt x="6361" y="21208"/>
                    <a:pt x="5990" y="21187"/>
                  </a:cubicBezTo>
                  <a:cubicBezTo>
                    <a:pt x="5138" y="21136"/>
                    <a:pt x="4261" y="21086"/>
                    <a:pt x="3409" y="21011"/>
                  </a:cubicBezTo>
                  <a:cubicBezTo>
                    <a:pt x="3058" y="20961"/>
                    <a:pt x="2707" y="20936"/>
                    <a:pt x="2381" y="20886"/>
                  </a:cubicBezTo>
                  <a:cubicBezTo>
                    <a:pt x="2081" y="20861"/>
                    <a:pt x="1805" y="20811"/>
                    <a:pt x="1504" y="20735"/>
                  </a:cubicBezTo>
                  <a:cubicBezTo>
                    <a:pt x="1354" y="20710"/>
                    <a:pt x="1229" y="20685"/>
                    <a:pt x="1078" y="20635"/>
                  </a:cubicBezTo>
                  <a:cubicBezTo>
                    <a:pt x="1053" y="20610"/>
                    <a:pt x="1028" y="20610"/>
                    <a:pt x="1003" y="20585"/>
                  </a:cubicBezTo>
                  <a:cubicBezTo>
                    <a:pt x="1003" y="20535"/>
                    <a:pt x="978" y="20460"/>
                    <a:pt x="978" y="20385"/>
                  </a:cubicBezTo>
                  <a:cubicBezTo>
                    <a:pt x="978" y="20084"/>
                    <a:pt x="1003" y="19808"/>
                    <a:pt x="1028" y="19507"/>
                  </a:cubicBezTo>
                  <a:cubicBezTo>
                    <a:pt x="1103" y="18480"/>
                    <a:pt x="1153" y="17427"/>
                    <a:pt x="1229" y="16400"/>
                  </a:cubicBezTo>
                  <a:cubicBezTo>
                    <a:pt x="1304" y="15372"/>
                    <a:pt x="1404" y="14319"/>
                    <a:pt x="1479" y="13292"/>
                  </a:cubicBezTo>
                  <a:cubicBezTo>
                    <a:pt x="1554" y="12189"/>
                    <a:pt x="1630" y="11061"/>
                    <a:pt x="1705" y="9958"/>
                  </a:cubicBezTo>
                  <a:cubicBezTo>
                    <a:pt x="1780" y="8906"/>
                    <a:pt x="1880" y="7878"/>
                    <a:pt x="1955" y="6851"/>
                  </a:cubicBezTo>
                  <a:cubicBezTo>
                    <a:pt x="2031" y="5974"/>
                    <a:pt x="2106" y="5121"/>
                    <a:pt x="2206" y="4244"/>
                  </a:cubicBezTo>
                  <a:cubicBezTo>
                    <a:pt x="2231" y="3843"/>
                    <a:pt x="2281" y="3442"/>
                    <a:pt x="2306" y="3016"/>
                  </a:cubicBezTo>
                  <a:cubicBezTo>
                    <a:pt x="2331" y="2816"/>
                    <a:pt x="2356" y="2590"/>
                    <a:pt x="2356" y="2364"/>
                  </a:cubicBezTo>
                  <a:cubicBezTo>
                    <a:pt x="2381" y="2214"/>
                    <a:pt x="2381" y="2039"/>
                    <a:pt x="2407" y="1888"/>
                  </a:cubicBezTo>
                  <a:cubicBezTo>
                    <a:pt x="2457" y="1638"/>
                    <a:pt x="2306" y="1387"/>
                    <a:pt x="2056" y="1337"/>
                  </a:cubicBezTo>
                  <a:cubicBezTo>
                    <a:pt x="2011" y="1322"/>
                    <a:pt x="1965" y="1315"/>
                    <a:pt x="1918" y="1315"/>
                  </a:cubicBezTo>
                  <a:cubicBezTo>
                    <a:pt x="1729" y="1315"/>
                    <a:pt x="1540" y="1432"/>
                    <a:pt x="1479" y="1613"/>
                  </a:cubicBezTo>
                  <a:cubicBezTo>
                    <a:pt x="1429" y="1688"/>
                    <a:pt x="1429" y="1788"/>
                    <a:pt x="1429" y="1888"/>
                  </a:cubicBezTo>
                  <a:cubicBezTo>
                    <a:pt x="1404" y="1989"/>
                    <a:pt x="1404" y="2089"/>
                    <a:pt x="1404" y="2214"/>
                  </a:cubicBezTo>
                  <a:cubicBezTo>
                    <a:pt x="1379" y="2415"/>
                    <a:pt x="1354" y="2615"/>
                    <a:pt x="1329" y="2841"/>
                  </a:cubicBezTo>
                  <a:cubicBezTo>
                    <a:pt x="1304" y="3267"/>
                    <a:pt x="1254" y="3693"/>
                    <a:pt x="1203" y="4144"/>
                  </a:cubicBezTo>
                  <a:cubicBezTo>
                    <a:pt x="1103" y="5272"/>
                    <a:pt x="1003" y="6400"/>
                    <a:pt x="903" y="7527"/>
                  </a:cubicBezTo>
                  <a:cubicBezTo>
                    <a:pt x="828" y="8605"/>
                    <a:pt x="752" y="9683"/>
                    <a:pt x="677" y="10786"/>
                  </a:cubicBezTo>
                  <a:cubicBezTo>
                    <a:pt x="602" y="11838"/>
                    <a:pt x="527" y="12891"/>
                    <a:pt x="427" y="13943"/>
                  </a:cubicBezTo>
                  <a:cubicBezTo>
                    <a:pt x="351" y="14971"/>
                    <a:pt x="276" y="16024"/>
                    <a:pt x="201" y="17051"/>
                  </a:cubicBezTo>
                  <a:cubicBezTo>
                    <a:pt x="176" y="17578"/>
                    <a:pt x="126" y="18104"/>
                    <a:pt x="101" y="18605"/>
                  </a:cubicBezTo>
                  <a:cubicBezTo>
                    <a:pt x="76" y="19106"/>
                    <a:pt x="26" y="19608"/>
                    <a:pt x="0" y="20109"/>
                  </a:cubicBezTo>
                  <a:cubicBezTo>
                    <a:pt x="0" y="20259"/>
                    <a:pt x="0" y="20385"/>
                    <a:pt x="0" y="20535"/>
                  </a:cubicBezTo>
                  <a:cubicBezTo>
                    <a:pt x="26" y="20685"/>
                    <a:pt x="26" y="20861"/>
                    <a:pt x="101" y="21011"/>
                  </a:cubicBezTo>
                  <a:cubicBezTo>
                    <a:pt x="151" y="21162"/>
                    <a:pt x="251" y="21262"/>
                    <a:pt x="376" y="21362"/>
                  </a:cubicBezTo>
                  <a:cubicBezTo>
                    <a:pt x="477" y="21437"/>
                    <a:pt x="602" y="21512"/>
                    <a:pt x="727" y="21563"/>
                  </a:cubicBezTo>
                  <a:cubicBezTo>
                    <a:pt x="953" y="21638"/>
                    <a:pt x="1203" y="21688"/>
                    <a:pt x="1429" y="21738"/>
                  </a:cubicBezTo>
                  <a:cubicBezTo>
                    <a:pt x="1980" y="21838"/>
                    <a:pt x="2507" y="21913"/>
                    <a:pt x="3058" y="21964"/>
                  </a:cubicBezTo>
                  <a:cubicBezTo>
                    <a:pt x="4136" y="22064"/>
                    <a:pt x="5214" y="22139"/>
                    <a:pt x="6291" y="22189"/>
                  </a:cubicBezTo>
                  <a:cubicBezTo>
                    <a:pt x="6642" y="22189"/>
                    <a:pt x="6993" y="22214"/>
                    <a:pt x="7344" y="22214"/>
                  </a:cubicBezTo>
                  <a:cubicBezTo>
                    <a:pt x="8046" y="22214"/>
                    <a:pt x="8747" y="22164"/>
                    <a:pt x="9449" y="22139"/>
                  </a:cubicBezTo>
                  <a:cubicBezTo>
                    <a:pt x="10502" y="22064"/>
                    <a:pt x="11529" y="21964"/>
                    <a:pt x="12557" y="21788"/>
                  </a:cubicBezTo>
                  <a:cubicBezTo>
                    <a:pt x="12808" y="21763"/>
                    <a:pt x="13033" y="21713"/>
                    <a:pt x="13284" y="21688"/>
                  </a:cubicBezTo>
                  <a:cubicBezTo>
                    <a:pt x="13409" y="21663"/>
                    <a:pt x="13534" y="21638"/>
                    <a:pt x="13660" y="21613"/>
                  </a:cubicBezTo>
                  <a:cubicBezTo>
                    <a:pt x="13760" y="21588"/>
                    <a:pt x="13860" y="21563"/>
                    <a:pt x="13986" y="21537"/>
                  </a:cubicBezTo>
                  <a:cubicBezTo>
                    <a:pt x="14086" y="21512"/>
                    <a:pt x="14211" y="21462"/>
                    <a:pt x="14336" y="21412"/>
                  </a:cubicBezTo>
                  <a:cubicBezTo>
                    <a:pt x="14437" y="21337"/>
                    <a:pt x="14537" y="21262"/>
                    <a:pt x="14612" y="21162"/>
                  </a:cubicBezTo>
                  <a:cubicBezTo>
                    <a:pt x="14788" y="20936"/>
                    <a:pt x="14888" y="20660"/>
                    <a:pt x="14963" y="20385"/>
                  </a:cubicBezTo>
                  <a:cubicBezTo>
                    <a:pt x="15038" y="20034"/>
                    <a:pt x="15063" y="19708"/>
                    <a:pt x="15088" y="19357"/>
                  </a:cubicBezTo>
                  <a:cubicBezTo>
                    <a:pt x="15163" y="18279"/>
                    <a:pt x="15113" y="17202"/>
                    <a:pt x="15063" y="16124"/>
                  </a:cubicBezTo>
                  <a:cubicBezTo>
                    <a:pt x="15013" y="15046"/>
                    <a:pt x="14938" y="13943"/>
                    <a:pt x="14863" y="12866"/>
                  </a:cubicBezTo>
                  <a:cubicBezTo>
                    <a:pt x="14788" y="11788"/>
                    <a:pt x="14662" y="10735"/>
                    <a:pt x="14537" y="9683"/>
                  </a:cubicBezTo>
                  <a:cubicBezTo>
                    <a:pt x="14412" y="8630"/>
                    <a:pt x="14261" y="7578"/>
                    <a:pt x="14111" y="6525"/>
                  </a:cubicBezTo>
                  <a:cubicBezTo>
                    <a:pt x="13960" y="5472"/>
                    <a:pt x="13835" y="4445"/>
                    <a:pt x="13710" y="3392"/>
                  </a:cubicBezTo>
                  <a:cubicBezTo>
                    <a:pt x="13610" y="2390"/>
                    <a:pt x="13509" y="1412"/>
                    <a:pt x="13384" y="435"/>
                  </a:cubicBezTo>
                  <a:cubicBezTo>
                    <a:pt x="13362" y="188"/>
                    <a:pt x="13158" y="1"/>
                    <a:pt x="12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68"/>
            <p:cNvSpPr/>
            <p:nvPr/>
          </p:nvSpPr>
          <p:spPr>
            <a:xfrm>
              <a:off x="1793375" y="3048075"/>
              <a:ext cx="142250" cy="319150"/>
            </a:xfrm>
            <a:custGeom>
              <a:avLst/>
              <a:gdLst/>
              <a:ahLst/>
              <a:cxnLst/>
              <a:rect l="l" t="t" r="r" b="b"/>
              <a:pathLst>
                <a:path w="5690" h="12766" extrusionOk="0">
                  <a:moveTo>
                    <a:pt x="1655" y="10585"/>
                  </a:moveTo>
                  <a:cubicBezTo>
                    <a:pt x="1755" y="10585"/>
                    <a:pt x="1855" y="10610"/>
                    <a:pt x="1955" y="10635"/>
                  </a:cubicBezTo>
                  <a:cubicBezTo>
                    <a:pt x="2106" y="10660"/>
                    <a:pt x="2231" y="10710"/>
                    <a:pt x="2356" y="10761"/>
                  </a:cubicBezTo>
                  <a:cubicBezTo>
                    <a:pt x="2607" y="10836"/>
                    <a:pt x="2833" y="10961"/>
                    <a:pt x="3058" y="11061"/>
                  </a:cubicBezTo>
                  <a:cubicBezTo>
                    <a:pt x="3133" y="11111"/>
                    <a:pt x="3208" y="11137"/>
                    <a:pt x="3284" y="11187"/>
                  </a:cubicBezTo>
                  <a:cubicBezTo>
                    <a:pt x="3259" y="11212"/>
                    <a:pt x="3234" y="11237"/>
                    <a:pt x="3208" y="11262"/>
                  </a:cubicBezTo>
                  <a:cubicBezTo>
                    <a:pt x="3158" y="11312"/>
                    <a:pt x="3133" y="11362"/>
                    <a:pt x="3083" y="11412"/>
                  </a:cubicBezTo>
                  <a:cubicBezTo>
                    <a:pt x="3008" y="11462"/>
                    <a:pt x="2958" y="11487"/>
                    <a:pt x="2908" y="11538"/>
                  </a:cubicBezTo>
                  <a:cubicBezTo>
                    <a:pt x="2833" y="11563"/>
                    <a:pt x="2782" y="11588"/>
                    <a:pt x="2732" y="11638"/>
                  </a:cubicBezTo>
                  <a:cubicBezTo>
                    <a:pt x="2682" y="11663"/>
                    <a:pt x="2607" y="11663"/>
                    <a:pt x="2557" y="11688"/>
                  </a:cubicBezTo>
                  <a:cubicBezTo>
                    <a:pt x="2482" y="11713"/>
                    <a:pt x="2406" y="11738"/>
                    <a:pt x="2306" y="11738"/>
                  </a:cubicBezTo>
                  <a:cubicBezTo>
                    <a:pt x="2206" y="11763"/>
                    <a:pt x="2131" y="11763"/>
                    <a:pt x="2030" y="11788"/>
                  </a:cubicBezTo>
                  <a:cubicBezTo>
                    <a:pt x="1955" y="11788"/>
                    <a:pt x="1880" y="11788"/>
                    <a:pt x="1805" y="11763"/>
                  </a:cubicBezTo>
                  <a:lnTo>
                    <a:pt x="1705" y="11763"/>
                  </a:lnTo>
                  <a:cubicBezTo>
                    <a:pt x="1655" y="11738"/>
                    <a:pt x="1629" y="11738"/>
                    <a:pt x="1604" y="11713"/>
                  </a:cubicBezTo>
                  <a:cubicBezTo>
                    <a:pt x="1554" y="11713"/>
                    <a:pt x="1529" y="11688"/>
                    <a:pt x="1504" y="11688"/>
                  </a:cubicBezTo>
                  <a:cubicBezTo>
                    <a:pt x="1479" y="11663"/>
                    <a:pt x="1479" y="11663"/>
                    <a:pt x="1454" y="11663"/>
                  </a:cubicBezTo>
                  <a:cubicBezTo>
                    <a:pt x="1429" y="11638"/>
                    <a:pt x="1404" y="11613"/>
                    <a:pt x="1379" y="11588"/>
                  </a:cubicBezTo>
                  <a:cubicBezTo>
                    <a:pt x="1329" y="11563"/>
                    <a:pt x="1304" y="11538"/>
                    <a:pt x="1279" y="11487"/>
                  </a:cubicBezTo>
                  <a:cubicBezTo>
                    <a:pt x="1254" y="11462"/>
                    <a:pt x="1228" y="11412"/>
                    <a:pt x="1203" y="11387"/>
                  </a:cubicBezTo>
                  <a:cubicBezTo>
                    <a:pt x="1178" y="11337"/>
                    <a:pt x="1153" y="11312"/>
                    <a:pt x="1153" y="11262"/>
                  </a:cubicBezTo>
                  <a:cubicBezTo>
                    <a:pt x="1128" y="11237"/>
                    <a:pt x="1128" y="11212"/>
                    <a:pt x="1103" y="11162"/>
                  </a:cubicBezTo>
                  <a:cubicBezTo>
                    <a:pt x="1103" y="11137"/>
                    <a:pt x="1103" y="11111"/>
                    <a:pt x="1078" y="11086"/>
                  </a:cubicBezTo>
                  <a:cubicBezTo>
                    <a:pt x="1078" y="11036"/>
                    <a:pt x="1078" y="10986"/>
                    <a:pt x="1078" y="10936"/>
                  </a:cubicBezTo>
                  <a:cubicBezTo>
                    <a:pt x="1078" y="10911"/>
                    <a:pt x="1078" y="10886"/>
                    <a:pt x="1078" y="10861"/>
                  </a:cubicBezTo>
                  <a:cubicBezTo>
                    <a:pt x="1078" y="10836"/>
                    <a:pt x="1078" y="10811"/>
                    <a:pt x="1078" y="10786"/>
                  </a:cubicBezTo>
                  <a:cubicBezTo>
                    <a:pt x="1078" y="10761"/>
                    <a:pt x="1103" y="10736"/>
                    <a:pt x="1103" y="10736"/>
                  </a:cubicBezTo>
                  <a:cubicBezTo>
                    <a:pt x="1103" y="10710"/>
                    <a:pt x="1103" y="10710"/>
                    <a:pt x="1128" y="10685"/>
                  </a:cubicBezTo>
                  <a:cubicBezTo>
                    <a:pt x="1128" y="10660"/>
                    <a:pt x="1128" y="10660"/>
                    <a:pt x="1153" y="10635"/>
                  </a:cubicBezTo>
                  <a:cubicBezTo>
                    <a:pt x="1153" y="10635"/>
                    <a:pt x="1153" y="10610"/>
                    <a:pt x="1178" y="10610"/>
                  </a:cubicBezTo>
                  <a:cubicBezTo>
                    <a:pt x="1203" y="10610"/>
                    <a:pt x="1228" y="10585"/>
                    <a:pt x="1254" y="10585"/>
                  </a:cubicBezTo>
                  <a:close/>
                  <a:moveTo>
                    <a:pt x="5160" y="1"/>
                  </a:moveTo>
                  <a:cubicBezTo>
                    <a:pt x="4933" y="1"/>
                    <a:pt x="4707" y="185"/>
                    <a:pt x="4662" y="410"/>
                  </a:cubicBezTo>
                  <a:cubicBezTo>
                    <a:pt x="4537" y="1563"/>
                    <a:pt x="4437" y="2740"/>
                    <a:pt x="4311" y="3893"/>
                  </a:cubicBezTo>
                  <a:cubicBezTo>
                    <a:pt x="4211" y="4946"/>
                    <a:pt x="4136" y="5999"/>
                    <a:pt x="4036" y="7076"/>
                  </a:cubicBezTo>
                  <a:cubicBezTo>
                    <a:pt x="3960" y="8054"/>
                    <a:pt x="3910" y="9056"/>
                    <a:pt x="3810" y="10034"/>
                  </a:cubicBezTo>
                  <a:cubicBezTo>
                    <a:pt x="3810" y="10134"/>
                    <a:pt x="3810" y="10209"/>
                    <a:pt x="3785" y="10309"/>
                  </a:cubicBezTo>
                  <a:cubicBezTo>
                    <a:pt x="3434" y="10159"/>
                    <a:pt x="3108" y="9984"/>
                    <a:pt x="2757" y="9833"/>
                  </a:cubicBezTo>
                  <a:cubicBezTo>
                    <a:pt x="2557" y="9758"/>
                    <a:pt x="2356" y="9708"/>
                    <a:pt x="2156" y="9683"/>
                  </a:cubicBezTo>
                  <a:cubicBezTo>
                    <a:pt x="1955" y="9633"/>
                    <a:pt x="1730" y="9583"/>
                    <a:pt x="1529" y="9583"/>
                  </a:cubicBezTo>
                  <a:cubicBezTo>
                    <a:pt x="1178" y="9583"/>
                    <a:pt x="827" y="9608"/>
                    <a:pt x="552" y="9858"/>
                  </a:cubicBezTo>
                  <a:cubicBezTo>
                    <a:pt x="76" y="10234"/>
                    <a:pt x="0" y="10886"/>
                    <a:pt x="151" y="11437"/>
                  </a:cubicBezTo>
                  <a:cubicBezTo>
                    <a:pt x="226" y="11713"/>
                    <a:pt x="376" y="11989"/>
                    <a:pt x="577" y="12189"/>
                  </a:cubicBezTo>
                  <a:cubicBezTo>
                    <a:pt x="752" y="12365"/>
                    <a:pt x="953" y="12540"/>
                    <a:pt x="1178" y="12615"/>
                  </a:cubicBezTo>
                  <a:cubicBezTo>
                    <a:pt x="1429" y="12715"/>
                    <a:pt x="1705" y="12766"/>
                    <a:pt x="1955" y="12766"/>
                  </a:cubicBezTo>
                  <a:lnTo>
                    <a:pt x="2131" y="12766"/>
                  </a:lnTo>
                  <a:cubicBezTo>
                    <a:pt x="2632" y="12741"/>
                    <a:pt x="3108" y="12590"/>
                    <a:pt x="3534" y="12289"/>
                  </a:cubicBezTo>
                  <a:cubicBezTo>
                    <a:pt x="3835" y="12064"/>
                    <a:pt x="4111" y="11788"/>
                    <a:pt x="4311" y="11462"/>
                  </a:cubicBezTo>
                  <a:cubicBezTo>
                    <a:pt x="4361" y="11362"/>
                    <a:pt x="4386" y="11262"/>
                    <a:pt x="4361" y="11162"/>
                  </a:cubicBezTo>
                  <a:cubicBezTo>
                    <a:pt x="4411" y="11137"/>
                    <a:pt x="4462" y="11086"/>
                    <a:pt x="4512" y="11036"/>
                  </a:cubicBezTo>
                  <a:cubicBezTo>
                    <a:pt x="4587" y="10911"/>
                    <a:pt x="4662" y="10811"/>
                    <a:pt x="4712" y="10660"/>
                  </a:cubicBezTo>
                  <a:cubicBezTo>
                    <a:pt x="4737" y="10585"/>
                    <a:pt x="4762" y="10485"/>
                    <a:pt x="4762" y="10385"/>
                  </a:cubicBezTo>
                  <a:cubicBezTo>
                    <a:pt x="4812" y="10109"/>
                    <a:pt x="4812" y="9858"/>
                    <a:pt x="4838" y="9608"/>
                  </a:cubicBezTo>
                  <a:cubicBezTo>
                    <a:pt x="4863" y="9357"/>
                    <a:pt x="4888" y="9106"/>
                    <a:pt x="4888" y="8856"/>
                  </a:cubicBezTo>
                  <a:cubicBezTo>
                    <a:pt x="4988" y="7828"/>
                    <a:pt x="5063" y="6801"/>
                    <a:pt x="5138" y="5773"/>
                  </a:cubicBezTo>
                  <a:cubicBezTo>
                    <a:pt x="5138" y="5761"/>
                    <a:pt x="5138" y="5754"/>
                    <a:pt x="5138" y="5748"/>
                  </a:cubicBezTo>
                  <a:cubicBezTo>
                    <a:pt x="5213" y="4871"/>
                    <a:pt x="5314" y="4019"/>
                    <a:pt x="5389" y="3141"/>
                  </a:cubicBezTo>
                  <a:cubicBezTo>
                    <a:pt x="5464" y="2289"/>
                    <a:pt x="5539" y="1412"/>
                    <a:pt x="5640" y="560"/>
                  </a:cubicBezTo>
                  <a:cubicBezTo>
                    <a:pt x="5690" y="309"/>
                    <a:pt x="5514" y="34"/>
                    <a:pt x="5239" y="9"/>
                  </a:cubicBezTo>
                  <a:cubicBezTo>
                    <a:pt x="5212" y="3"/>
                    <a:pt x="5186" y="1"/>
                    <a:pt x="5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68"/>
            <p:cNvSpPr/>
            <p:nvPr/>
          </p:nvSpPr>
          <p:spPr>
            <a:xfrm>
              <a:off x="2050275" y="3056425"/>
              <a:ext cx="124700" cy="299525"/>
            </a:xfrm>
            <a:custGeom>
              <a:avLst/>
              <a:gdLst/>
              <a:ahLst/>
              <a:cxnLst/>
              <a:rect l="l" t="t" r="r" b="b"/>
              <a:pathLst>
                <a:path w="4988" h="11981" extrusionOk="0">
                  <a:moveTo>
                    <a:pt x="2757" y="9800"/>
                  </a:moveTo>
                  <a:cubicBezTo>
                    <a:pt x="2832" y="9800"/>
                    <a:pt x="2907" y="9800"/>
                    <a:pt x="2983" y="9825"/>
                  </a:cubicBezTo>
                  <a:cubicBezTo>
                    <a:pt x="3133" y="9825"/>
                    <a:pt x="3258" y="9850"/>
                    <a:pt x="3409" y="9875"/>
                  </a:cubicBezTo>
                  <a:lnTo>
                    <a:pt x="3459" y="9875"/>
                  </a:lnTo>
                  <a:cubicBezTo>
                    <a:pt x="3509" y="9900"/>
                    <a:pt x="3559" y="9925"/>
                    <a:pt x="3609" y="9950"/>
                  </a:cubicBezTo>
                  <a:cubicBezTo>
                    <a:pt x="3634" y="9975"/>
                    <a:pt x="3684" y="10000"/>
                    <a:pt x="3709" y="10026"/>
                  </a:cubicBezTo>
                  <a:cubicBezTo>
                    <a:pt x="3760" y="10051"/>
                    <a:pt x="3785" y="10076"/>
                    <a:pt x="3810" y="10101"/>
                  </a:cubicBezTo>
                  <a:cubicBezTo>
                    <a:pt x="3835" y="10126"/>
                    <a:pt x="3860" y="10151"/>
                    <a:pt x="3885" y="10176"/>
                  </a:cubicBezTo>
                  <a:cubicBezTo>
                    <a:pt x="3910" y="10201"/>
                    <a:pt x="3910" y="10201"/>
                    <a:pt x="3935" y="10226"/>
                  </a:cubicBezTo>
                  <a:cubicBezTo>
                    <a:pt x="3935" y="10251"/>
                    <a:pt x="3960" y="10251"/>
                    <a:pt x="3960" y="10276"/>
                  </a:cubicBezTo>
                  <a:cubicBezTo>
                    <a:pt x="3960" y="10301"/>
                    <a:pt x="3960" y="10301"/>
                    <a:pt x="3985" y="10326"/>
                  </a:cubicBezTo>
                  <a:cubicBezTo>
                    <a:pt x="3985" y="10326"/>
                    <a:pt x="3985" y="10351"/>
                    <a:pt x="3985" y="10351"/>
                  </a:cubicBezTo>
                  <a:cubicBezTo>
                    <a:pt x="3985" y="10376"/>
                    <a:pt x="3985" y="10376"/>
                    <a:pt x="3985" y="10402"/>
                  </a:cubicBezTo>
                  <a:cubicBezTo>
                    <a:pt x="3985" y="10402"/>
                    <a:pt x="3985" y="10427"/>
                    <a:pt x="3985" y="10427"/>
                  </a:cubicBezTo>
                  <a:cubicBezTo>
                    <a:pt x="3985" y="10452"/>
                    <a:pt x="3985" y="10452"/>
                    <a:pt x="3985" y="10452"/>
                  </a:cubicBezTo>
                  <a:cubicBezTo>
                    <a:pt x="3985" y="10477"/>
                    <a:pt x="3960" y="10502"/>
                    <a:pt x="3960" y="10527"/>
                  </a:cubicBezTo>
                  <a:cubicBezTo>
                    <a:pt x="3960" y="10552"/>
                    <a:pt x="3960" y="10552"/>
                    <a:pt x="3935" y="10577"/>
                  </a:cubicBezTo>
                  <a:cubicBezTo>
                    <a:pt x="3935" y="10577"/>
                    <a:pt x="3935" y="10602"/>
                    <a:pt x="3910" y="10602"/>
                  </a:cubicBezTo>
                  <a:cubicBezTo>
                    <a:pt x="3910" y="10627"/>
                    <a:pt x="3885" y="10652"/>
                    <a:pt x="3860" y="10677"/>
                  </a:cubicBezTo>
                  <a:cubicBezTo>
                    <a:pt x="3835" y="10702"/>
                    <a:pt x="3810" y="10727"/>
                    <a:pt x="3785" y="10752"/>
                  </a:cubicBezTo>
                  <a:cubicBezTo>
                    <a:pt x="3735" y="10777"/>
                    <a:pt x="3709" y="10828"/>
                    <a:pt x="3659" y="10853"/>
                  </a:cubicBezTo>
                  <a:cubicBezTo>
                    <a:pt x="3634" y="10853"/>
                    <a:pt x="3609" y="10878"/>
                    <a:pt x="3559" y="10903"/>
                  </a:cubicBezTo>
                  <a:cubicBezTo>
                    <a:pt x="3534" y="10903"/>
                    <a:pt x="3509" y="10928"/>
                    <a:pt x="3484" y="10928"/>
                  </a:cubicBezTo>
                  <a:cubicBezTo>
                    <a:pt x="3434" y="10953"/>
                    <a:pt x="3384" y="10953"/>
                    <a:pt x="3334" y="10978"/>
                  </a:cubicBezTo>
                  <a:lnTo>
                    <a:pt x="3133" y="10978"/>
                  </a:lnTo>
                  <a:cubicBezTo>
                    <a:pt x="3083" y="10990"/>
                    <a:pt x="3033" y="10997"/>
                    <a:pt x="2983" y="10997"/>
                  </a:cubicBezTo>
                  <a:cubicBezTo>
                    <a:pt x="2933" y="10997"/>
                    <a:pt x="2882" y="10990"/>
                    <a:pt x="2832" y="10978"/>
                  </a:cubicBezTo>
                  <a:cubicBezTo>
                    <a:pt x="2707" y="10978"/>
                    <a:pt x="2582" y="10953"/>
                    <a:pt x="2456" y="10928"/>
                  </a:cubicBezTo>
                  <a:cubicBezTo>
                    <a:pt x="2381" y="10903"/>
                    <a:pt x="2306" y="10878"/>
                    <a:pt x="2256" y="10878"/>
                  </a:cubicBezTo>
                  <a:cubicBezTo>
                    <a:pt x="2181" y="10853"/>
                    <a:pt x="2130" y="10828"/>
                    <a:pt x="2080" y="10803"/>
                  </a:cubicBezTo>
                  <a:cubicBezTo>
                    <a:pt x="2005" y="10752"/>
                    <a:pt x="1930" y="10702"/>
                    <a:pt x="1855" y="10652"/>
                  </a:cubicBezTo>
                  <a:cubicBezTo>
                    <a:pt x="1830" y="10627"/>
                    <a:pt x="1780" y="10602"/>
                    <a:pt x="1755" y="10577"/>
                  </a:cubicBezTo>
                  <a:cubicBezTo>
                    <a:pt x="1679" y="10527"/>
                    <a:pt x="1629" y="10452"/>
                    <a:pt x="1579" y="10402"/>
                  </a:cubicBezTo>
                  <a:cubicBezTo>
                    <a:pt x="1554" y="10376"/>
                    <a:pt x="1529" y="10326"/>
                    <a:pt x="1504" y="10301"/>
                  </a:cubicBezTo>
                  <a:cubicBezTo>
                    <a:pt x="1729" y="10201"/>
                    <a:pt x="1930" y="10076"/>
                    <a:pt x="2156" y="9975"/>
                  </a:cubicBezTo>
                  <a:cubicBezTo>
                    <a:pt x="2231" y="9925"/>
                    <a:pt x="2331" y="9900"/>
                    <a:pt x="2406" y="9875"/>
                  </a:cubicBezTo>
                  <a:cubicBezTo>
                    <a:pt x="2481" y="9850"/>
                    <a:pt x="2531" y="9850"/>
                    <a:pt x="2607" y="9825"/>
                  </a:cubicBezTo>
                  <a:cubicBezTo>
                    <a:pt x="2657" y="9825"/>
                    <a:pt x="2707" y="9825"/>
                    <a:pt x="2757" y="9800"/>
                  </a:cubicBezTo>
                  <a:close/>
                  <a:moveTo>
                    <a:pt x="501" y="0"/>
                  </a:moveTo>
                  <a:cubicBezTo>
                    <a:pt x="251" y="0"/>
                    <a:pt x="0" y="201"/>
                    <a:pt x="0" y="477"/>
                  </a:cubicBezTo>
                  <a:cubicBezTo>
                    <a:pt x="0" y="828"/>
                    <a:pt x="25" y="1178"/>
                    <a:pt x="50" y="1529"/>
                  </a:cubicBezTo>
                  <a:cubicBezTo>
                    <a:pt x="100" y="2707"/>
                    <a:pt x="125" y="3910"/>
                    <a:pt x="151" y="5088"/>
                  </a:cubicBezTo>
                  <a:cubicBezTo>
                    <a:pt x="151" y="6141"/>
                    <a:pt x="176" y="7193"/>
                    <a:pt x="201" y="8246"/>
                  </a:cubicBezTo>
                  <a:cubicBezTo>
                    <a:pt x="226" y="8497"/>
                    <a:pt x="226" y="8747"/>
                    <a:pt x="226" y="8973"/>
                  </a:cubicBezTo>
                  <a:cubicBezTo>
                    <a:pt x="251" y="9274"/>
                    <a:pt x="251" y="9549"/>
                    <a:pt x="276" y="9850"/>
                  </a:cubicBezTo>
                  <a:cubicBezTo>
                    <a:pt x="301" y="10000"/>
                    <a:pt x="351" y="10126"/>
                    <a:pt x="476" y="10251"/>
                  </a:cubicBezTo>
                  <a:cubicBezTo>
                    <a:pt x="451" y="10351"/>
                    <a:pt x="451" y="10477"/>
                    <a:pt x="526" y="10577"/>
                  </a:cubicBezTo>
                  <a:cubicBezTo>
                    <a:pt x="752" y="11028"/>
                    <a:pt x="1103" y="11404"/>
                    <a:pt x="1554" y="11630"/>
                  </a:cubicBezTo>
                  <a:cubicBezTo>
                    <a:pt x="1805" y="11755"/>
                    <a:pt x="2055" y="11855"/>
                    <a:pt x="2331" y="11905"/>
                  </a:cubicBezTo>
                  <a:cubicBezTo>
                    <a:pt x="2531" y="11955"/>
                    <a:pt x="2757" y="11980"/>
                    <a:pt x="2958" y="11980"/>
                  </a:cubicBezTo>
                  <a:lnTo>
                    <a:pt x="3033" y="11980"/>
                  </a:lnTo>
                  <a:cubicBezTo>
                    <a:pt x="3183" y="11980"/>
                    <a:pt x="3334" y="11955"/>
                    <a:pt x="3459" y="11955"/>
                  </a:cubicBezTo>
                  <a:cubicBezTo>
                    <a:pt x="3634" y="11930"/>
                    <a:pt x="3785" y="11880"/>
                    <a:pt x="3935" y="11805"/>
                  </a:cubicBezTo>
                  <a:cubicBezTo>
                    <a:pt x="4386" y="11630"/>
                    <a:pt x="4787" y="11254"/>
                    <a:pt x="4912" y="10777"/>
                  </a:cubicBezTo>
                  <a:cubicBezTo>
                    <a:pt x="4988" y="10552"/>
                    <a:pt x="4988" y="10326"/>
                    <a:pt x="4938" y="10076"/>
                  </a:cubicBezTo>
                  <a:cubicBezTo>
                    <a:pt x="4887" y="9850"/>
                    <a:pt x="4737" y="9625"/>
                    <a:pt x="4587" y="9474"/>
                  </a:cubicBezTo>
                  <a:cubicBezTo>
                    <a:pt x="4386" y="9274"/>
                    <a:pt x="4136" y="9073"/>
                    <a:pt x="3860" y="8973"/>
                  </a:cubicBezTo>
                  <a:cubicBezTo>
                    <a:pt x="3735" y="8923"/>
                    <a:pt x="3584" y="8898"/>
                    <a:pt x="3434" y="8873"/>
                  </a:cubicBezTo>
                  <a:cubicBezTo>
                    <a:pt x="3359" y="8873"/>
                    <a:pt x="3283" y="8848"/>
                    <a:pt x="3208" y="8848"/>
                  </a:cubicBezTo>
                  <a:cubicBezTo>
                    <a:pt x="3073" y="8825"/>
                    <a:pt x="2943" y="8813"/>
                    <a:pt x="2813" y="8813"/>
                  </a:cubicBezTo>
                  <a:cubicBezTo>
                    <a:pt x="2655" y="8813"/>
                    <a:pt x="2497" y="8831"/>
                    <a:pt x="2331" y="8873"/>
                  </a:cubicBezTo>
                  <a:cubicBezTo>
                    <a:pt x="2105" y="8923"/>
                    <a:pt x="1880" y="8998"/>
                    <a:pt x="1654" y="9098"/>
                  </a:cubicBezTo>
                  <a:cubicBezTo>
                    <a:pt x="1504" y="9173"/>
                    <a:pt x="1379" y="9249"/>
                    <a:pt x="1228" y="9324"/>
                  </a:cubicBezTo>
                  <a:cubicBezTo>
                    <a:pt x="1203" y="8497"/>
                    <a:pt x="1178" y="7645"/>
                    <a:pt x="1153" y="6818"/>
                  </a:cubicBezTo>
                  <a:cubicBezTo>
                    <a:pt x="1128" y="5790"/>
                    <a:pt x="1128" y="4762"/>
                    <a:pt x="1103" y="3735"/>
                  </a:cubicBezTo>
                  <a:cubicBezTo>
                    <a:pt x="1078" y="3158"/>
                    <a:pt x="1078" y="2582"/>
                    <a:pt x="1053" y="2005"/>
                  </a:cubicBezTo>
                  <a:cubicBezTo>
                    <a:pt x="1053" y="1504"/>
                    <a:pt x="1003" y="1003"/>
                    <a:pt x="1003" y="527"/>
                  </a:cubicBezTo>
                  <a:cubicBezTo>
                    <a:pt x="1003" y="502"/>
                    <a:pt x="1003" y="502"/>
                    <a:pt x="1003" y="502"/>
                  </a:cubicBezTo>
                  <a:cubicBezTo>
                    <a:pt x="978" y="226"/>
                    <a:pt x="77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68"/>
            <p:cNvSpPr/>
            <p:nvPr/>
          </p:nvSpPr>
          <p:spPr>
            <a:xfrm>
              <a:off x="1829725" y="2223225"/>
              <a:ext cx="127825" cy="92625"/>
            </a:xfrm>
            <a:custGeom>
              <a:avLst/>
              <a:gdLst/>
              <a:ahLst/>
              <a:cxnLst/>
              <a:rect l="l" t="t" r="r" b="b"/>
              <a:pathLst>
                <a:path w="5113" h="3705" extrusionOk="0">
                  <a:moveTo>
                    <a:pt x="4545" y="1"/>
                  </a:moveTo>
                  <a:cubicBezTo>
                    <a:pt x="4328" y="1"/>
                    <a:pt x="4143" y="139"/>
                    <a:pt x="4060" y="346"/>
                  </a:cubicBezTo>
                  <a:cubicBezTo>
                    <a:pt x="4060" y="396"/>
                    <a:pt x="4035" y="446"/>
                    <a:pt x="4035" y="471"/>
                  </a:cubicBezTo>
                  <a:cubicBezTo>
                    <a:pt x="3935" y="722"/>
                    <a:pt x="3835" y="947"/>
                    <a:pt x="3734" y="1198"/>
                  </a:cubicBezTo>
                  <a:cubicBezTo>
                    <a:pt x="3634" y="1373"/>
                    <a:pt x="3509" y="1574"/>
                    <a:pt x="3409" y="1749"/>
                  </a:cubicBezTo>
                  <a:cubicBezTo>
                    <a:pt x="3333" y="1825"/>
                    <a:pt x="3258" y="1925"/>
                    <a:pt x="3183" y="2025"/>
                  </a:cubicBezTo>
                  <a:cubicBezTo>
                    <a:pt x="3133" y="2075"/>
                    <a:pt x="3058" y="2125"/>
                    <a:pt x="2983" y="2200"/>
                  </a:cubicBezTo>
                  <a:cubicBezTo>
                    <a:pt x="2932" y="2251"/>
                    <a:pt x="2857" y="2276"/>
                    <a:pt x="2807" y="2326"/>
                  </a:cubicBezTo>
                  <a:cubicBezTo>
                    <a:pt x="2707" y="2376"/>
                    <a:pt x="2632" y="2426"/>
                    <a:pt x="2531" y="2476"/>
                  </a:cubicBezTo>
                  <a:cubicBezTo>
                    <a:pt x="2431" y="2526"/>
                    <a:pt x="2306" y="2551"/>
                    <a:pt x="2206" y="2601"/>
                  </a:cubicBezTo>
                  <a:cubicBezTo>
                    <a:pt x="2080" y="2627"/>
                    <a:pt x="1955" y="2652"/>
                    <a:pt x="1830" y="2677"/>
                  </a:cubicBezTo>
                  <a:cubicBezTo>
                    <a:pt x="1754" y="2702"/>
                    <a:pt x="1654" y="2702"/>
                    <a:pt x="1554" y="2702"/>
                  </a:cubicBezTo>
                  <a:cubicBezTo>
                    <a:pt x="1529" y="2710"/>
                    <a:pt x="1504" y="2713"/>
                    <a:pt x="1478" y="2713"/>
                  </a:cubicBezTo>
                  <a:cubicBezTo>
                    <a:pt x="1426" y="2713"/>
                    <a:pt x="1370" y="2702"/>
                    <a:pt x="1303" y="2702"/>
                  </a:cubicBezTo>
                  <a:cubicBezTo>
                    <a:pt x="1228" y="2702"/>
                    <a:pt x="1153" y="2677"/>
                    <a:pt x="1078" y="2677"/>
                  </a:cubicBezTo>
                  <a:cubicBezTo>
                    <a:pt x="1003" y="2652"/>
                    <a:pt x="952" y="2652"/>
                    <a:pt x="902" y="2627"/>
                  </a:cubicBezTo>
                  <a:cubicBezTo>
                    <a:pt x="877" y="2601"/>
                    <a:pt x="852" y="2601"/>
                    <a:pt x="827" y="2576"/>
                  </a:cubicBezTo>
                  <a:lnTo>
                    <a:pt x="802" y="2576"/>
                  </a:lnTo>
                  <a:cubicBezTo>
                    <a:pt x="727" y="2520"/>
                    <a:pt x="652" y="2492"/>
                    <a:pt x="566" y="2492"/>
                  </a:cubicBezTo>
                  <a:cubicBezTo>
                    <a:pt x="537" y="2492"/>
                    <a:pt x="508" y="2495"/>
                    <a:pt x="476" y="2501"/>
                  </a:cubicBezTo>
                  <a:cubicBezTo>
                    <a:pt x="201" y="2526"/>
                    <a:pt x="0" y="2777"/>
                    <a:pt x="25" y="3028"/>
                  </a:cubicBezTo>
                  <a:cubicBezTo>
                    <a:pt x="75" y="3353"/>
                    <a:pt x="376" y="3504"/>
                    <a:pt x="652" y="3579"/>
                  </a:cubicBezTo>
                  <a:cubicBezTo>
                    <a:pt x="927" y="3654"/>
                    <a:pt x="1203" y="3704"/>
                    <a:pt x="1479" y="3704"/>
                  </a:cubicBezTo>
                  <a:cubicBezTo>
                    <a:pt x="1629" y="3704"/>
                    <a:pt x="1754" y="3704"/>
                    <a:pt x="1880" y="3679"/>
                  </a:cubicBezTo>
                  <a:cubicBezTo>
                    <a:pt x="2657" y="3554"/>
                    <a:pt x="3434" y="3228"/>
                    <a:pt x="3935" y="2652"/>
                  </a:cubicBezTo>
                  <a:cubicBezTo>
                    <a:pt x="4461" y="2075"/>
                    <a:pt x="4787" y="1348"/>
                    <a:pt x="5013" y="621"/>
                  </a:cubicBezTo>
                  <a:cubicBezTo>
                    <a:pt x="5113" y="371"/>
                    <a:pt x="4937" y="95"/>
                    <a:pt x="4687" y="20"/>
                  </a:cubicBezTo>
                  <a:cubicBezTo>
                    <a:pt x="4638" y="7"/>
                    <a:pt x="4591" y="1"/>
                    <a:pt x="4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68"/>
            <p:cNvSpPr/>
            <p:nvPr/>
          </p:nvSpPr>
          <p:spPr>
            <a:xfrm>
              <a:off x="1985100" y="2204300"/>
              <a:ext cx="166075" cy="99000"/>
            </a:xfrm>
            <a:custGeom>
              <a:avLst/>
              <a:gdLst/>
              <a:ahLst/>
              <a:cxnLst/>
              <a:rect l="l" t="t" r="r" b="b"/>
              <a:pathLst>
                <a:path w="6643" h="3960" extrusionOk="0">
                  <a:moveTo>
                    <a:pt x="552" y="0"/>
                  </a:moveTo>
                  <a:cubicBezTo>
                    <a:pt x="377" y="0"/>
                    <a:pt x="201" y="100"/>
                    <a:pt x="101" y="251"/>
                  </a:cubicBezTo>
                  <a:cubicBezTo>
                    <a:pt x="1" y="426"/>
                    <a:pt x="26" y="627"/>
                    <a:pt x="101" y="802"/>
                  </a:cubicBezTo>
                  <a:cubicBezTo>
                    <a:pt x="276" y="1253"/>
                    <a:pt x="477" y="1679"/>
                    <a:pt x="803" y="2030"/>
                  </a:cubicBezTo>
                  <a:cubicBezTo>
                    <a:pt x="1504" y="2857"/>
                    <a:pt x="2507" y="3308"/>
                    <a:pt x="3534" y="3584"/>
                  </a:cubicBezTo>
                  <a:cubicBezTo>
                    <a:pt x="3986" y="3684"/>
                    <a:pt x="4437" y="3759"/>
                    <a:pt x="4888" y="3835"/>
                  </a:cubicBezTo>
                  <a:cubicBezTo>
                    <a:pt x="5314" y="3885"/>
                    <a:pt x="5715" y="3935"/>
                    <a:pt x="6141" y="3960"/>
                  </a:cubicBezTo>
                  <a:lnTo>
                    <a:pt x="6166" y="3960"/>
                  </a:lnTo>
                  <a:cubicBezTo>
                    <a:pt x="6417" y="3960"/>
                    <a:pt x="6642" y="3734"/>
                    <a:pt x="6642" y="3484"/>
                  </a:cubicBezTo>
                  <a:cubicBezTo>
                    <a:pt x="6642" y="3208"/>
                    <a:pt x="6442" y="2983"/>
                    <a:pt x="6166" y="2957"/>
                  </a:cubicBezTo>
                  <a:cubicBezTo>
                    <a:pt x="6066" y="2957"/>
                    <a:pt x="5941" y="2957"/>
                    <a:pt x="5840" y="2932"/>
                  </a:cubicBezTo>
                  <a:cubicBezTo>
                    <a:pt x="5540" y="2907"/>
                    <a:pt x="5239" y="2882"/>
                    <a:pt x="4963" y="2832"/>
                  </a:cubicBezTo>
                  <a:cubicBezTo>
                    <a:pt x="4662" y="2807"/>
                    <a:pt x="4362" y="2757"/>
                    <a:pt x="4061" y="2682"/>
                  </a:cubicBezTo>
                  <a:cubicBezTo>
                    <a:pt x="3785" y="2607"/>
                    <a:pt x="3484" y="2556"/>
                    <a:pt x="3209" y="2456"/>
                  </a:cubicBezTo>
                  <a:cubicBezTo>
                    <a:pt x="2983" y="2381"/>
                    <a:pt x="2783" y="2281"/>
                    <a:pt x="2582" y="2181"/>
                  </a:cubicBezTo>
                  <a:cubicBezTo>
                    <a:pt x="2432" y="2105"/>
                    <a:pt x="2281" y="2005"/>
                    <a:pt x="2131" y="1930"/>
                  </a:cubicBezTo>
                  <a:cubicBezTo>
                    <a:pt x="2006" y="1830"/>
                    <a:pt x="1905" y="1729"/>
                    <a:pt x="1780" y="1654"/>
                  </a:cubicBezTo>
                  <a:cubicBezTo>
                    <a:pt x="1705" y="1554"/>
                    <a:pt x="1605" y="1479"/>
                    <a:pt x="1529" y="1378"/>
                  </a:cubicBezTo>
                  <a:cubicBezTo>
                    <a:pt x="1454" y="1278"/>
                    <a:pt x="1379" y="1178"/>
                    <a:pt x="1304" y="1078"/>
                  </a:cubicBezTo>
                  <a:cubicBezTo>
                    <a:pt x="1254" y="977"/>
                    <a:pt x="1204" y="852"/>
                    <a:pt x="1128" y="727"/>
                  </a:cubicBezTo>
                  <a:cubicBezTo>
                    <a:pt x="1103" y="652"/>
                    <a:pt x="1053" y="551"/>
                    <a:pt x="1028" y="451"/>
                  </a:cubicBezTo>
                  <a:cubicBezTo>
                    <a:pt x="1003" y="226"/>
                    <a:pt x="80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68"/>
            <p:cNvSpPr/>
            <p:nvPr/>
          </p:nvSpPr>
          <p:spPr>
            <a:xfrm>
              <a:off x="1921825" y="2313300"/>
              <a:ext cx="30100" cy="117200"/>
            </a:xfrm>
            <a:custGeom>
              <a:avLst/>
              <a:gdLst/>
              <a:ahLst/>
              <a:cxnLst/>
              <a:rect l="l" t="t" r="r" b="b"/>
              <a:pathLst>
                <a:path w="1204" h="4688" extrusionOk="0">
                  <a:moveTo>
                    <a:pt x="527" y="1"/>
                  </a:moveTo>
                  <a:cubicBezTo>
                    <a:pt x="351" y="1"/>
                    <a:pt x="226" y="51"/>
                    <a:pt x="126" y="176"/>
                  </a:cubicBezTo>
                  <a:cubicBezTo>
                    <a:pt x="25" y="327"/>
                    <a:pt x="0" y="477"/>
                    <a:pt x="0" y="653"/>
                  </a:cubicBezTo>
                  <a:cubicBezTo>
                    <a:pt x="0" y="828"/>
                    <a:pt x="0" y="1003"/>
                    <a:pt x="0" y="1154"/>
                  </a:cubicBezTo>
                  <a:cubicBezTo>
                    <a:pt x="0" y="1530"/>
                    <a:pt x="25" y="1881"/>
                    <a:pt x="25" y="2232"/>
                  </a:cubicBezTo>
                  <a:cubicBezTo>
                    <a:pt x="75" y="2933"/>
                    <a:pt x="101" y="3635"/>
                    <a:pt x="226" y="4312"/>
                  </a:cubicBezTo>
                  <a:cubicBezTo>
                    <a:pt x="276" y="4537"/>
                    <a:pt x="502" y="4688"/>
                    <a:pt x="727" y="4688"/>
                  </a:cubicBezTo>
                  <a:cubicBezTo>
                    <a:pt x="752" y="4688"/>
                    <a:pt x="777" y="4688"/>
                    <a:pt x="827" y="4663"/>
                  </a:cubicBezTo>
                  <a:cubicBezTo>
                    <a:pt x="953" y="4638"/>
                    <a:pt x="1053" y="4562"/>
                    <a:pt x="1128" y="4437"/>
                  </a:cubicBezTo>
                  <a:cubicBezTo>
                    <a:pt x="1203" y="4337"/>
                    <a:pt x="1203" y="4212"/>
                    <a:pt x="1178" y="4086"/>
                  </a:cubicBezTo>
                  <a:cubicBezTo>
                    <a:pt x="1178" y="4061"/>
                    <a:pt x="1178" y="4061"/>
                    <a:pt x="1178" y="4036"/>
                  </a:cubicBezTo>
                  <a:cubicBezTo>
                    <a:pt x="1078" y="3384"/>
                    <a:pt x="1053" y="2708"/>
                    <a:pt x="1003" y="2031"/>
                  </a:cubicBezTo>
                  <a:cubicBezTo>
                    <a:pt x="1003" y="1831"/>
                    <a:pt x="1003" y="1605"/>
                    <a:pt x="978" y="1404"/>
                  </a:cubicBezTo>
                  <a:cubicBezTo>
                    <a:pt x="978" y="1154"/>
                    <a:pt x="978" y="878"/>
                    <a:pt x="978" y="628"/>
                  </a:cubicBezTo>
                  <a:cubicBezTo>
                    <a:pt x="1003" y="577"/>
                    <a:pt x="1003" y="552"/>
                    <a:pt x="1003" y="502"/>
                  </a:cubicBezTo>
                  <a:cubicBezTo>
                    <a:pt x="1003" y="227"/>
                    <a:pt x="777"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68"/>
            <p:cNvSpPr/>
            <p:nvPr/>
          </p:nvSpPr>
          <p:spPr>
            <a:xfrm>
              <a:off x="2005150" y="2288875"/>
              <a:ext cx="37000" cy="129725"/>
            </a:xfrm>
            <a:custGeom>
              <a:avLst/>
              <a:gdLst/>
              <a:ahLst/>
              <a:cxnLst/>
              <a:rect l="l" t="t" r="r" b="b"/>
              <a:pathLst>
                <a:path w="1480" h="5189" extrusionOk="0">
                  <a:moveTo>
                    <a:pt x="502" y="1"/>
                  </a:moveTo>
                  <a:cubicBezTo>
                    <a:pt x="226" y="1"/>
                    <a:pt x="26" y="226"/>
                    <a:pt x="1" y="477"/>
                  </a:cubicBezTo>
                  <a:cubicBezTo>
                    <a:pt x="1" y="828"/>
                    <a:pt x="26" y="1178"/>
                    <a:pt x="76" y="1504"/>
                  </a:cubicBezTo>
                  <a:cubicBezTo>
                    <a:pt x="126" y="1855"/>
                    <a:pt x="151" y="2206"/>
                    <a:pt x="201" y="2557"/>
                  </a:cubicBezTo>
                  <a:cubicBezTo>
                    <a:pt x="301" y="3284"/>
                    <a:pt x="402" y="4011"/>
                    <a:pt x="477" y="4737"/>
                  </a:cubicBezTo>
                  <a:cubicBezTo>
                    <a:pt x="502" y="4988"/>
                    <a:pt x="727" y="5189"/>
                    <a:pt x="978" y="5189"/>
                  </a:cubicBezTo>
                  <a:lnTo>
                    <a:pt x="1028" y="5189"/>
                  </a:lnTo>
                  <a:cubicBezTo>
                    <a:pt x="1279" y="5163"/>
                    <a:pt x="1479" y="4913"/>
                    <a:pt x="1454" y="4637"/>
                  </a:cubicBezTo>
                  <a:cubicBezTo>
                    <a:pt x="1379" y="3960"/>
                    <a:pt x="1304" y="3284"/>
                    <a:pt x="1204" y="2607"/>
                  </a:cubicBezTo>
                  <a:cubicBezTo>
                    <a:pt x="1128" y="1955"/>
                    <a:pt x="1028" y="1329"/>
                    <a:pt x="978" y="677"/>
                  </a:cubicBezTo>
                  <a:cubicBezTo>
                    <a:pt x="1003" y="627"/>
                    <a:pt x="1003" y="577"/>
                    <a:pt x="1003" y="502"/>
                  </a:cubicBezTo>
                  <a:cubicBezTo>
                    <a:pt x="1003" y="251"/>
                    <a:pt x="778" y="1"/>
                    <a:pt x="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68"/>
            <p:cNvSpPr/>
            <p:nvPr/>
          </p:nvSpPr>
          <p:spPr>
            <a:xfrm>
              <a:off x="2029600" y="2381375"/>
              <a:ext cx="116550" cy="127450"/>
            </a:xfrm>
            <a:custGeom>
              <a:avLst/>
              <a:gdLst/>
              <a:ahLst/>
              <a:cxnLst/>
              <a:rect l="l" t="t" r="r" b="b"/>
              <a:pathLst>
                <a:path w="4662" h="5098" extrusionOk="0">
                  <a:moveTo>
                    <a:pt x="2807" y="1915"/>
                  </a:moveTo>
                  <a:cubicBezTo>
                    <a:pt x="2804" y="1918"/>
                    <a:pt x="2800" y="1921"/>
                    <a:pt x="2796" y="1924"/>
                  </a:cubicBezTo>
                  <a:lnTo>
                    <a:pt x="2796" y="1924"/>
                  </a:lnTo>
                  <a:cubicBezTo>
                    <a:pt x="2800" y="1921"/>
                    <a:pt x="2804" y="1918"/>
                    <a:pt x="2807" y="1915"/>
                  </a:cubicBezTo>
                  <a:close/>
                  <a:moveTo>
                    <a:pt x="4116" y="0"/>
                  </a:moveTo>
                  <a:cubicBezTo>
                    <a:pt x="4055" y="0"/>
                    <a:pt x="3994" y="11"/>
                    <a:pt x="3935" y="35"/>
                  </a:cubicBezTo>
                  <a:cubicBezTo>
                    <a:pt x="3509" y="160"/>
                    <a:pt x="3133" y="436"/>
                    <a:pt x="2757" y="687"/>
                  </a:cubicBezTo>
                  <a:cubicBezTo>
                    <a:pt x="2381" y="962"/>
                    <a:pt x="2005" y="1288"/>
                    <a:pt x="1679" y="1614"/>
                  </a:cubicBezTo>
                  <a:cubicBezTo>
                    <a:pt x="1454" y="1839"/>
                    <a:pt x="1253" y="2090"/>
                    <a:pt x="1053" y="2366"/>
                  </a:cubicBezTo>
                  <a:cubicBezTo>
                    <a:pt x="952" y="2516"/>
                    <a:pt x="852" y="2666"/>
                    <a:pt x="777" y="2817"/>
                  </a:cubicBezTo>
                  <a:cubicBezTo>
                    <a:pt x="652" y="3017"/>
                    <a:pt x="551" y="3243"/>
                    <a:pt x="451" y="3468"/>
                  </a:cubicBezTo>
                  <a:cubicBezTo>
                    <a:pt x="351" y="3644"/>
                    <a:pt x="276" y="3819"/>
                    <a:pt x="201" y="3995"/>
                  </a:cubicBezTo>
                  <a:cubicBezTo>
                    <a:pt x="125" y="4145"/>
                    <a:pt x="50" y="4270"/>
                    <a:pt x="25" y="4446"/>
                  </a:cubicBezTo>
                  <a:cubicBezTo>
                    <a:pt x="0" y="4596"/>
                    <a:pt x="0" y="4747"/>
                    <a:pt x="100" y="4897"/>
                  </a:cubicBezTo>
                  <a:cubicBezTo>
                    <a:pt x="201" y="5047"/>
                    <a:pt x="351" y="5098"/>
                    <a:pt x="501" y="5098"/>
                  </a:cubicBezTo>
                  <a:cubicBezTo>
                    <a:pt x="602" y="5098"/>
                    <a:pt x="702" y="5072"/>
                    <a:pt x="802" y="5022"/>
                  </a:cubicBezTo>
                  <a:cubicBezTo>
                    <a:pt x="927" y="4922"/>
                    <a:pt x="978" y="4772"/>
                    <a:pt x="978" y="4646"/>
                  </a:cubicBezTo>
                  <a:cubicBezTo>
                    <a:pt x="1003" y="4621"/>
                    <a:pt x="1003" y="4621"/>
                    <a:pt x="1003" y="4621"/>
                  </a:cubicBezTo>
                  <a:cubicBezTo>
                    <a:pt x="1128" y="4270"/>
                    <a:pt x="1303" y="3920"/>
                    <a:pt x="1479" y="3569"/>
                  </a:cubicBezTo>
                  <a:cubicBezTo>
                    <a:pt x="1604" y="3343"/>
                    <a:pt x="1729" y="3118"/>
                    <a:pt x="1880" y="2892"/>
                  </a:cubicBezTo>
                  <a:cubicBezTo>
                    <a:pt x="2005" y="2742"/>
                    <a:pt x="2130" y="2591"/>
                    <a:pt x="2256" y="2441"/>
                  </a:cubicBezTo>
                  <a:cubicBezTo>
                    <a:pt x="2417" y="2280"/>
                    <a:pt x="2577" y="2119"/>
                    <a:pt x="2758" y="1958"/>
                  </a:cubicBezTo>
                  <a:lnTo>
                    <a:pt x="2758" y="1958"/>
                  </a:lnTo>
                  <a:cubicBezTo>
                    <a:pt x="2757" y="1960"/>
                    <a:pt x="2757" y="1962"/>
                    <a:pt x="2757" y="1965"/>
                  </a:cubicBezTo>
                  <a:cubicBezTo>
                    <a:pt x="2932" y="1814"/>
                    <a:pt x="3083" y="1664"/>
                    <a:pt x="3283" y="1539"/>
                  </a:cubicBezTo>
                  <a:cubicBezTo>
                    <a:pt x="3434" y="1413"/>
                    <a:pt x="3609" y="1313"/>
                    <a:pt x="3760" y="1213"/>
                  </a:cubicBezTo>
                  <a:cubicBezTo>
                    <a:pt x="3885" y="1138"/>
                    <a:pt x="3985" y="1088"/>
                    <a:pt x="4085" y="1012"/>
                  </a:cubicBezTo>
                  <a:cubicBezTo>
                    <a:pt x="4161" y="987"/>
                    <a:pt x="4236" y="962"/>
                    <a:pt x="4286" y="937"/>
                  </a:cubicBezTo>
                  <a:cubicBezTo>
                    <a:pt x="4536" y="862"/>
                    <a:pt x="4662" y="561"/>
                    <a:pt x="4587" y="311"/>
                  </a:cubicBezTo>
                  <a:cubicBezTo>
                    <a:pt x="4510" y="119"/>
                    <a:pt x="4316" y="0"/>
                    <a:pt x="4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68"/>
            <p:cNvSpPr/>
            <p:nvPr/>
          </p:nvSpPr>
          <p:spPr>
            <a:xfrm>
              <a:off x="1833475" y="2554725"/>
              <a:ext cx="25075" cy="65625"/>
            </a:xfrm>
            <a:custGeom>
              <a:avLst/>
              <a:gdLst/>
              <a:ahLst/>
              <a:cxnLst/>
              <a:rect l="l" t="t" r="r" b="b"/>
              <a:pathLst>
                <a:path w="1003" h="2625" extrusionOk="0">
                  <a:moveTo>
                    <a:pt x="903" y="770"/>
                  </a:moveTo>
                  <a:cubicBezTo>
                    <a:pt x="898" y="778"/>
                    <a:pt x="892" y="786"/>
                    <a:pt x="887" y="794"/>
                  </a:cubicBezTo>
                  <a:lnTo>
                    <a:pt x="887" y="794"/>
                  </a:lnTo>
                  <a:cubicBezTo>
                    <a:pt x="903" y="788"/>
                    <a:pt x="903" y="770"/>
                    <a:pt x="903" y="770"/>
                  </a:cubicBezTo>
                  <a:close/>
                  <a:moveTo>
                    <a:pt x="507" y="1"/>
                  </a:moveTo>
                  <a:cubicBezTo>
                    <a:pt x="464" y="1"/>
                    <a:pt x="420" y="6"/>
                    <a:pt x="376" y="18"/>
                  </a:cubicBezTo>
                  <a:cubicBezTo>
                    <a:pt x="276" y="43"/>
                    <a:pt x="201" y="93"/>
                    <a:pt x="126" y="169"/>
                  </a:cubicBezTo>
                  <a:cubicBezTo>
                    <a:pt x="176" y="169"/>
                    <a:pt x="201" y="194"/>
                    <a:pt x="226" y="194"/>
                  </a:cubicBezTo>
                  <a:cubicBezTo>
                    <a:pt x="226" y="244"/>
                    <a:pt x="226" y="319"/>
                    <a:pt x="226" y="369"/>
                  </a:cubicBezTo>
                  <a:cubicBezTo>
                    <a:pt x="201" y="570"/>
                    <a:pt x="176" y="770"/>
                    <a:pt x="151" y="996"/>
                  </a:cubicBezTo>
                  <a:cubicBezTo>
                    <a:pt x="126" y="1422"/>
                    <a:pt x="76" y="1848"/>
                    <a:pt x="25" y="2299"/>
                  </a:cubicBezTo>
                  <a:cubicBezTo>
                    <a:pt x="25" y="2399"/>
                    <a:pt x="25" y="2524"/>
                    <a:pt x="0" y="2625"/>
                  </a:cubicBezTo>
                  <a:cubicBezTo>
                    <a:pt x="76" y="2449"/>
                    <a:pt x="151" y="2299"/>
                    <a:pt x="226" y="2123"/>
                  </a:cubicBezTo>
                  <a:cubicBezTo>
                    <a:pt x="351" y="1848"/>
                    <a:pt x="477" y="1572"/>
                    <a:pt x="627" y="1296"/>
                  </a:cubicBezTo>
                  <a:cubicBezTo>
                    <a:pt x="698" y="1130"/>
                    <a:pt x="792" y="941"/>
                    <a:pt x="887" y="794"/>
                  </a:cubicBezTo>
                  <a:lnTo>
                    <a:pt x="887" y="794"/>
                  </a:lnTo>
                  <a:cubicBezTo>
                    <a:pt x="885" y="795"/>
                    <a:pt x="881" y="795"/>
                    <a:pt x="878" y="795"/>
                  </a:cubicBezTo>
                  <a:cubicBezTo>
                    <a:pt x="978" y="695"/>
                    <a:pt x="1003" y="545"/>
                    <a:pt x="978" y="369"/>
                  </a:cubicBezTo>
                  <a:cubicBezTo>
                    <a:pt x="936" y="158"/>
                    <a:pt x="734" y="1"/>
                    <a:pt x="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68"/>
            <p:cNvSpPr/>
            <p:nvPr/>
          </p:nvSpPr>
          <p:spPr>
            <a:xfrm>
              <a:off x="1816550" y="2813950"/>
              <a:ext cx="26350" cy="25075"/>
            </a:xfrm>
            <a:custGeom>
              <a:avLst/>
              <a:gdLst/>
              <a:ahLst/>
              <a:cxnLst/>
              <a:rect l="l" t="t" r="r" b="b"/>
              <a:pathLst>
                <a:path w="1054" h="1003" extrusionOk="0">
                  <a:moveTo>
                    <a:pt x="51" y="0"/>
                  </a:moveTo>
                  <a:cubicBezTo>
                    <a:pt x="26" y="326"/>
                    <a:pt x="26" y="652"/>
                    <a:pt x="1" y="978"/>
                  </a:cubicBezTo>
                  <a:cubicBezTo>
                    <a:pt x="26" y="1003"/>
                    <a:pt x="51" y="1003"/>
                    <a:pt x="76" y="1003"/>
                  </a:cubicBezTo>
                  <a:lnTo>
                    <a:pt x="978" y="1003"/>
                  </a:lnTo>
                  <a:cubicBezTo>
                    <a:pt x="1003" y="677"/>
                    <a:pt x="1028" y="326"/>
                    <a:pt x="1053" y="0"/>
                  </a:cubicBezTo>
                  <a:cubicBezTo>
                    <a:pt x="978" y="0"/>
                    <a:pt x="928" y="0"/>
                    <a:pt x="853" y="25"/>
                  </a:cubicBezTo>
                  <a:cubicBezTo>
                    <a:pt x="652" y="25"/>
                    <a:pt x="477" y="25"/>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68"/>
            <p:cNvSpPr/>
            <p:nvPr/>
          </p:nvSpPr>
          <p:spPr>
            <a:xfrm>
              <a:off x="2156775" y="2385375"/>
              <a:ext cx="37000" cy="109675"/>
            </a:xfrm>
            <a:custGeom>
              <a:avLst/>
              <a:gdLst/>
              <a:ahLst/>
              <a:cxnLst/>
              <a:rect l="l" t="t" r="r" b="b"/>
              <a:pathLst>
                <a:path w="1480" h="4387" extrusionOk="0">
                  <a:moveTo>
                    <a:pt x="703" y="0"/>
                  </a:moveTo>
                  <a:cubicBezTo>
                    <a:pt x="427" y="50"/>
                    <a:pt x="226" y="301"/>
                    <a:pt x="251" y="552"/>
                  </a:cubicBezTo>
                  <a:cubicBezTo>
                    <a:pt x="277" y="652"/>
                    <a:pt x="327" y="752"/>
                    <a:pt x="352" y="827"/>
                  </a:cubicBezTo>
                  <a:cubicBezTo>
                    <a:pt x="377" y="852"/>
                    <a:pt x="377" y="877"/>
                    <a:pt x="402" y="902"/>
                  </a:cubicBezTo>
                  <a:cubicBezTo>
                    <a:pt x="402" y="978"/>
                    <a:pt x="427" y="1053"/>
                    <a:pt x="427" y="1103"/>
                  </a:cubicBezTo>
                  <a:cubicBezTo>
                    <a:pt x="452" y="1203"/>
                    <a:pt x="452" y="1303"/>
                    <a:pt x="477" y="1404"/>
                  </a:cubicBezTo>
                  <a:cubicBezTo>
                    <a:pt x="477" y="1554"/>
                    <a:pt x="477" y="1730"/>
                    <a:pt x="452" y="1880"/>
                  </a:cubicBezTo>
                  <a:cubicBezTo>
                    <a:pt x="427" y="2231"/>
                    <a:pt x="352" y="2582"/>
                    <a:pt x="277" y="2933"/>
                  </a:cubicBezTo>
                  <a:cubicBezTo>
                    <a:pt x="226" y="3183"/>
                    <a:pt x="151" y="3459"/>
                    <a:pt x="76" y="3709"/>
                  </a:cubicBezTo>
                  <a:cubicBezTo>
                    <a:pt x="26" y="3835"/>
                    <a:pt x="1" y="3960"/>
                    <a:pt x="51" y="4085"/>
                  </a:cubicBezTo>
                  <a:cubicBezTo>
                    <a:pt x="101" y="4211"/>
                    <a:pt x="201" y="4311"/>
                    <a:pt x="327" y="4361"/>
                  </a:cubicBezTo>
                  <a:cubicBezTo>
                    <a:pt x="377" y="4386"/>
                    <a:pt x="452" y="4386"/>
                    <a:pt x="527" y="4386"/>
                  </a:cubicBezTo>
                  <a:cubicBezTo>
                    <a:pt x="703" y="4386"/>
                    <a:pt x="903" y="4286"/>
                    <a:pt x="978" y="4110"/>
                  </a:cubicBezTo>
                  <a:cubicBezTo>
                    <a:pt x="1129" y="3659"/>
                    <a:pt x="1229" y="3208"/>
                    <a:pt x="1329" y="2732"/>
                  </a:cubicBezTo>
                  <a:cubicBezTo>
                    <a:pt x="1379" y="2431"/>
                    <a:pt x="1429" y="2105"/>
                    <a:pt x="1454" y="1780"/>
                  </a:cubicBezTo>
                  <a:cubicBezTo>
                    <a:pt x="1480" y="1278"/>
                    <a:pt x="1429" y="727"/>
                    <a:pt x="1179" y="276"/>
                  </a:cubicBezTo>
                  <a:cubicBezTo>
                    <a:pt x="1179" y="276"/>
                    <a:pt x="1179" y="276"/>
                    <a:pt x="1179" y="301"/>
                  </a:cubicBezTo>
                  <a:cubicBezTo>
                    <a:pt x="1104" y="100"/>
                    <a:pt x="903" y="0"/>
                    <a:pt x="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68"/>
            <p:cNvSpPr/>
            <p:nvPr/>
          </p:nvSpPr>
          <p:spPr>
            <a:xfrm>
              <a:off x="2164300" y="2361025"/>
              <a:ext cx="64575" cy="135275"/>
            </a:xfrm>
            <a:custGeom>
              <a:avLst/>
              <a:gdLst/>
              <a:ahLst/>
              <a:cxnLst/>
              <a:rect l="l" t="t" r="r" b="b"/>
              <a:pathLst>
                <a:path w="2583" h="5411" extrusionOk="0">
                  <a:moveTo>
                    <a:pt x="1955" y="0"/>
                  </a:moveTo>
                  <a:cubicBezTo>
                    <a:pt x="1905" y="0"/>
                    <a:pt x="1854" y="7"/>
                    <a:pt x="1805" y="22"/>
                  </a:cubicBezTo>
                  <a:cubicBezTo>
                    <a:pt x="1680" y="72"/>
                    <a:pt x="1580" y="172"/>
                    <a:pt x="1529" y="297"/>
                  </a:cubicBezTo>
                  <a:cubicBezTo>
                    <a:pt x="1479" y="423"/>
                    <a:pt x="1479" y="548"/>
                    <a:pt x="1529" y="673"/>
                  </a:cubicBezTo>
                  <a:cubicBezTo>
                    <a:pt x="1529" y="724"/>
                    <a:pt x="1554" y="799"/>
                    <a:pt x="1580" y="849"/>
                  </a:cubicBezTo>
                  <a:cubicBezTo>
                    <a:pt x="1580" y="924"/>
                    <a:pt x="1580" y="974"/>
                    <a:pt x="1580" y="1024"/>
                  </a:cubicBezTo>
                  <a:cubicBezTo>
                    <a:pt x="1580" y="1100"/>
                    <a:pt x="1580" y="1150"/>
                    <a:pt x="1580" y="1225"/>
                  </a:cubicBezTo>
                  <a:cubicBezTo>
                    <a:pt x="1554" y="1350"/>
                    <a:pt x="1554" y="1475"/>
                    <a:pt x="1529" y="1601"/>
                  </a:cubicBezTo>
                  <a:cubicBezTo>
                    <a:pt x="1479" y="1801"/>
                    <a:pt x="1404" y="2002"/>
                    <a:pt x="1329" y="2202"/>
                  </a:cubicBezTo>
                  <a:cubicBezTo>
                    <a:pt x="1153" y="2678"/>
                    <a:pt x="953" y="3130"/>
                    <a:pt x="727" y="3581"/>
                  </a:cubicBezTo>
                  <a:cubicBezTo>
                    <a:pt x="527" y="3932"/>
                    <a:pt x="351" y="4282"/>
                    <a:pt x="151" y="4608"/>
                  </a:cubicBezTo>
                  <a:cubicBezTo>
                    <a:pt x="126" y="4608"/>
                    <a:pt x="126" y="4608"/>
                    <a:pt x="126" y="4633"/>
                  </a:cubicBezTo>
                  <a:cubicBezTo>
                    <a:pt x="51" y="4734"/>
                    <a:pt x="1" y="4859"/>
                    <a:pt x="26" y="4984"/>
                  </a:cubicBezTo>
                  <a:cubicBezTo>
                    <a:pt x="26" y="5110"/>
                    <a:pt x="101" y="5235"/>
                    <a:pt x="201" y="5310"/>
                  </a:cubicBezTo>
                  <a:cubicBezTo>
                    <a:pt x="301" y="5385"/>
                    <a:pt x="402" y="5410"/>
                    <a:pt x="527" y="5410"/>
                  </a:cubicBezTo>
                  <a:cubicBezTo>
                    <a:pt x="677" y="5410"/>
                    <a:pt x="803" y="5360"/>
                    <a:pt x="903" y="5235"/>
                  </a:cubicBezTo>
                  <a:cubicBezTo>
                    <a:pt x="1078" y="4984"/>
                    <a:pt x="1229" y="4709"/>
                    <a:pt x="1379" y="4433"/>
                  </a:cubicBezTo>
                  <a:cubicBezTo>
                    <a:pt x="1529" y="4182"/>
                    <a:pt x="1655" y="3907"/>
                    <a:pt x="1780" y="3656"/>
                  </a:cubicBezTo>
                  <a:cubicBezTo>
                    <a:pt x="1955" y="3280"/>
                    <a:pt x="2131" y="2929"/>
                    <a:pt x="2256" y="2553"/>
                  </a:cubicBezTo>
                  <a:cubicBezTo>
                    <a:pt x="2407" y="2152"/>
                    <a:pt x="2532" y="1701"/>
                    <a:pt x="2557" y="1275"/>
                  </a:cubicBezTo>
                  <a:cubicBezTo>
                    <a:pt x="2582" y="949"/>
                    <a:pt x="2532" y="623"/>
                    <a:pt x="2457" y="323"/>
                  </a:cubicBezTo>
                  <a:cubicBezTo>
                    <a:pt x="2376" y="121"/>
                    <a:pt x="2165" y="0"/>
                    <a:pt x="1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68"/>
            <p:cNvSpPr/>
            <p:nvPr/>
          </p:nvSpPr>
          <p:spPr>
            <a:xfrm>
              <a:off x="2177450" y="2380750"/>
              <a:ext cx="89625" cy="103025"/>
            </a:xfrm>
            <a:custGeom>
              <a:avLst/>
              <a:gdLst/>
              <a:ahLst/>
              <a:cxnLst/>
              <a:rect l="l" t="t" r="r" b="b"/>
              <a:pathLst>
                <a:path w="3585" h="4121" extrusionOk="0">
                  <a:moveTo>
                    <a:pt x="3041" y="0"/>
                  </a:moveTo>
                  <a:cubicBezTo>
                    <a:pt x="2853" y="0"/>
                    <a:pt x="2659" y="119"/>
                    <a:pt x="2582" y="311"/>
                  </a:cubicBezTo>
                  <a:cubicBezTo>
                    <a:pt x="2457" y="561"/>
                    <a:pt x="2332" y="837"/>
                    <a:pt x="2206" y="1113"/>
                  </a:cubicBezTo>
                  <a:cubicBezTo>
                    <a:pt x="2056" y="1363"/>
                    <a:pt x="1906" y="1614"/>
                    <a:pt x="1730" y="1864"/>
                  </a:cubicBezTo>
                  <a:cubicBezTo>
                    <a:pt x="1630" y="2015"/>
                    <a:pt x="1530" y="2165"/>
                    <a:pt x="1404" y="2290"/>
                  </a:cubicBezTo>
                  <a:cubicBezTo>
                    <a:pt x="1304" y="2416"/>
                    <a:pt x="1204" y="2541"/>
                    <a:pt x="1104" y="2641"/>
                  </a:cubicBezTo>
                  <a:cubicBezTo>
                    <a:pt x="1003" y="2767"/>
                    <a:pt x="878" y="2867"/>
                    <a:pt x="778" y="2967"/>
                  </a:cubicBezTo>
                  <a:cubicBezTo>
                    <a:pt x="728" y="3017"/>
                    <a:pt x="678" y="3042"/>
                    <a:pt x="627" y="3092"/>
                  </a:cubicBezTo>
                  <a:cubicBezTo>
                    <a:pt x="589" y="3080"/>
                    <a:pt x="548" y="3073"/>
                    <a:pt x="508" y="3073"/>
                  </a:cubicBezTo>
                  <a:cubicBezTo>
                    <a:pt x="391" y="3073"/>
                    <a:pt x="276" y="3125"/>
                    <a:pt x="201" y="3218"/>
                  </a:cubicBezTo>
                  <a:cubicBezTo>
                    <a:pt x="126" y="3268"/>
                    <a:pt x="101" y="3318"/>
                    <a:pt x="51" y="3393"/>
                  </a:cubicBezTo>
                  <a:cubicBezTo>
                    <a:pt x="1" y="3594"/>
                    <a:pt x="26" y="3769"/>
                    <a:pt x="151" y="3920"/>
                  </a:cubicBezTo>
                  <a:cubicBezTo>
                    <a:pt x="277" y="4045"/>
                    <a:pt x="427" y="4120"/>
                    <a:pt x="577" y="4120"/>
                  </a:cubicBezTo>
                  <a:lnTo>
                    <a:pt x="602" y="4120"/>
                  </a:lnTo>
                  <a:cubicBezTo>
                    <a:pt x="778" y="4120"/>
                    <a:pt x="953" y="4045"/>
                    <a:pt x="1104" y="3945"/>
                  </a:cubicBezTo>
                  <a:cubicBezTo>
                    <a:pt x="1404" y="3769"/>
                    <a:pt x="1680" y="3493"/>
                    <a:pt x="1906" y="3243"/>
                  </a:cubicBezTo>
                  <a:cubicBezTo>
                    <a:pt x="2131" y="2967"/>
                    <a:pt x="2357" y="2691"/>
                    <a:pt x="2557" y="2391"/>
                  </a:cubicBezTo>
                  <a:cubicBezTo>
                    <a:pt x="2758" y="2115"/>
                    <a:pt x="2933" y="1839"/>
                    <a:pt x="3084" y="1539"/>
                  </a:cubicBezTo>
                  <a:cubicBezTo>
                    <a:pt x="3234" y="1263"/>
                    <a:pt x="3359" y="962"/>
                    <a:pt x="3485" y="686"/>
                  </a:cubicBezTo>
                  <a:cubicBezTo>
                    <a:pt x="3585" y="436"/>
                    <a:pt x="3460" y="160"/>
                    <a:pt x="3209" y="35"/>
                  </a:cubicBezTo>
                  <a:cubicBezTo>
                    <a:pt x="3156" y="11"/>
                    <a:pt x="3099" y="0"/>
                    <a:pt x="30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68"/>
            <p:cNvSpPr/>
            <p:nvPr/>
          </p:nvSpPr>
          <p:spPr>
            <a:xfrm>
              <a:off x="2147375" y="2470675"/>
              <a:ext cx="99025" cy="305700"/>
            </a:xfrm>
            <a:custGeom>
              <a:avLst/>
              <a:gdLst/>
              <a:ahLst/>
              <a:cxnLst/>
              <a:rect l="l" t="t" r="r" b="b"/>
              <a:pathLst>
                <a:path w="3961" h="12228" extrusionOk="0">
                  <a:moveTo>
                    <a:pt x="1805" y="0"/>
                  </a:moveTo>
                  <a:cubicBezTo>
                    <a:pt x="1754" y="0"/>
                    <a:pt x="1704" y="7"/>
                    <a:pt x="1655" y="22"/>
                  </a:cubicBezTo>
                  <a:cubicBezTo>
                    <a:pt x="1429" y="122"/>
                    <a:pt x="1279" y="398"/>
                    <a:pt x="1329" y="623"/>
                  </a:cubicBezTo>
                  <a:cubicBezTo>
                    <a:pt x="1354" y="849"/>
                    <a:pt x="1429" y="1074"/>
                    <a:pt x="1480" y="1300"/>
                  </a:cubicBezTo>
                  <a:cubicBezTo>
                    <a:pt x="1580" y="1626"/>
                    <a:pt x="1680" y="1927"/>
                    <a:pt x="1780" y="2252"/>
                  </a:cubicBezTo>
                  <a:cubicBezTo>
                    <a:pt x="1881" y="2578"/>
                    <a:pt x="1956" y="2904"/>
                    <a:pt x="2056" y="3205"/>
                  </a:cubicBezTo>
                  <a:cubicBezTo>
                    <a:pt x="2131" y="3556"/>
                    <a:pt x="2206" y="3881"/>
                    <a:pt x="2307" y="4207"/>
                  </a:cubicBezTo>
                  <a:cubicBezTo>
                    <a:pt x="2457" y="4834"/>
                    <a:pt x="2582" y="5485"/>
                    <a:pt x="2683" y="6112"/>
                  </a:cubicBezTo>
                  <a:cubicBezTo>
                    <a:pt x="2758" y="6563"/>
                    <a:pt x="2833" y="6989"/>
                    <a:pt x="2883" y="7465"/>
                  </a:cubicBezTo>
                  <a:cubicBezTo>
                    <a:pt x="2933" y="7942"/>
                    <a:pt x="2958" y="8418"/>
                    <a:pt x="2983" y="8894"/>
                  </a:cubicBezTo>
                  <a:cubicBezTo>
                    <a:pt x="2983" y="9095"/>
                    <a:pt x="2983" y="9295"/>
                    <a:pt x="2983" y="9496"/>
                  </a:cubicBezTo>
                  <a:cubicBezTo>
                    <a:pt x="2983" y="9671"/>
                    <a:pt x="2958" y="9846"/>
                    <a:pt x="2958" y="10047"/>
                  </a:cubicBezTo>
                  <a:cubicBezTo>
                    <a:pt x="2933" y="10197"/>
                    <a:pt x="2908" y="10348"/>
                    <a:pt x="2883" y="10498"/>
                  </a:cubicBezTo>
                  <a:cubicBezTo>
                    <a:pt x="2858" y="10573"/>
                    <a:pt x="2833" y="10648"/>
                    <a:pt x="2808" y="10724"/>
                  </a:cubicBezTo>
                  <a:cubicBezTo>
                    <a:pt x="2808" y="10736"/>
                    <a:pt x="2802" y="10755"/>
                    <a:pt x="2795" y="10774"/>
                  </a:cubicBezTo>
                  <a:lnTo>
                    <a:pt x="2795" y="10774"/>
                  </a:lnTo>
                  <a:cubicBezTo>
                    <a:pt x="2775" y="10816"/>
                    <a:pt x="2754" y="10857"/>
                    <a:pt x="2733" y="10899"/>
                  </a:cubicBezTo>
                  <a:cubicBezTo>
                    <a:pt x="2683" y="10949"/>
                    <a:pt x="2658" y="10999"/>
                    <a:pt x="2607" y="11049"/>
                  </a:cubicBezTo>
                  <a:cubicBezTo>
                    <a:pt x="2591" y="11066"/>
                    <a:pt x="2574" y="11083"/>
                    <a:pt x="2557" y="11100"/>
                  </a:cubicBezTo>
                  <a:lnTo>
                    <a:pt x="2557" y="11100"/>
                  </a:lnTo>
                  <a:cubicBezTo>
                    <a:pt x="2532" y="11100"/>
                    <a:pt x="2532" y="11125"/>
                    <a:pt x="2532" y="11125"/>
                  </a:cubicBezTo>
                  <a:cubicBezTo>
                    <a:pt x="2482" y="11150"/>
                    <a:pt x="2457" y="11175"/>
                    <a:pt x="2432" y="11175"/>
                  </a:cubicBezTo>
                  <a:cubicBezTo>
                    <a:pt x="2407" y="11200"/>
                    <a:pt x="2382" y="11200"/>
                    <a:pt x="2357" y="11200"/>
                  </a:cubicBezTo>
                  <a:cubicBezTo>
                    <a:pt x="2307" y="11225"/>
                    <a:pt x="2282" y="11225"/>
                    <a:pt x="2231" y="11225"/>
                  </a:cubicBezTo>
                  <a:lnTo>
                    <a:pt x="2031" y="11225"/>
                  </a:lnTo>
                  <a:cubicBezTo>
                    <a:pt x="2006" y="11225"/>
                    <a:pt x="1956" y="11225"/>
                    <a:pt x="1906" y="11200"/>
                  </a:cubicBezTo>
                  <a:cubicBezTo>
                    <a:pt x="1830" y="11200"/>
                    <a:pt x="1755" y="11175"/>
                    <a:pt x="1680" y="11150"/>
                  </a:cubicBezTo>
                  <a:cubicBezTo>
                    <a:pt x="1580" y="11100"/>
                    <a:pt x="1455" y="11049"/>
                    <a:pt x="1354" y="10999"/>
                  </a:cubicBezTo>
                  <a:cubicBezTo>
                    <a:pt x="1304" y="10974"/>
                    <a:pt x="1254" y="10949"/>
                    <a:pt x="1204" y="10924"/>
                  </a:cubicBezTo>
                  <a:cubicBezTo>
                    <a:pt x="1129" y="10849"/>
                    <a:pt x="1054" y="10799"/>
                    <a:pt x="1003" y="10724"/>
                  </a:cubicBezTo>
                  <a:cubicBezTo>
                    <a:pt x="953" y="10699"/>
                    <a:pt x="928" y="10673"/>
                    <a:pt x="903" y="10648"/>
                  </a:cubicBezTo>
                  <a:cubicBezTo>
                    <a:pt x="797" y="10542"/>
                    <a:pt x="662" y="10485"/>
                    <a:pt x="529" y="10485"/>
                  </a:cubicBezTo>
                  <a:cubicBezTo>
                    <a:pt x="411" y="10485"/>
                    <a:pt x="295" y="10529"/>
                    <a:pt x="201" y="10623"/>
                  </a:cubicBezTo>
                  <a:cubicBezTo>
                    <a:pt x="1" y="10799"/>
                    <a:pt x="1" y="11125"/>
                    <a:pt x="176" y="11325"/>
                  </a:cubicBezTo>
                  <a:cubicBezTo>
                    <a:pt x="352" y="11501"/>
                    <a:pt x="552" y="11676"/>
                    <a:pt x="753" y="11801"/>
                  </a:cubicBezTo>
                  <a:cubicBezTo>
                    <a:pt x="978" y="11927"/>
                    <a:pt x="1204" y="12027"/>
                    <a:pt x="1455" y="12102"/>
                  </a:cubicBezTo>
                  <a:cubicBezTo>
                    <a:pt x="1655" y="12177"/>
                    <a:pt x="1906" y="12227"/>
                    <a:pt x="2131" y="12227"/>
                  </a:cubicBezTo>
                  <a:lnTo>
                    <a:pt x="2282" y="12227"/>
                  </a:lnTo>
                  <a:cubicBezTo>
                    <a:pt x="2557" y="12177"/>
                    <a:pt x="2783" y="12127"/>
                    <a:pt x="3008" y="11977"/>
                  </a:cubicBezTo>
                  <a:cubicBezTo>
                    <a:pt x="3134" y="11902"/>
                    <a:pt x="3259" y="11801"/>
                    <a:pt x="3359" y="11676"/>
                  </a:cubicBezTo>
                  <a:cubicBezTo>
                    <a:pt x="3460" y="11576"/>
                    <a:pt x="3535" y="11475"/>
                    <a:pt x="3610" y="11350"/>
                  </a:cubicBezTo>
                  <a:cubicBezTo>
                    <a:pt x="3660" y="11250"/>
                    <a:pt x="3710" y="11150"/>
                    <a:pt x="3760" y="11024"/>
                  </a:cubicBezTo>
                  <a:cubicBezTo>
                    <a:pt x="3785" y="10924"/>
                    <a:pt x="3810" y="10799"/>
                    <a:pt x="3835" y="10699"/>
                  </a:cubicBezTo>
                  <a:cubicBezTo>
                    <a:pt x="3936" y="10222"/>
                    <a:pt x="3961" y="9721"/>
                    <a:pt x="3961" y="9245"/>
                  </a:cubicBezTo>
                  <a:cubicBezTo>
                    <a:pt x="3961" y="8744"/>
                    <a:pt x="3936" y="8267"/>
                    <a:pt x="3911" y="7791"/>
                  </a:cubicBezTo>
                  <a:cubicBezTo>
                    <a:pt x="3861" y="7240"/>
                    <a:pt x="3785" y="6714"/>
                    <a:pt x="3710" y="6187"/>
                  </a:cubicBezTo>
                  <a:cubicBezTo>
                    <a:pt x="3610" y="5661"/>
                    <a:pt x="3510" y="5135"/>
                    <a:pt x="3409" y="4633"/>
                  </a:cubicBezTo>
                  <a:cubicBezTo>
                    <a:pt x="3284" y="4082"/>
                    <a:pt x="3159" y="3556"/>
                    <a:pt x="3008" y="3029"/>
                  </a:cubicBezTo>
                  <a:cubicBezTo>
                    <a:pt x="2883" y="2503"/>
                    <a:pt x="2733" y="2002"/>
                    <a:pt x="2557" y="1475"/>
                  </a:cubicBezTo>
                  <a:cubicBezTo>
                    <a:pt x="2482" y="1175"/>
                    <a:pt x="2382" y="874"/>
                    <a:pt x="2307" y="598"/>
                  </a:cubicBezTo>
                  <a:cubicBezTo>
                    <a:pt x="2332" y="498"/>
                    <a:pt x="2332" y="398"/>
                    <a:pt x="2307" y="323"/>
                  </a:cubicBezTo>
                  <a:cubicBezTo>
                    <a:pt x="2226" y="121"/>
                    <a:pt x="2015" y="0"/>
                    <a:pt x="1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68"/>
            <p:cNvSpPr/>
            <p:nvPr/>
          </p:nvSpPr>
          <p:spPr>
            <a:xfrm>
              <a:off x="1772075" y="2544525"/>
              <a:ext cx="422950" cy="266300"/>
            </a:xfrm>
            <a:custGeom>
              <a:avLst/>
              <a:gdLst/>
              <a:ahLst/>
              <a:cxnLst/>
              <a:rect l="l" t="t" r="r" b="b"/>
              <a:pathLst>
                <a:path w="16918" h="10652" extrusionOk="0">
                  <a:moveTo>
                    <a:pt x="2657" y="0"/>
                  </a:moveTo>
                  <a:cubicBezTo>
                    <a:pt x="2231" y="0"/>
                    <a:pt x="2055" y="451"/>
                    <a:pt x="1905" y="777"/>
                  </a:cubicBezTo>
                  <a:cubicBezTo>
                    <a:pt x="1629" y="1253"/>
                    <a:pt x="1404" y="1780"/>
                    <a:pt x="1178" y="2281"/>
                  </a:cubicBezTo>
                  <a:cubicBezTo>
                    <a:pt x="978" y="2782"/>
                    <a:pt x="777" y="3283"/>
                    <a:pt x="577" y="3810"/>
                  </a:cubicBezTo>
                  <a:cubicBezTo>
                    <a:pt x="476" y="4060"/>
                    <a:pt x="401" y="4336"/>
                    <a:pt x="301" y="4587"/>
                  </a:cubicBezTo>
                  <a:cubicBezTo>
                    <a:pt x="226" y="4862"/>
                    <a:pt x="151" y="5163"/>
                    <a:pt x="101" y="5464"/>
                  </a:cubicBezTo>
                  <a:cubicBezTo>
                    <a:pt x="25" y="5790"/>
                    <a:pt x="0" y="6141"/>
                    <a:pt x="0" y="6491"/>
                  </a:cubicBezTo>
                  <a:cubicBezTo>
                    <a:pt x="0" y="6842"/>
                    <a:pt x="0" y="7218"/>
                    <a:pt x="101" y="7569"/>
                  </a:cubicBezTo>
                  <a:cubicBezTo>
                    <a:pt x="176" y="7895"/>
                    <a:pt x="301" y="8221"/>
                    <a:pt x="476" y="8521"/>
                  </a:cubicBezTo>
                  <a:cubicBezTo>
                    <a:pt x="827" y="9123"/>
                    <a:pt x="1379" y="9549"/>
                    <a:pt x="1980" y="9900"/>
                  </a:cubicBezTo>
                  <a:cubicBezTo>
                    <a:pt x="2281" y="10075"/>
                    <a:pt x="2607" y="10226"/>
                    <a:pt x="2933" y="10326"/>
                  </a:cubicBezTo>
                  <a:cubicBezTo>
                    <a:pt x="3284" y="10426"/>
                    <a:pt x="3634" y="10501"/>
                    <a:pt x="3985" y="10552"/>
                  </a:cubicBezTo>
                  <a:cubicBezTo>
                    <a:pt x="4336" y="10602"/>
                    <a:pt x="4712" y="10602"/>
                    <a:pt x="5088" y="10652"/>
                  </a:cubicBezTo>
                  <a:lnTo>
                    <a:pt x="6266" y="10652"/>
                  </a:lnTo>
                  <a:lnTo>
                    <a:pt x="6667" y="10627"/>
                  </a:lnTo>
                  <a:cubicBezTo>
                    <a:pt x="6817" y="10627"/>
                    <a:pt x="6968" y="10627"/>
                    <a:pt x="7118" y="10602"/>
                  </a:cubicBezTo>
                  <a:cubicBezTo>
                    <a:pt x="7218" y="10602"/>
                    <a:pt x="7319" y="10602"/>
                    <a:pt x="7444" y="10577"/>
                  </a:cubicBezTo>
                  <a:cubicBezTo>
                    <a:pt x="7695" y="10527"/>
                    <a:pt x="7970" y="10501"/>
                    <a:pt x="8246" y="10451"/>
                  </a:cubicBezTo>
                  <a:cubicBezTo>
                    <a:pt x="8497" y="10401"/>
                    <a:pt x="8747" y="10351"/>
                    <a:pt x="9023" y="10301"/>
                  </a:cubicBezTo>
                  <a:cubicBezTo>
                    <a:pt x="9299" y="10226"/>
                    <a:pt x="9549" y="10176"/>
                    <a:pt x="9825" y="10100"/>
                  </a:cubicBezTo>
                  <a:cubicBezTo>
                    <a:pt x="10878" y="9825"/>
                    <a:pt x="11930" y="9549"/>
                    <a:pt x="12958" y="9198"/>
                  </a:cubicBezTo>
                  <a:cubicBezTo>
                    <a:pt x="13434" y="9023"/>
                    <a:pt x="13910" y="8847"/>
                    <a:pt x="14361" y="8597"/>
                  </a:cubicBezTo>
                  <a:cubicBezTo>
                    <a:pt x="14487" y="8521"/>
                    <a:pt x="14587" y="8446"/>
                    <a:pt x="14712" y="8371"/>
                  </a:cubicBezTo>
                  <a:cubicBezTo>
                    <a:pt x="14812" y="8296"/>
                    <a:pt x="14913" y="8221"/>
                    <a:pt x="14988" y="8120"/>
                  </a:cubicBezTo>
                  <a:cubicBezTo>
                    <a:pt x="15163" y="7970"/>
                    <a:pt x="15339" y="7795"/>
                    <a:pt x="15514" y="7644"/>
                  </a:cubicBezTo>
                  <a:cubicBezTo>
                    <a:pt x="15539" y="7619"/>
                    <a:pt x="15564" y="7594"/>
                    <a:pt x="15589" y="7594"/>
                  </a:cubicBezTo>
                  <a:cubicBezTo>
                    <a:pt x="15589" y="7569"/>
                    <a:pt x="15589" y="7569"/>
                    <a:pt x="15614" y="7569"/>
                  </a:cubicBezTo>
                  <a:lnTo>
                    <a:pt x="15639" y="7569"/>
                  </a:lnTo>
                  <a:cubicBezTo>
                    <a:pt x="15639" y="7569"/>
                    <a:pt x="15665" y="7544"/>
                    <a:pt x="15665" y="7544"/>
                  </a:cubicBezTo>
                  <a:lnTo>
                    <a:pt x="15715" y="7544"/>
                  </a:lnTo>
                  <a:cubicBezTo>
                    <a:pt x="15740" y="7569"/>
                    <a:pt x="15740" y="7569"/>
                    <a:pt x="15765" y="7569"/>
                  </a:cubicBezTo>
                  <a:cubicBezTo>
                    <a:pt x="15790" y="7569"/>
                    <a:pt x="15840" y="7594"/>
                    <a:pt x="15865" y="7594"/>
                  </a:cubicBezTo>
                  <a:cubicBezTo>
                    <a:pt x="15940" y="7619"/>
                    <a:pt x="15990" y="7644"/>
                    <a:pt x="16040" y="7669"/>
                  </a:cubicBezTo>
                  <a:cubicBezTo>
                    <a:pt x="16066" y="7669"/>
                    <a:pt x="16091" y="7694"/>
                    <a:pt x="16091" y="7694"/>
                  </a:cubicBezTo>
                  <a:cubicBezTo>
                    <a:pt x="16178" y="7738"/>
                    <a:pt x="16271" y="7760"/>
                    <a:pt x="16361" y="7760"/>
                  </a:cubicBezTo>
                  <a:cubicBezTo>
                    <a:pt x="16530" y="7760"/>
                    <a:pt x="16686" y="7682"/>
                    <a:pt x="16767" y="7519"/>
                  </a:cubicBezTo>
                  <a:cubicBezTo>
                    <a:pt x="16918" y="7293"/>
                    <a:pt x="16842" y="6993"/>
                    <a:pt x="16592" y="6842"/>
                  </a:cubicBezTo>
                  <a:cubicBezTo>
                    <a:pt x="16391" y="6742"/>
                    <a:pt x="16166" y="6617"/>
                    <a:pt x="15940" y="6592"/>
                  </a:cubicBezTo>
                  <a:cubicBezTo>
                    <a:pt x="15857" y="6581"/>
                    <a:pt x="15774" y="6575"/>
                    <a:pt x="15691" y="6575"/>
                  </a:cubicBezTo>
                  <a:cubicBezTo>
                    <a:pt x="15574" y="6575"/>
                    <a:pt x="15456" y="6587"/>
                    <a:pt x="15339" y="6617"/>
                  </a:cubicBezTo>
                  <a:cubicBezTo>
                    <a:pt x="15188" y="6667"/>
                    <a:pt x="15038" y="6767"/>
                    <a:pt x="14913" y="6867"/>
                  </a:cubicBezTo>
                  <a:cubicBezTo>
                    <a:pt x="14662" y="7043"/>
                    <a:pt x="14487" y="7268"/>
                    <a:pt x="14261" y="7469"/>
                  </a:cubicBezTo>
                  <a:cubicBezTo>
                    <a:pt x="14186" y="7519"/>
                    <a:pt x="14111" y="7569"/>
                    <a:pt x="14035" y="7619"/>
                  </a:cubicBezTo>
                  <a:cubicBezTo>
                    <a:pt x="13835" y="7745"/>
                    <a:pt x="13609" y="7870"/>
                    <a:pt x="13384" y="7970"/>
                  </a:cubicBezTo>
                  <a:cubicBezTo>
                    <a:pt x="12883" y="8196"/>
                    <a:pt x="12331" y="8371"/>
                    <a:pt x="11780" y="8547"/>
                  </a:cubicBezTo>
                  <a:cubicBezTo>
                    <a:pt x="11178" y="8722"/>
                    <a:pt x="10552" y="8897"/>
                    <a:pt x="9925" y="9048"/>
                  </a:cubicBezTo>
                  <a:cubicBezTo>
                    <a:pt x="9574" y="9148"/>
                    <a:pt x="9223" y="9223"/>
                    <a:pt x="8873" y="9323"/>
                  </a:cubicBezTo>
                  <a:cubicBezTo>
                    <a:pt x="8572" y="9374"/>
                    <a:pt x="8271" y="9449"/>
                    <a:pt x="7995" y="9499"/>
                  </a:cubicBezTo>
                  <a:cubicBezTo>
                    <a:pt x="7870" y="9524"/>
                    <a:pt x="7770" y="9524"/>
                    <a:pt x="7669" y="9549"/>
                  </a:cubicBezTo>
                  <a:cubicBezTo>
                    <a:pt x="7544" y="9574"/>
                    <a:pt x="7419" y="9574"/>
                    <a:pt x="7319" y="9599"/>
                  </a:cubicBezTo>
                  <a:cubicBezTo>
                    <a:pt x="7093" y="9624"/>
                    <a:pt x="6867" y="9624"/>
                    <a:pt x="6642" y="9649"/>
                  </a:cubicBezTo>
                  <a:cubicBezTo>
                    <a:pt x="6416" y="9649"/>
                    <a:pt x="6216" y="9674"/>
                    <a:pt x="6015" y="9674"/>
                  </a:cubicBezTo>
                  <a:lnTo>
                    <a:pt x="5539" y="9674"/>
                  </a:lnTo>
                  <a:cubicBezTo>
                    <a:pt x="5364" y="9674"/>
                    <a:pt x="5213" y="9674"/>
                    <a:pt x="5038" y="9649"/>
                  </a:cubicBezTo>
                  <a:cubicBezTo>
                    <a:pt x="4837" y="9624"/>
                    <a:pt x="4637" y="9624"/>
                    <a:pt x="4461" y="9599"/>
                  </a:cubicBezTo>
                  <a:cubicBezTo>
                    <a:pt x="4136" y="9574"/>
                    <a:pt x="3835" y="9524"/>
                    <a:pt x="3534" y="9474"/>
                  </a:cubicBezTo>
                  <a:cubicBezTo>
                    <a:pt x="3384" y="9424"/>
                    <a:pt x="3233" y="9399"/>
                    <a:pt x="3083" y="9349"/>
                  </a:cubicBezTo>
                  <a:cubicBezTo>
                    <a:pt x="2958" y="9298"/>
                    <a:pt x="2857" y="9248"/>
                    <a:pt x="2732" y="9198"/>
                  </a:cubicBezTo>
                  <a:cubicBezTo>
                    <a:pt x="2507" y="9073"/>
                    <a:pt x="2306" y="8948"/>
                    <a:pt x="2080" y="8797"/>
                  </a:cubicBezTo>
                  <a:cubicBezTo>
                    <a:pt x="1955" y="8697"/>
                    <a:pt x="1855" y="8622"/>
                    <a:pt x="1730" y="8496"/>
                  </a:cubicBezTo>
                  <a:cubicBezTo>
                    <a:pt x="1654" y="8421"/>
                    <a:pt x="1579" y="8346"/>
                    <a:pt x="1504" y="8271"/>
                  </a:cubicBezTo>
                  <a:cubicBezTo>
                    <a:pt x="1429" y="8196"/>
                    <a:pt x="1379" y="8095"/>
                    <a:pt x="1329" y="8020"/>
                  </a:cubicBezTo>
                  <a:cubicBezTo>
                    <a:pt x="1278" y="7970"/>
                    <a:pt x="1253" y="7895"/>
                    <a:pt x="1203" y="7820"/>
                  </a:cubicBezTo>
                  <a:cubicBezTo>
                    <a:pt x="1178" y="7745"/>
                    <a:pt x="1153" y="7644"/>
                    <a:pt x="1103" y="7544"/>
                  </a:cubicBezTo>
                  <a:cubicBezTo>
                    <a:pt x="1078" y="7444"/>
                    <a:pt x="1053" y="7318"/>
                    <a:pt x="1028" y="7193"/>
                  </a:cubicBezTo>
                  <a:cubicBezTo>
                    <a:pt x="1003" y="7043"/>
                    <a:pt x="978" y="6892"/>
                    <a:pt x="978" y="6742"/>
                  </a:cubicBezTo>
                  <a:cubicBezTo>
                    <a:pt x="978" y="6516"/>
                    <a:pt x="978" y="6316"/>
                    <a:pt x="1003" y="6090"/>
                  </a:cubicBezTo>
                  <a:cubicBezTo>
                    <a:pt x="1028" y="5890"/>
                    <a:pt x="1053" y="5664"/>
                    <a:pt x="1103" y="5464"/>
                  </a:cubicBezTo>
                  <a:cubicBezTo>
                    <a:pt x="1203" y="5063"/>
                    <a:pt x="1329" y="4662"/>
                    <a:pt x="1454" y="4286"/>
                  </a:cubicBezTo>
                  <a:cubicBezTo>
                    <a:pt x="1629" y="3785"/>
                    <a:pt x="1830" y="3283"/>
                    <a:pt x="2030" y="2807"/>
                  </a:cubicBezTo>
                  <a:cubicBezTo>
                    <a:pt x="2156" y="2506"/>
                    <a:pt x="2281" y="2231"/>
                    <a:pt x="2406" y="1955"/>
                  </a:cubicBezTo>
                  <a:cubicBezTo>
                    <a:pt x="2532" y="1729"/>
                    <a:pt x="2632" y="1504"/>
                    <a:pt x="2757" y="1253"/>
                  </a:cubicBezTo>
                  <a:cubicBezTo>
                    <a:pt x="2832" y="1128"/>
                    <a:pt x="2908" y="978"/>
                    <a:pt x="2983" y="852"/>
                  </a:cubicBezTo>
                  <a:cubicBezTo>
                    <a:pt x="3083" y="752"/>
                    <a:pt x="3133" y="652"/>
                    <a:pt x="3133" y="501"/>
                  </a:cubicBezTo>
                  <a:cubicBezTo>
                    <a:pt x="3133" y="251"/>
                    <a:pt x="2933" y="0"/>
                    <a:pt x="2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68"/>
            <p:cNvSpPr/>
            <p:nvPr/>
          </p:nvSpPr>
          <p:spPr>
            <a:xfrm>
              <a:off x="2107275" y="2674850"/>
              <a:ext cx="94025" cy="87725"/>
            </a:xfrm>
            <a:custGeom>
              <a:avLst/>
              <a:gdLst/>
              <a:ahLst/>
              <a:cxnLst/>
              <a:rect l="l" t="t" r="r" b="b"/>
              <a:pathLst>
                <a:path w="3761" h="3509" extrusionOk="0">
                  <a:moveTo>
                    <a:pt x="1856" y="0"/>
                  </a:moveTo>
                  <a:cubicBezTo>
                    <a:pt x="1780" y="0"/>
                    <a:pt x="1680" y="25"/>
                    <a:pt x="1605" y="50"/>
                  </a:cubicBezTo>
                  <a:cubicBezTo>
                    <a:pt x="1505" y="100"/>
                    <a:pt x="1379" y="151"/>
                    <a:pt x="1304" y="226"/>
                  </a:cubicBezTo>
                  <a:cubicBezTo>
                    <a:pt x="1229" y="301"/>
                    <a:pt x="1179" y="376"/>
                    <a:pt x="1129" y="451"/>
                  </a:cubicBezTo>
                  <a:cubicBezTo>
                    <a:pt x="1054" y="552"/>
                    <a:pt x="1003" y="652"/>
                    <a:pt x="928" y="752"/>
                  </a:cubicBezTo>
                  <a:cubicBezTo>
                    <a:pt x="728" y="1053"/>
                    <a:pt x="552" y="1379"/>
                    <a:pt x="402" y="1704"/>
                  </a:cubicBezTo>
                  <a:cubicBezTo>
                    <a:pt x="302" y="1880"/>
                    <a:pt x="226" y="2055"/>
                    <a:pt x="176" y="2256"/>
                  </a:cubicBezTo>
                  <a:cubicBezTo>
                    <a:pt x="126" y="2406"/>
                    <a:pt x="51" y="2557"/>
                    <a:pt x="51" y="2732"/>
                  </a:cubicBezTo>
                  <a:cubicBezTo>
                    <a:pt x="26" y="2882"/>
                    <a:pt x="1" y="3033"/>
                    <a:pt x="51" y="3183"/>
                  </a:cubicBezTo>
                  <a:cubicBezTo>
                    <a:pt x="126" y="3384"/>
                    <a:pt x="327" y="3509"/>
                    <a:pt x="527" y="3509"/>
                  </a:cubicBezTo>
                  <a:cubicBezTo>
                    <a:pt x="577" y="3509"/>
                    <a:pt x="653" y="3509"/>
                    <a:pt x="703" y="3484"/>
                  </a:cubicBezTo>
                  <a:cubicBezTo>
                    <a:pt x="903" y="3384"/>
                    <a:pt x="1028" y="3183"/>
                    <a:pt x="1003" y="2958"/>
                  </a:cubicBezTo>
                  <a:cubicBezTo>
                    <a:pt x="1003" y="2958"/>
                    <a:pt x="1003" y="2958"/>
                    <a:pt x="1003" y="2933"/>
                  </a:cubicBezTo>
                  <a:cubicBezTo>
                    <a:pt x="1003" y="2907"/>
                    <a:pt x="1028" y="2882"/>
                    <a:pt x="1028" y="2857"/>
                  </a:cubicBezTo>
                  <a:cubicBezTo>
                    <a:pt x="1054" y="2732"/>
                    <a:pt x="1079" y="2607"/>
                    <a:pt x="1129" y="2481"/>
                  </a:cubicBezTo>
                  <a:cubicBezTo>
                    <a:pt x="1154" y="2381"/>
                    <a:pt x="1204" y="2306"/>
                    <a:pt x="1229" y="2231"/>
                  </a:cubicBezTo>
                  <a:cubicBezTo>
                    <a:pt x="1279" y="2131"/>
                    <a:pt x="1329" y="2055"/>
                    <a:pt x="1354" y="1955"/>
                  </a:cubicBezTo>
                  <a:cubicBezTo>
                    <a:pt x="1555" y="1629"/>
                    <a:pt x="1730" y="1303"/>
                    <a:pt x="1931" y="1003"/>
                  </a:cubicBezTo>
                  <a:cubicBezTo>
                    <a:pt x="1956" y="1003"/>
                    <a:pt x="1956" y="1003"/>
                    <a:pt x="1981" y="1028"/>
                  </a:cubicBezTo>
                  <a:cubicBezTo>
                    <a:pt x="2006" y="1028"/>
                    <a:pt x="2031" y="1053"/>
                    <a:pt x="2056" y="1078"/>
                  </a:cubicBezTo>
                  <a:cubicBezTo>
                    <a:pt x="2131" y="1128"/>
                    <a:pt x="2181" y="1178"/>
                    <a:pt x="2257" y="1228"/>
                  </a:cubicBezTo>
                  <a:cubicBezTo>
                    <a:pt x="2332" y="1303"/>
                    <a:pt x="2432" y="1404"/>
                    <a:pt x="2507" y="1504"/>
                  </a:cubicBezTo>
                  <a:cubicBezTo>
                    <a:pt x="2607" y="1629"/>
                    <a:pt x="2708" y="1755"/>
                    <a:pt x="2808" y="1905"/>
                  </a:cubicBezTo>
                  <a:cubicBezTo>
                    <a:pt x="2896" y="2037"/>
                    <a:pt x="3043" y="2100"/>
                    <a:pt x="3191" y="2100"/>
                  </a:cubicBezTo>
                  <a:cubicBezTo>
                    <a:pt x="3296" y="2100"/>
                    <a:pt x="3401" y="2068"/>
                    <a:pt x="3485" y="2005"/>
                  </a:cubicBezTo>
                  <a:cubicBezTo>
                    <a:pt x="3710" y="1855"/>
                    <a:pt x="3760" y="1554"/>
                    <a:pt x="3610" y="1329"/>
                  </a:cubicBezTo>
                  <a:cubicBezTo>
                    <a:pt x="3485" y="1153"/>
                    <a:pt x="3359" y="978"/>
                    <a:pt x="3234" y="827"/>
                  </a:cubicBezTo>
                  <a:cubicBezTo>
                    <a:pt x="3084" y="652"/>
                    <a:pt x="2908" y="476"/>
                    <a:pt x="2708" y="326"/>
                  </a:cubicBezTo>
                  <a:cubicBezTo>
                    <a:pt x="2557" y="201"/>
                    <a:pt x="2382" y="100"/>
                    <a:pt x="2206" y="50"/>
                  </a:cubicBezTo>
                  <a:cubicBezTo>
                    <a:pt x="2081" y="25"/>
                    <a:pt x="1981" y="0"/>
                    <a:pt x="1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23" name="Google Shape;3323;p68"/>
          <p:cNvGrpSpPr/>
          <p:nvPr/>
        </p:nvGrpSpPr>
        <p:grpSpPr>
          <a:xfrm>
            <a:off x="3965625" y="3070738"/>
            <a:ext cx="850900" cy="1204550"/>
            <a:chOff x="2857300" y="3841875"/>
            <a:chExt cx="850900" cy="1204550"/>
          </a:xfrm>
        </p:grpSpPr>
        <p:sp>
          <p:nvSpPr>
            <p:cNvPr id="3324" name="Google Shape;3324;p68"/>
            <p:cNvSpPr/>
            <p:nvPr/>
          </p:nvSpPr>
          <p:spPr>
            <a:xfrm>
              <a:off x="2945625" y="3841875"/>
              <a:ext cx="526975" cy="422600"/>
            </a:xfrm>
            <a:custGeom>
              <a:avLst/>
              <a:gdLst/>
              <a:ahLst/>
              <a:cxnLst/>
              <a:rect l="l" t="t" r="r" b="b"/>
              <a:pathLst>
                <a:path w="21079" h="16904" extrusionOk="0">
                  <a:moveTo>
                    <a:pt x="19978" y="8871"/>
                  </a:moveTo>
                  <a:cubicBezTo>
                    <a:pt x="19977" y="8875"/>
                    <a:pt x="19976" y="8879"/>
                    <a:pt x="19976" y="8883"/>
                  </a:cubicBezTo>
                  <a:cubicBezTo>
                    <a:pt x="19977" y="8879"/>
                    <a:pt x="19978" y="8875"/>
                    <a:pt x="19978" y="8871"/>
                  </a:cubicBezTo>
                  <a:close/>
                  <a:moveTo>
                    <a:pt x="10527" y="989"/>
                  </a:moveTo>
                  <a:cubicBezTo>
                    <a:pt x="10828" y="989"/>
                    <a:pt x="11154" y="989"/>
                    <a:pt x="11480" y="1014"/>
                  </a:cubicBezTo>
                  <a:cubicBezTo>
                    <a:pt x="11630" y="1014"/>
                    <a:pt x="11755" y="1039"/>
                    <a:pt x="11906" y="1064"/>
                  </a:cubicBezTo>
                  <a:cubicBezTo>
                    <a:pt x="12056" y="1114"/>
                    <a:pt x="12206" y="1164"/>
                    <a:pt x="12357" y="1189"/>
                  </a:cubicBezTo>
                  <a:cubicBezTo>
                    <a:pt x="12382" y="1214"/>
                    <a:pt x="12407" y="1214"/>
                    <a:pt x="12432" y="1239"/>
                  </a:cubicBezTo>
                  <a:cubicBezTo>
                    <a:pt x="12515" y="1281"/>
                    <a:pt x="12598" y="1299"/>
                    <a:pt x="12680" y="1299"/>
                  </a:cubicBezTo>
                  <a:cubicBezTo>
                    <a:pt x="12748" y="1299"/>
                    <a:pt x="12816" y="1287"/>
                    <a:pt x="12883" y="1264"/>
                  </a:cubicBezTo>
                  <a:cubicBezTo>
                    <a:pt x="13635" y="1440"/>
                    <a:pt x="14362" y="1615"/>
                    <a:pt x="15089" y="1866"/>
                  </a:cubicBezTo>
                  <a:cubicBezTo>
                    <a:pt x="15515" y="2041"/>
                    <a:pt x="15941" y="2217"/>
                    <a:pt x="16367" y="2417"/>
                  </a:cubicBezTo>
                  <a:cubicBezTo>
                    <a:pt x="16592" y="2568"/>
                    <a:pt x="16843" y="2693"/>
                    <a:pt x="17069" y="2843"/>
                  </a:cubicBezTo>
                  <a:cubicBezTo>
                    <a:pt x="17219" y="2944"/>
                    <a:pt x="17344" y="3044"/>
                    <a:pt x="17495" y="3144"/>
                  </a:cubicBezTo>
                  <a:cubicBezTo>
                    <a:pt x="17620" y="3269"/>
                    <a:pt x="17745" y="3395"/>
                    <a:pt x="17896" y="3520"/>
                  </a:cubicBezTo>
                  <a:cubicBezTo>
                    <a:pt x="18096" y="3720"/>
                    <a:pt x="18297" y="3921"/>
                    <a:pt x="18497" y="4147"/>
                  </a:cubicBezTo>
                  <a:cubicBezTo>
                    <a:pt x="18698" y="4397"/>
                    <a:pt x="18898" y="4648"/>
                    <a:pt x="19074" y="4923"/>
                  </a:cubicBezTo>
                  <a:cubicBezTo>
                    <a:pt x="19174" y="5099"/>
                    <a:pt x="19299" y="5274"/>
                    <a:pt x="19374" y="5450"/>
                  </a:cubicBezTo>
                  <a:cubicBezTo>
                    <a:pt x="19475" y="5650"/>
                    <a:pt x="19575" y="5826"/>
                    <a:pt x="19675" y="6026"/>
                  </a:cubicBezTo>
                  <a:cubicBezTo>
                    <a:pt x="19700" y="6127"/>
                    <a:pt x="19750" y="6227"/>
                    <a:pt x="19800" y="6327"/>
                  </a:cubicBezTo>
                  <a:cubicBezTo>
                    <a:pt x="19826" y="6427"/>
                    <a:pt x="19851" y="6528"/>
                    <a:pt x="19901" y="6628"/>
                  </a:cubicBezTo>
                  <a:cubicBezTo>
                    <a:pt x="19951" y="6803"/>
                    <a:pt x="19976" y="7004"/>
                    <a:pt x="20026" y="7179"/>
                  </a:cubicBezTo>
                  <a:cubicBezTo>
                    <a:pt x="20051" y="7304"/>
                    <a:pt x="20051" y="7430"/>
                    <a:pt x="20076" y="7555"/>
                  </a:cubicBezTo>
                  <a:cubicBezTo>
                    <a:pt x="20076" y="7655"/>
                    <a:pt x="20076" y="7756"/>
                    <a:pt x="20076" y="7856"/>
                  </a:cubicBezTo>
                  <a:lnTo>
                    <a:pt x="20076" y="8157"/>
                  </a:lnTo>
                  <a:cubicBezTo>
                    <a:pt x="20051" y="8282"/>
                    <a:pt x="20051" y="8407"/>
                    <a:pt x="20051" y="8507"/>
                  </a:cubicBezTo>
                  <a:cubicBezTo>
                    <a:pt x="20027" y="8629"/>
                    <a:pt x="20003" y="8750"/>
                    <a:pt x="19978" y="8871"/>
                  </a:cubicBezTo>
                  <a:lnTo>
                    <a:pt x="19978" y="8871"/>
                  </a:lnTo>
                  <a:cubicBezTo>
                    <a:pt x="19983" y="8861"/>
                    <a:pt x="19994" y="8856"/>
                    <a:pt x="19999" y="8845"/>
                  </a:cubicBezTo>
                  <a:lnTo>
                    <a:pt x="19999" y="8845"/>
                  </a:lnTo>
                  <a:cubicBezTo>
                    <a:pt x="19974" y="8967"/>
                    <a:pt x="19950" y="9087"/>
                    <a:pt x="19926" y="9184"/>
                  </a:cubicBezTo>
                  <a:cubicBezTo>
                    <a:pt x="19876" y="9309"/>
                    <a:pt x="19851" y="9410"/>
                    <a:pt x="19800" y="9535"/>
                  </a:cubicBezTo>
                  <a:cubicBezTo>
                    <a:pt x="19775" y="9635"/>
                    <a:pt x="19725" y="9736"/>
                    <a:pt x="19700" y="9836"/>
                  </a:cubicBezTo>
                  <a:cubicBezTo>
                    <a:pt x="19650" y="9961"/>
                    <a:pt x="19575" y="10061"/>
                    <a:pt x="19525" y="10187"/>
                  </a:cubicBezTo>
                  <a:cubicBezTo>
                    <a:pt x="19425" y="10362"/>
                    <a:pt x="19324" y="10563"/>
                    <a:pt x="19224" y="10738"/>
                  </a:cubicBezTo>
                  <a:cubicBezTo>
                    <a:pt x="19124" y="10913"/>
                    <a:pt x="19024" y="11089"/>
                    <a:pt x="18898" y="11264"/>
                  </a:cubicBezTo>
                  <a:lnTo>
                    <a:pt x="18773" y="11440"/>
                  </a:lnTo>
                  <a:cubicBezTo>
                    <a:pt x="18723" y="11490"/>
                    <a:pt x="18673" y="11565"/>
                    <a:pt x="18648" y="11615"/>
                  </a:cubicBezTo>
                  <a:cubicBezTo>
                    <a:pt x="18547" y="11716"/>
                    <a:pt x="18447" y="11841"/>
                    <a:pt x="18347" y="11941"/>
                  </a:cubicBezTo>
                  <a:cubicBezTo>
                    <a:pt x="18171" y="12142"/>
                    <a:pt x="17971" y="12342"/>
                    <a:pt x="17795" y="12518"/>
                  </a:cubicBezTo>
                  <a:cubicBezTo>
                    <a:pt x="17620" y="12693"/>
                    <a:pt x="17420" y="12843"/>
                    <a:pt x="17244" y="12994"/>
                  </a:cubicBezTo>
                  <a:cubicBezTo>
                    <a:pt x="17119" y="13119"/>
                    <a:pt x="16993" y="13219"/>
                    <a:pt x="16843" y="13320"/>
                  </a:cubicBezTo>
                  <a:cubicBezTo>
                    <a:pt x="16743" y="13420"/>
                    <a:pt x="16618" y="13495"/>
                    <a:pt x="16517" y="13570"/>
                  </a:cubicBezTo>
                  <a:cubicBezTo>
                    <a:pt x="16292" y="13746"/>
                    <a:pt x="16041" y="13896"/>
                    <a:pt x="15816" y="14046"/>
                  </a:cubicBezTo>
                  <a:cubicBezTo>
                    <a:pt x="15715" y="14122"/>
                    <a:pt x="15615" y="14172"/>
                    <a:pt x="15490" y="14222"/>
                  </a:cubicBezTo>
                  <a:cubicBezTo>
                    <a:pt x="15415" y="14272"/>
                    <a:pt x="15339" y="14322"/>
                    <a:pt x="15264" y="14372"/>
                  </a:cubicBezTo>
                  <a:cubicBezTo>
                    <a:pt x="15064" y="14472"/>
                    <a:pt x="14863" y="14573"/>
                    <a:pt x="14663" y="14673"/>
                  </a:cubicBezTo>
                  <a:cubicBezTo>
                    <a:pt x="14462" y="14773"/>
                    <a:pt x="14262" y="14848"/>
                    <a:pt x="14086" y="14924"/>
                  </a:cubicBezTo>
                  <a:cubicBezTo>
                    <a:pt x="13911" y="14999"/>
                    <a:pt x="13760" y="15049"/>
                    <a:pt x="13585" y="15124"/>
                  </a:cubicBezTo>
                  <a:cubicBezTo>
                    <a:pt x="13435" y="15174"/>
                    <a:pt x="13284" y="15224"/>
                    <a:pt x="13134" y="15274"/>
                  </a:cubicBezTo>
                  <a:cubicBezTo>
                    <a:pt x="12958" y="15350"/>
                    <a:pt x="12758" y="15400"/>
                    <a:pt x="12557" y="15475"/>
                  </a:cubicBezTo>
                  <a:cubicBezTo>
                    <a:pt x="12432" y="15500"/>
                    <a:pt x="12307" y="15525"/>
                    <a:pt x="12156" y="15575"/>
                  </a:cubicBezTo>
                  <a:cubicBezTo>
                    <a:pt x="12031" y="15600"/>
                    <a:pt x="11906" y="15650"/>
                    <a:pt x="11755" y="15675"/>
                  </a:cubicBezTo>
                  <a:cubicBezTo>
                    <a:pt x="11505" y="15726"/>
                    <a:pt x="11254" y="15751"/>
                    <a:pt x="11003" y="15801"/>
                  </a:cubicBezTo>
                  <a:cubicBezTo>
                    <a:pt x="10753" y="15826"/>
                    <a:pt x="10502" y="15851"/>
                    <a:pt x="10252" y="15876"/>
                  </a:cubicBezTo>
                  <a:cubicBezTo>
                    <a:pt x="10151" y="15901"/>
                    <a:pt x="10026" y="15901"/>
                    <a:pt x="9926" y="15901"/>
                  </a:cubicBezTo>
                  <a:cubicBezTo>
                    <a:pt x="9842" y="15901"/>
                    <a:pt x="9759" y="15912"/>
                    <a:pt x="9675" y="15912"/>
                  </a:cubicBezTo>
                  <a:cubicBezTo>
                    <a:pt x="9633" y="15912"/>
                    <a:pt x="9592" y="15909"/>
                    <a:pt x="9550" y="15901"/>
                  </a:cubicBezTo>
                  <a:cubicBezTo>
                    <a:pt x="9299" y="15901"/>
                    <a:pt x="9049" y="15901"/>
                    <a:pt x="8798" y="15876"/>
                  </a:cubicBezTo>
                  <a:cubicBezTo>
                    <a:pt x="8673" y="15876"/>
                    <a:pt x="8547" y="15851"/>
                    <a:pt x="8422" y="15851"/>
                  </a:cubicBezTo>
                  <a:cubicBezTo>
                    <a:pt x="8322" y="15826"/>
                    <a:pt x="8196" y="15826"/>
                    <a:pt x="8096" y="15801"/>
                  </a:cubicBezTo>
                  <a:cubicBezTo>
                    <a:pt x="7820" y="15751"/>
                    <a:pt x="7545" y="15726"/>
                    <a:pt x="7269" y="15650"/>
                  </a:cubicBezTo>
                  <a:cubicBezTo>
                    <a:pt x="6893" y="15575"/>
                    <a:pt x="6542" y="15475"/>
                    <a:pt x="6191" y="15350"/>
                  </a:cubicBezTo>
                  <a:cubicBezTo>
                    <a:pt x="5815" y="15224"/>
                    <a:pt x="5465" y="15074"/>
                    <a:pt x="5114" y="14898"/>
                  </a:cubicBezTo>
                  <a:cubicBezTo>
                    <a:pt x="4838" y="14748"/>
                    <a:pt x="4537" y="14573"/>
                    <a:pt x="4262" y="14397"/>
                  </a:cubicBezTo>
                  <a:cubicBezTo>
                    <a:pt x="3911" y="14147"/>
                    <a:pt x="3585" y="13871"/>
                    <a:pt x="3259" y="13595"/>
                  </a:cubicBezTo>
                  <a:cubicBezTo>
                    <a:pt x="3008" y="13370"/>
                    <a:pt x="2783" y="13119"/>
                    <a:pt x="2557" y="12868"/>
                  </a:cubicBezTo>
                  <a:cubicBezTo>
                    <a:pt x="2332" y="12593"/>
                    <a:pt x="2131" y="12292"/>
                    <a:pt x="1931" y="12016"/>
                  </a:cubicBezTo>
                  <a:cubicBezTo>
                    <a:pt x="1780" y="11766"/>
                    <a:pt x="1630" y="11490"/>
                    <a:pt x="1505" y="11239"/>
                  </a:cubicBezTo>
                  <a:cubicBezTo>
                    <a:pt x="1404" y="10989"/>
                    <a:pt x="1329" y="10763"/>
                    <a:pt x="1229" y="10512"/>
                  </a:cubicBezTo>
                  <a:cubicBezTo>
                    <a:pt x="1179" y="10312"/>
                    <a:pt x="1129" y="10086"/>
                    <a:pt x="1079" y="9861"/>
                  </a:cubicBezTo>
                  <a:cubicBezTo>
                    <a:pt x="1054" y="9660"/>
                    <a:pt x="1028" y="9460"/>
                    <a:pt x="1028" y="9259"/>
                  </a:cubicBezTo>
                  <a:cubicBezTo>
                    <a:pt x="1003" y="9059"/>
                    <a:pt x="1028" y="8833"/>
                    <a:pt x="1028" y="8633"/>
                  </a:cubicBezTo>
                  <a:cubicBezTo>
                    <a:pt x="1054" y="8382"/>
                    <a:pt x="1104" y="8132"/>
                    <a:pt x="1129" y="7906"/>
                  </a:cubicBezTo>
                  <a:cubicBezTo>
                    <a:pt x="1204" y="7655"/>
                    <a:pt x="1254" y="7430"/>
                    <a:pt x="1354" y="7179"/>
                  </a:cubicBezTo>
                  <a:cubicBezTo>
                    <a:pt x="1455" y="6878"/>
                    <a:pt x="1605" y="6578"/>
                    <a:pt x="1755" y="6277"/>
                  </a:cubicBezTo>
                  <a:cubicBezTo>
                    <a:pt x="1931" y="5926"/>
                    <a:pt x="2131" y="5600"/>
                    <a:pt x="2357" y="5274"/>
                  </a:cubicBezTo>
                  <a:cubicBezTo>
                    <a:pt x="2607" y="4898"/>
                    <a:pt x="2883" y="4548"/>
                    <a:pt x="3184" y="4222"/>
                  </a:cubicBezTo>
                  <a:cubicBezTo>
                    <a:pt x="3460" y="3921"/>
                    <a:pt x="3760" y="3620"/>
                    <a:pt x="4086" y="3370"/>
                  </a:cubicBezTo>
                  <a:cubicBezTo>
                    <a:pt x="4412" y="3094"/>
                    <a:pt x="4738" y="2843"/>
                    <a:pt x="5089" y="2643"/>
                  </a:cubicBezTo>
                  <a:cubicBezTo>
                    <a:pt x="5389" y="2467"/>
                    <a:pt x="5665" y="2292"/>
                    <a:pt x="5966" y="2142"/>
                  </a:cubicBezTo>
                  <a:cubicBezTo>
                    <a:pt x="6066" y="2091"/>
                    <a:pt x="6191" y="2041"/>
                    <a:pt x="6292" y="1991"/>
                  </a:cubicBezTo>
                  <a:cubicBezTo>
                    <a:pt x="6392" y="1941"/>
                    <a:pt x="6492" y="1891"/>
                    <a:pt x="6617" y="1866"/>
                  </a:cubicBezTo>
                  <a:cubicBezTo>
                    <a:pt x="6843" y="1766"/>
                    <a:pt x="7069" y="1690"/>
                    <a:pt x="7294" y="1590"/>
                  </a:cubicBezTo>
                  <a:cubicBezTo>
                    <a:pt x="7470" y="1540"/>
                    <a:pt x="7645" y="1490"/>
                    <a:pt x="7846" y="1440"/>
                  </a:cubicBezTo>
                  <a:cubicBezTo>
                    <a:pt x="7996" y="1390"/>
                    <a:pt x="8146" y="1365"/>
                    <a:pt x="8297" y="1340"/>
                  </a:cubicBezTo>
                  <a:cubicBezTo>
                    <a:pt x="8472" y="1289"/>
                    <a:pt x="8622" y="1264"/>
                    <a:pt x="8773" y="1239"/>
                  </a:cubicBezTo>
                  <a:cubicBezTo>
                    <a:pt x="8948" y="1189"/>
                    <a:pt x="9124" y="1164"/>
                    <a:pt x="9299" y="1139"/>
                  </a:cubicBezTo>
                  <a:lnTo>
                    <a:pt x="9951" y="1039"/>
                  </a:lnTo>
                  <a:cubicBezTo>
                    <a:pt x="10051" y="1014"/>
                    <a:pt x="10151" y="1014"/>
                    <a:pt x="10252" y="1014"/>
                  </a:cubicBezTo>
                  <a:cubicBezTo>
                    <a:pt x="10352" y="1014"/>
                    <a:pt x="10427" y="989"/>
                    <a:pt x="10527" y="989"/>
                  </a:cubicBezTo>
                  <a:close/>
                  <a:moveTo>
                    <a:pt x="11055" y="0"/>
                  </a:moveTo>
                  <a:cubicBezTo>
                    <a:pt x="11012" y="0"/>
                    <a:pt x="10970" y="3"/>
                    <a:pt x="10928" y="11"/>
                  </a:cubicBezTo>
                  <a:lnTo>
                    <a:pt x="10502" y="11"/>
                  </a:lnTo>
                  <a:cubicBezTo>
                    <a:pt x="10352" y="11"/>
                    <a:pt x="10176" y="36"/>
                    <a:pt x="10026" y="36"/>
                  </a:cubicBezTo>
                  <a:cubicBezTo>
                    <a:pt x="9926" y="61"/>
                    <a:pt x="9825" y="61"/>
                    <a:pt x="9725" y="86"/>
                  </a:cubicBezTo>
                  <a:cubicBezTo>
                    <a:pt x="9450" y="111"/>
                    <a:pt x="9149" y="162"/>
                    <a:pt x="8873" y="212"/>
                  </a:cubicBezTo>
                  <a:cubicBezTo>
                    <a:pt x="8723" y="237"/>
                    <a:pt x="8572" y="262"/>
                    <a:pt x="8422" y="287"/>
                  </a:cubicBezTo>
                  <a:cubicBezTo>
                    <a:pt x="8297" y="312"/>
                    <a:pt x="8146" y="362"/>
                    <a:pt x="8021" y="387"/>
                  </a:cubicBezTo>
                  <a:cubicBezTo>
                    <a:pt x="7921" y="412"/>
                    <a:pt x="7795" y="437"/>
                    <a:pt x="7695" y="462"/>
                  </a:cubicBezTo>
                  <a:cubicBezTo>
                    <a:pt x="7520" y="512"/>
                    <a:pt x="7369" y="563"/>
                    <a:pt x="7219" y="588"/>
                  </a:cubicBezTo>
                  <a:cubicBezTo>
                    <a:pt x="7119" y="638"/>
                    <a:pt x="6993" y="663"/>
                    <a:pt x="6893" y="688"/>
                  </a:cubicBezTo>
                  <a:cubicBezTo>
                    <a:pt x="6743" y="763"/>
                    <a:pt x="6567" y="813"/>
                    <a:pt x="6417" y="863"/>
                  </a:cubicBezTo>
                  <a:cubicBezTo>
                    <a:pt x="6141" y="964"/>
                    <a:pt x="5916" y="1089"/>
                    <a:pt x="5665" y="1214"/>
                  </a:cubicBezTo>
                  <a:cubicBezTo>
                    <a:pt x="5389" y="1314"/>
                    <a:pt x="5164" y="1465"/>
                    <a:pt x="4913" y="1590"/>
                  </a:cubicBezTo>
                  <a:cubicBezTo>
                    <a:pt x="4387" y="1891"/>
                    <a:pt x="3886" y="2242"/>
                    <a:pt x="3409" y="2643"/>
                  </a:cubicBezTo>
                  <a:cubicBezTo>
                    <a:pt x="2307" y="3570"/>
                    <a:pt x="1379" y="4773"/>
                    <a:pt x="753" y="6076"/>
                  </a:cubicBezTo>
                  <a:cubicBezTo>
                    <a:pt x="427" y="6753"/>
                    <a:pt x="176" y="7430"/>
                    <a:pt x="101" y="8157"/>
                  </a:cubicBezTo>
                  <a:cubicBezTo>
                    <a:pt x="1" y="8883"/>
                    <a:pt x="1" y="9610"/>
                    <a:pt x="176" y="10312"/>
                  </a:cubicBezTo>
                  <a:cubicBezTo>
                    <a:pt x="327" y="11039"/>
                    <a:pt x="602" y="11741"/>
                    <a:pt x="1003" y="12367"/>
                  </a:cubicBezTo>
                  <a:cubicBezTo>
                    <a:pt x="1404" y="12994"/>
                    <a:pt x="1856" y="13595"/>
                    <a:pt x="2382" y="14122"/>
                  </a:cubicBezTo>
                  <a:cubicBezTo>
                    <a:pt x="2658" y="14372"/>
                    <a:pt x="2933" y="14623"/>
                    <a:pt x="3234" y="14873"/>
                  </a:cubicBezTo>
                  <a:cubicBezTo>
                    <a:pt x="3535" y="15074"/>
                    <a:pt x="3810" y="15299"/>
                    <a:pt x="4136" y="15475"/>
                  </a:cubicBezTo>
                  <a:cubicBezTo>
                    <a:pt x="4738" y="15851"/>
                    <a:pt x="5389" y="16152"/>
                    <a:pt x="6066" y="16352"/>
                  </a:cubicBezTo>
                  <a:cubicBezTo>
                    <a:pt x="6442" y="16477"/>
                    <a:pt x="6818" y="16578"/>
                    <a:pt x="7169" y="16653"/>
                  </a:cubicBezTo>
                  <a:cubicBezTo>
                    <a:pt x="7319" y="16678"/>
                    <a:pt x="7445" y="16703"/>
                    <a:pt x="7570" y="16728"/>
                  </a:cubicBezTo>
                  <a:cubicBezTo>
                    <a:pt x="7695" y="16753"/>
                    <a:pt x="7820" y="16778"/>
                    <a:pt x="7946" y="16778"/>
                  </a:cubicBezTo>
                  <a:cubicBezTo>
                    <a:pt x="8096" y="16803"/>
                    <a:pt x="8221" y="16828"/>
                    <a:pt x="8372" y="16828"/>
                  </a:cubicBezTo>
                  <a:cubicBezTo>
                    <a:pt x="8497" y="16853"/>
                    <a:pt x="8622" y="16878"/>
                    <a:pt x="8773" y="16878"/>
                  </a:cubicBezTo>
                  <a:lnTo>
                    <a:pt x="9199" y="16878"/>
                  </a:lnTo>
                  <a:cubicBezTo>
                    <a:pt x="9299" y="16904"/>
                    <a:pt x="9399" y="16904"/>
                    <a:pt x="9500" y="16904"/>
                  </a:cubicBezTo>
                  <a:lnTo>
                    <a:pt x="9550" y="16904"/>
                  </a:lnTo>
                  <a:cubicBezTo>
                    <a:pt x="9700" y="16904"/>
                    <a:pt x="9851" y="16878"/>
                    <a:pt x="10001" y="16878"/>
                  </a:cubicBezTo>
                  <a:lnTo>
                    <a:pt x="10352" y="16878"/>
                  </a:lnTo>
                  <a:cubicBezTo>
                    <a:pt x="10527" y="16853"/>
                    <a:pt x="10678" y="16828"/>
                    <a:pt x="10828" y="16828"/>
                  </a:cubicBezTo>
                  <a:cubicBezTo>
                    <a:pt x="10953" y="16803"/>
                    <a:pt x="11079" y="16803"/>
                    <a:pt x="11204" y="16778"/>
                  </a:cubicBezTo>
                  <a:cubicBezTo>
                    <a:pt x="11354" y="16753"/>
                    <a:pt x="11505" y="16728"/>
                    <a:pt x="11655" y="16678"/>
                  </a:cubicBezTo>
                  <a:cubicBezTo>
                    <a:pt x="11780" y="16678"/>
                    <a:pt x="11881" y="16653"/>
                    <a:pt x="12006" y="16628"/>
                  </a:cubicBezTo>
                  <a:cubicBezTo>
                    <a:pt x="12156" y="16578"/>
                    <a:pt x="12282" y="16553"/>
                    <a:pt x="12432" y="16528"/>
                  </a:cubicBezTo>
                  <a:cubicBezTo>
                    <a:pt x="12582" y="16477"/>
                    <a:pt x="12708" y="16452"/>
                    <a:pt x="12858" y="16402"/>
                  </a:cubicBezTo>
                  <a:cubicBezTo>
                    <a:pt x="12983" y="16377"/>
                    <a:pt x="13109" y="16327"/>
                    <a:pt x="13234" y="16302"/>
                  </a:cubicBezTo>
                  <a:cubicBezTo>
                    <a:pt x="13359" y="16252"/>
                    <a:pt x="13510" y="16202"/>
                    <a:pt x="13635" y="16152"/>
                  </a:cubicBezTo>
                  <a:cubicBezTo>
                    <a:pt x="13760" y="16127"/>
                    <a:pt x="13861" y="16076"/>
                    <a:pt x="13986" y="16026"/>
                  </a:cubicBezTo>
                  <a:cubicBezTo>
                    <a:pt x="14111" y="15976"/>
                    <a:pt x="14262" y="15926"/>
                    <a:pt x="14387" y="15876"/>
                  </a:cubicBezTo>
                  <a:cubicBezTo>
                    <a:pt x="14487" y="15826"/>
                    <a:pt x="14612" y="15776"/>
                    <a:pt x="14738" y="15726"/>
                  </a:cubicBezTo>
                  <a:cubicBezTo>
                    <a:pt x="14863" y="15650"/>
                    <a:pt x="14988" y="15600"/>
                    <a:pt x="15114" y="15550"/>
                  </a:cubicBezTo>
                  <a:cubicBezTo>
                    <a:pt x="15264" y="15475"/>
                    <a:pt x="15389" y="15400"/>
                    <a:pt x="15540" y="15350"/>
                  </a:cubicBezTo>
                  <a:cubicBezTo>
                    <a:pt x="15765" y="15224"/>
                    <a:pt x="16016" y="15074"/>
                    <a:pt x="16267" y="14924"/>
                  </a:cubicBezTo>
                  <a:cubicBezTo>
                    <a:pt x="16367" y="14873"/>
                    <a:pt x="16467" y="14798"/>
                    <a:pt x="16567" y="14723"/>
                  </a:cubicBezTo>
                  <a:cubicBezTo>
                    <a:pt x="16668" y="14673"/>
                    <a:pt x="16793" y="14598"/>
                    <a:pt x="16868" y="14523"/>
                  </a:cubicBezTo>
                  <a:cubicBezTo>
                    <a:pt x="17094" y="14372"/>
                    <a:pt x="17294" y="14222"/>
                    <a:pt x="17495" y="14071"/>
                  </a:cubicBezTo>
                  <a:cubicBezTo>
                    <a:pt x="17720" y="13871"/>
                    <a:pt x="17971" y="13695"/>
                    <a:pt x="18196" y="13495"/>
                  </a:cubicBezTo>
                  <a:cubicBezTo>
                    <a:pt x="18372" y="13320"/>
                    <a:pt x="18547" y="13169"/>
                    <a:pt x="18723" y="12994"/>
                  </a:cubicBezTo>
                  <a:cubicBezTo>
                    <a:pt x="18823" y="12868"/>
                    <a:pt x="18948" y="12768"/>
                    <a:pt x="19049" y="12643"/>
                  </a:cubicBezTo>
                  <a:cubicBezTo>
                    <a:pt x="19149" y="12543"/>
                    <a:pt x="19249" y="12442"/>
                    <a:pt x="19324" y="12317"/>
                  </a:cubicBezTo>
                  <a:cubicBezTo>
                    <a:pt x="19500" y="12142"/>
                    <a:pt x="19650" y="11941"/>
                    <a:pt x="19775" y="11716"/>
                  </a:cubicBezTo>
                  <a:cubicBezTo>
                    <a:pt x="19926" y="11490"/>
                    <a:pt x="20076" y="11264"/>
                    <a:pt x="20201" y="11014"/>
                  </a:cubicBezTo>
                  <a:cubicBezTo>
                    <a:pt x="20277" y="10888"/>
                    <a:pt x="20352" y="10763"/>
                    <a:pt x="20402" y="10638"/>
                  </a:cubicBezTo>
                  <a:cubicBezTo>
                    <a:pt x="20477" y="10512"/>
                    <a:pt x="20527" y="10362"/>
                    <a:pt x="20603" y="10237"/>
                  </a:cubicBezTo>
                  <a:cubicBezTo>
                    <a:pt x="20653" y="10111"/>
                    <a:pt x="20678" y="9986"/>
                    <a:pt x="20728" y="9886"/>
                  </a:cubicBezTo>
                  <a:cubicBezTo>
                    <a:pt x="20778" y="9736"/>
                    <a:pt x="20828" y="9610"/>
                    <a:pt x="20853" y="9460"/>
                  </a:cubicBezTo>
                  <a:cubicBezTo>
                    <a:pt x="20903" y="9360"/>
                    <a:pt x="20928" y="9209"/>
                    <a:pt x="20953" y="9084"/>
                  </a:cubicBezTo>
                  <a:cubicBezTo>
                    <a:pt x="20978" y="8959"/>
                    <a:pt x="21004" y="8808"/>
                    <a:pt x="21004" y="8683"/>
                  </a:cubicBezTo>
                  <a:cubicBezTo>
                    <a:pt x="21029" y="8558"/>
                    <a:pt x="21029" y="8432"/>
                    <a:pt x="21054" y="8307"/>
                  </a:cubicBezTo>
                  <a:cubicBezTo>
                    <a:pt x="21054" y="8157"/>
                    <a:pt x="21079" y="8006"/>
                    <a:pt x="21054" y="7881"/>
                  </a:cubicBezTo>
                  <a:cubicBezTo>
                    <a:pt x="21054" y="7705"/>
                    <a:pt x="21054" y="7530"/>
                    <a:pt x="21054" y="7380"/>
                  </a:cubicBezTo>
                  <a:cubicBezTo>
                    <a:pt x="21029" y="7129"/>
                    <a:pt x="20978" y="6853"/>
                    <a:pt x="20903" y="6603"/>
                  </a:cubicBezTo>
                  <a:cubicBezTo>
                    <a:pt x="20828" y="6327"/>
                    <a:pt x="20753" y="6076"/>
                    <a:pt x="20653" y="5801"/>
                  </a:cubicBezTo>
                  <a:cubicBezTo>
                    <a:pt x="20527" y="5550"/>
                    <a:pt x="20402" y="5274"/>
                    <a:pt x="20277" y="5049"/>
                  </a:cubicBezTo>
                  <a:cubicBezTo>
                    <a:pt x="20051" y="4598"/>
                    <a:pt x="19775" y="4172"/>
                    <a:pt x="19450" y="3771"/>
                  </a:cubicBezTo>
                  <a:cubicBezTo>
                    <a:pt x="19124" y="3345"/>
                    <a:pt x="18748" y="2918"/>
                    <a:pt x="18322" y="2568"/>
                  </a:cubicBezTo>
                  <a:cubicBezTo>
                    <a:pt x="18096" y="2392"/>
                    <a:pt x="17896" y="2217"/>
                    <a:pt x="17645" y="2066"/>
                  </a:cubicBezTo>
                  <a:cubicBezTo>
                    <a:pt x="17445" y="1916"/>
                    <a:pt x="17219" y="1766"/>
                    <a:pt x="16993" y="1640"/>
                  </a:cubicBezTo>
                  <a:cubicBezTo>
                    <a:pt x="16542" y="1415"/>
                    <a:pt x="16066" y="1189"/>
                    <a:pt x="15590" y="1014"/>
                  </a:cubicBezTo>
                  <a:cubicBezTo>
                    <a:pt x="14612" y="638"/>
                    <a:pt x="13610" y="412"/>
                    <a:pt x="12607" y="187"/>
                  </a:cubicBezTo>
                  <a:lnTo>
                    <a:pt x="12432" y="187"/>
                  </a:lnTo>
                  <a:cubicBezTo>
                    <a:pt x="12282" y="136"/>
                    <a:pt x="12156" y="111"/>
                    <a:pt x="12006" y="86"/>
                  </a:cubicBezTo>
                  <a:cubicBezTo>
                    <a:pt x="11780" y="36"/>
                    <a:pt x="11555" y="11"/>
                    <a:pt x="11329" y="11"/>
                  </a:cubicBezTo>
                  <a:cubicBezTo>
                    <a:pt x="11229" y="11"/>
                    <a:pt x="11140" y="0"/>
                    <a:pt x="11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68"/>
            <p:cNvSpPr/>
            <p:nvPr/>
          </p:nvSpPr>
          <p:spPr>
            <a:xfrm>
              <a:off x="3158050" y="3916450"/>
              <a:ext cx="36350" cy="111175"/>
            </a:xfrm>
            <a:custGeom>
              <a:avLst/>
              <a:gdLst/>
              <a:ahLst/>
              <a:cxnLst/>
              <a:rect l="l" t="t" r="r" b="b"/>
              <a:pathLst>
                <a:path w="1454" h="4447" extrusionOk="0">
                  <a:moveTo>
                    <a:pt x="929" y="0"/>
                  </a:moveTo>
                  <a:cubicBezTo>
                    <a:pt x="804" y="0"/>
                    <a:pt x="679" y="51"/>
                    <a:pt x="577" y="136"/>
                  </a:cubicBezTo>
                  <a:cubicBezTo>
                    <a:pt x="476" y="236"/>
                    <a:pt x="426" y="387"/>
                    <a:pt x="401" y="512"/>
                  </a:cubicBezTo>
                  <a:cubicBezTo>
                    <a:pt x="376" y="587"/>
                    <a:pt x="376" y="662"/>
                    <a:pt x="351" y="712"/>
                  </a:cubicBezTo>
                  <a:cubicBezTo>
                    <a:pt x="326" y="888"/>
                    <a:pt x="301" y="1038"/>
                    <a:pt x="276" y="1189"/>
                  </a:cubicBezTo>
                  <a:cubicBezTo>
                    <a:pt x="226" y="1489"/>
                    <a:pt x="201" y="1790"/>
                    <a:pt x="176" y="2091"/>
                  </a:cubicBezTo>
                  <a:cubicBezTo>
                    <a:pt x="100" y="2717"/>
                    <a:pt x="50" y="3319"/>
                    <a:pt x="0" y="3946"/>
                  </a:cubicBezTo>
                  <a:cubicBezTo>
                    <a:pt x="0" y="4221"/>
                    <a:pt x="226" y="4447"/>
                    <a:pt x="501" y="4447"/>
                  </a:cubicBezTo>
                  <a:cubicBezTo>
                    <a:pt x="777" y="4447"/>
                    <a:pt x="978" y="4221"/>
                    <a:pt x="1003" y="3971"/>
                  </a:cubicBezTo>
                  <a:cubicBezTo>
                    <a:pt x="1003" y="3720"/>
                    <a:pt x="1028" y="3444"/>
                    <a:pt x="1053" y="3194"/>
                  </a:cubicBezTo>
                  <a:cubicBezTo>
                    <a:pt x="1078" y="2793"/>
                    <a:pt x="1128" y="2367"/>
                    <a:pt x="1178" y="1966"/>
                  </a:cubicBezTo>
                  <a:cubicBezTo>
                    <a:pt x="1228" y="1539"/>
                    <a:pt x="1278" y="1138"/>
                    <a:pt x="1354" y="712"/>
                  </a:cubicBezTo>
                  <a:cubicBezTo>
                    <a:pt x="1454" y="537"/>
                    <a:pt x="1429" y="311"/>
                    <a:pt x="1278" y="161"/>
                  </a:cubicBezTo>
                  <a:cubicBezTo>
                    <a:pt x="1228" y="111"/>
                    <a:pt x="1178" y="61"/>
                    <a:pt x="1103" y="36"/>
                  </a:cubicBezTo>
                  <a:cubicBezTo>
                    <a:pt x="1047" y="12"/>
                    <a:pt x="988"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68"/>
            <p:cNvSpPr/>
            <p:nvPr/>
          </p:nvSpPr>
          <p:spPr>
            <a:xfrm>
              <a:off x="3235100" y="3899600"/>
              <a:ext cx="26350" cy="107350"/>
            </a:xfrm>
            <a:custGeom>
              <a:avLst/>
              <a:gdLst/>
              <a:ahLst/>
              <a:cxnLst/>
              <a:rect l="l" t="t" r="r" b="b"/>
              <a:pathLst>
                <a:path w="1054" h="4294" extrusionOk="0">
                  <a:moveTo>
                    <a:pt x="1054" y="509"/>
                  </a:moveTo>
                  <a:cubicBezTo>
                    <a:pt x="1053" y="510"/>
                    <a:pt x="1053" y="511"/>
                    <a:pt x="1053" y="512"/>
                  </a:cubicBezTo>
                  <a:lnTo>
                    <a:pt x="1053" y="512"/>
                  </a:lnTo>
                  <a:cubicBezTo>
                    <a:pt x="1053" y="519"/>
                    <a:pt x="1054" y="527"/>
                    <a:pt x="1054" y="534"/>
                  </a:cubicBezTo>
                  <a:cubicBezTo>
                    <a:pt x="1054" y="534"/>
                    <a:pt x="1054" y="509"/>
                    <a:pt x="1054" y="509"/>
                  </a:cubicBezTo>
                  <a:close/>
                  <a:moveTo>
                    <a:pt x="548" y="0"/>
                  </a:moveTo>
                  <a:cubicBezTo>
                    <a:pt x="322" y="0"/>
                    <a:pt x="99" y="184"/>
                    <a:pt x="76" y="409"/>
                  </a:cubicBezTo>
                  <a:cubicBezTo>
                    <a:pt x="51" y="559"/>
                    <a:pt x="51" y="685"/>
                    <a:pt x="51" y="810"/>
                  </a:cubicBezTo>
                  <a:cubicBezTo>
                    <a:pt x="51" y="960"/>
                    <a:pt x="51" y="1111"/>
                    <a:pt x="26" y="1261"/>
                  </a:cubicBezTo>
                  <a:cubicBezTo>
                    <a:pt x="26" y="1537"/>
                    <a:pt x="26" y="1812"/>
                    <a:pt x="26" y="2113"/>
                  </a:cubicBezTo>
                  <a:cubicBezTo>
                    <a:pt x="1" y="2665"/>
                    <a:pt x="1" y="3216"/>
                    <a:pt x="26" y="3767"/>
                  </a:cubicBezTo>
                  <a:cubicBezTo>
                    <a:pt x="26" y="3918"/>
                    <a:pt x="76" y="4043"/>
                    <a:pt x="151" y="4118"/>
                  </a:cubicBezTo>
                  <a:cubicBezTo>
                    <a:pt x="252" y="4219"/>
                    <a:pt x="377" y="4269"/>
                    <a:pt x="502" y="4294"/>
                  </a:cubicBezTo>
                  <a:lnTo>
                    <a:pt x="527" y="4294"/>
                  </a:lnTo>
                  <a:cubicBezTo>
                    <a:pt x="778" y="4294"/>
                    <a:pt x="1028" y="4068"/>
                    <a:pt x="1003" y="3792"/>
                  </a:cubicBezTo>
                  <a:cubicBezTo>
                    <a:pt x="1003" y="3266"/>
                    <a:pt x="1003" y="2715"/>
                    <a:pt x="1003" y="2163"/>
                  </a:cubicBezTo>
                  <a:cubicBezTo>
                    <a:pt x="1003" y="1888"/>
                    <a:pt x="1003" y="1587"/>
                    <a:pt x="1028" y="1311"/>
                  </a:cubicBezTo>
                  <a:cubicBezTo>
                    <a:pt x="1028" y="1037"/>
                    <a:pt x="1028" y="787"/>
                    <a:pt x="1053" y="512"/>
                  </a:cubicBezTo>
                  <a:lnTo>
                    <a:pt x="1053" y="512"/>
                  </a:lnTo>
                  <a:cubicBezTo>
                    <a:pt x="1050" y="397"/>
                    <a:pt x="1024" y="303"/>
                    <a:pt x="953" y="208"/>
                  </a:cubicBezTo>
                  <a:cubicBezTo>
                    <a:pt x="878" y="108"/>
                    <a:pt x="753" y="33"/>
                    <a:pt x="627" y="8"/>
                  </a:cubicBezTo>
                  <a:cubicBezTo>
                    <a:pt x="601" y="3"/>
                    <a:pt x="575"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68"/>
            <p:cNvSpPr/>
            <p:nvPr/>
          </p:nvSpPr>
          <p:spPr>
            <a:xfrm>
              <a:off x="3033350" y="4187950"/>
              <a:ext cx="379100" cy="555225"/>
            </a:xfrm>
            <a:custGeom>
              <a:avLst/>
              <a:gdLst/>
              <a:ahLst/>
              <a:cxnLst/>
              <a:rect l="l" t="t" r="r" b="b"/>
              <a:pathLst>
                <a:path w="15164" h="22209" extrusionOk="0">
                  <a:moveTo>
                    <a:pt x="12879" y="1"/>
                  </a:moveTo>
                  <a:cubicBezTo>
                    <a:pt x="12864" y="1"/>
                    <a:pt x="12848" y="1"/>
                    <a:pt x="12833" y="3"/>
                  </a:cubicBezTo>
                  <a:cubicBezTo>
                    <a:pt x="12582" y="28"/>
                    <a:pt x="12357" y="279"/>
                    <a:pt x="12407" y="554"/>
                  </a:cubicBezTo>
                  <a:cubicBezTo>
                    <a:pt x="12532" y="1632"/>
                    <a:pt x="12657" y="2710"/>
                    <a:pt x="12758" y="3787"/>
                  </a:cubicBezTo>
                  <a:cubicBezTo>
                    <a:pt x="12883" y="4840"/>
                    <a:pt x="13008" y="5893"/>
                    <a:pt x="13159" y="6920"/>
                  </a:cubicBezTo>
                  <a:cubicBezTo>
                    <a:pt x="13309" y="8023"/>
                    <a:pt x="13459" y="9101"/>
                    <a:pt x="13610" y="10203"/>
                  </a:cubicBezTo>
                  <a:cubicBezTo>
                    <a:pt x="13860" y="12309"/>
                    <a:pt x="13986" y="14439"/>
                    <a:pt x="14086" y="16544"/>
                  </a:cubicBezTo>
                  <a:cubicBezTo>
                    <a:pt x="14086" y="16519"/>
                    <a:pt x="14086" y="16519"/>
                    <a:pt x="14086" y="16494"/>
                  </a:cubicBezTo>
                  <a:cubicBezTo>
                    <a:pt x="14111" y="17020"/>
                    <a:pt x="14111" y="17547"/>
                    <a:pt x="14136" y="18073"/>
                  </a:cubicBezTo>
                  <a:cubicBezTo>
                    <a:pt x="14136" y="18574"/>
                    <a:pt x="14111" y="19051"/>
                    <a:pt x="14086" y="19527"/>
                  </a:cubicBezTo>
                  <a:cubicBezTo>
                    <a:pt x="14061" y="19727"/>
                    <a:pt x="14036" y="19928"/>
                    <a:pt x="14011" y="20128"/>
                  </a:cubicBezTo>
                  <a:cubicBezTo>
                    <a:pt x="13986" y="20203"/>
                    <a:pt x="13961" y="20279"/>
                    <a:pt x="13936" y="20354"/>
                  </a:cubicBezTo>
                  <a:cubicBezTo>
                    <a:pt x="13936" y="20404"/>
                    <a:pt x="13911" y="20429"/>
                    <a:pt x="13885" y="20479"/>
                  </a:cubicBezTo>
                  <a:cubicBezTo>
                    <a:pt x="13885" y="20504"/>
                    <a:pt x="13860" y="20504"/>
                    <a:pt x="13860" y="20529"/>
                  </a:cubicBezTo>
                  <a:cubicBezTo>
                    <a:pt x="13860" y="20529"/>
                    <a:pt x="13835" y="20529"/>
                    <a:pt x="13835" y="20554"/>
                  </a:cubicBezTo>
                  <a:lnTo>
                    <a:pt x="13810" y="20554"/>
                  </a:lnTo>
                  <a:cubicBezTo>
                    <a:pt x="13810" y="20554"/>
                    <a:pt x="13785" y="20579"/>
                    <a:pt x="13785" y="20579"/>
                  </a:cubicBezTo>
                  <a:cubicBezTo>
                    <a:pt x="13459" y="20655"/>
                    <a:pt x="13134" y="20705"/>
                    <a:pt x="12808" y="20755"/>
                  </a:cubicBezTo>
                  <a:lnTo>
                    <a:pt x="12833" y="20755"/>
                  </a:lnTo>
                  <a:cubicBezTo>
                    <a:pt x="12131" y="20880"/>
                    <a:pt x="11429" y="20980"/>
                    <a:pt x="10702" y="21056"/>
                  </a:cubicBezTo>
                  <a:cubicBezTo>
                    <a:pt x="10001" y="21131"/>
                    <a:pt x="9299" y="21156"/>
                    <a:pt x="8572" y="21206"/>
                  </a:cubicBezTo>
                  <a:cubicBezTo>
                    <a:pt x="8219" y="21216"/>
                    <a:pt x="7866" y="21222"/>
                    <a:pt x="7511" y="21222"/>
                  </a:cubicBezTo>
                  <a:cubicBezTo>
                    <a:pt x="7010" y="21222"/>
                    <a:pt x="6505" y="21210"/>
                    <a:pt x="5991" y="21181"/>
                  </a:cubicBezTo>
                  <a:cubicBezTo>
                    <a:pt x="5139" y="21131"/>
                    <a:pt x="4261" y="21081"/>
                    <a:pt x="3409" y="21005"/>
                  </a:cubicBezTo>
                  <a:cubicBezTo>
                    <a:pt x="3058" y="20980"/>
                    <a:pt x="2707" y="20930"/>
                    <a:pt x="2357" y="20905"/>
                  </a:cubicBezTo>
                  <a:cubicBezTo>
                    <a:pt x="2081" y="20855"/>
                    <a:pt x="1780" y="20805"/>
                    <a:pt x="1504" y="20755"/>
                  </a:cubicBezTo>
                  <a:cubicBezTo>
                    <a:pt x="1354" y="20730"/>
                    <a:pt x="1229" y="20680"/>
                    <a:pt x="1078" y="20630"/>
                  </a:cubicBezTo>
                  <a:cubicBezTo>
                    <a:pt x="1053" y="20630"/>
                    <a:pt x="1028" y="20604"/>
                    <a:pt x="1003" y="20604"/>
                  </a:cubicBezTo>
                  <a:cubicBezTo>
                    <a:pt x="978" y="20529"/>
                    <a:pt x="978" y="20454"/>
                    <a:pt x="978" y="20379"/>
                  </a:cubicBezTo>
                  <a:cubicBezTo>
                    <a:pt x="978" y="20103"/>
                    <a:pt x="1003" y="19802"/>
                    <a:pt x="1028" y="19502"/>
                  </a:cubicBezTo>
                  <a:cubicBezTo>
                    <a:pt x="1103" y="18474"/>
                    <a:pt x="1154" y="17447"/>
                    <a:pt x="1229" y="16394"/>
                  </a:cubicBezTo>
                  <a:cubicBezTo>
                    <a:pt x="1304" y="15366"/>
                    <a:pt x="1379" y="14339"/>
                    <a:pt x="1479" y="13311"/>
                  </a:cubicBezTo>
                  <a:cubicBezTo>
                    <a:pt x="1555" y="12183"/>
                    <a:pt x="1630" y="11081"/>
                    <a:pt x="1705" y="9953"/>
                  </a:cubicBezTo>
                  <a:cubicBezTo>
                    <a:pt x="1780" y="8925"/>
                    <a:pt x="1855" y="7898"/>
                    <a:pt x="1956" y="6870"/>
                  </a:cubicBezTo>
                  <a:cubicBezTo>
                    <a:pt x="2031" y="5993"/>
                    <a:pt x="2106" y="5116"/>
                    <a:pt x="2181" y="4264"/>
                  </a:cubicBezTo>
                  <a:cubicBezTo>
                    <a:pt x="2231" y="3837"/>
                    <a:pt x="2256" y="3436"/>
                    <a:pt x="2306" y="3035"/>
                  </a:cubicBezTo>
                  <a:cubicBezTo>
                    <a:pt x="2332" y="2810"/>
                    <a:pt x="2332" y="2609"/>
                    <a:pt x="2357" y="2384"/>
                  </a:cubicBezTo>
                  <a:cubicBezTo>
                    <a:pt x="2382" y="2208"/>
                    <a:pt x="2382" y="2058"/>
                    <a:pt x="2407" y="1883"/>
                  </a:cubicBezTo>
                  <a:cubicBezTo>
                    <a:pt x="2432" y="1657"/>
                    <a:pt x="2306" y="1406"/>
                    <a:pt x="2056" y="1331"/>
                  </a:cubicBezTo>
                  <a:cubicBezTo>
                    <a:pt x="2018" y="1323"/>
                    <a:pt x="1978" y="1319"/>
                    <a:pt x="1938" y="1319"/>
                  </a:cubicBezTo>
                  <a:cubicBezTo>
                    <a:pt x="1742" y="1319"/>
                    <a:pt x="1538" y="1419"/>
                    <a:pt x="1454" y="1607"/>
                  </a:cubicBezTo>
                  <a:cubicBezTo>
                    <a:pt x="1429" y="1707"/>
                    <a:pt x="1429" y="1807"/>
                    <a:pt x="1429" y="1883"/>
                  </a:cubicBezTo>
                  <a:cubicBezTo>
                    <a:pt x="1404" y="1983"/>
                    <a:pt x="1404" y="2108"/>
                    <a:pt x="1379" y="2208"/>
                  </a:cubicBezTo>
                  <a:cubicBezTo>
                    <a:pt x="1379" y="2409"/>
                    <a:pt x="1354" y="2634"/>
                    <a:pt x="1329" y="2835"/>
                  </a:cubicBezTo>
                  <a:cubicBezTo>
                    <a:pt x="1279" y="3261"/>
                    <a:pt x="1254" y="3712"/>
                    <a:pt x="1204" y="4138"/>
                  </a:cubicBezTo>
                  <a:cubicBezTo>
                    <a:pt x="1103" y="5266"/>
                    <a:pt x="1003" y="6419"/>
                    <a:pt x="903" y="7547"/>
                  </a:cubicBezTo>
                  <a:cubicBezTo>
                    <a:pt x="803" y="8624"/>
                    <a:pt x="727" y="9702"/>
                    <a:pt x="652" y="10780"/>
                  </a:cubicBezTo>
                  <a:cubicBezTo>
                    <a:pt x="577" y="11832"/>
                    <a:pt x="502" y="12885"/>
                    <a:pt x="427" y="13963"/>
                  </a:cubicBezTo>
                  <a:cubicBezTo>
                    <a:pt x="352" y="14990"/>
                    <a:pt x="276" y="16018"/>
                    <a:pt x="201" y="17046"/>
                  </a:cubicBezTo>
                  <a:cubicBezTo>
                    <a:pt x="176" y="17572"/>
                    <a:pt x="126" y="18098"/>
                    <a:pt x="101" y="18624"/>
                  </a:cubicBezTo>
                  <a:cubicBezTo>
                    <a:pt x="76" y="19126"/>
                    <a:pt x="26" y="19627"/>
                    <a:pt x="1" y="20103"/>
                  </a:cubicBezTo>
                  <a:cubicBezTo>
                    <a:pt x="1" y="20254"/>
                    <a:pt x="1" y="20404"/>
                    <a:pt x="1" y="20529"/>
                  </a:cubicBezTo>
                  <a:cubicBezTo>
                    <a:pt x="1" y="20705"/>
                    <a:pt x="26" y="20880"/>
                    <a:pt x="101" y="21031"/>
                  </a:cubicBezTo>
                  <a:cubicBezTo>
                    <a:pt x="151" y="21156"/>
                    <a:pt x="251" y="21281"/>
                    <a:pt x="377" y="21381"/>
                  </a:cubicBezTo>
                  <a:cubicBezTo>
                    <a:pt x="452" y="21457"/>
                    <a:pt x="602" y="21507"/>
                    <a:pt x="727" y="21557"/>
                  </a:cubicBezTo>
                  <a:cubicBezTo>
                    <a:pt x="953" y="21657"/>
                    <a:pt x="1179" y="21707"/>
                    <a:pt x="1429" y="21732"/>
                  </a:cubicBezTo>
                  <a:cubicBezTo>
                    <a:pt x="1956" y="21833"/>
                    <a:pt x="2507" y="21908"/>
                    <a:pt x="3058" y="21983"/>
                  </a:cubicBezTo>
                  <a:cubicBezTo>
                    <a:pt x="4136" y="22083"/>
                    <a:pt x="5214" y="22133"/>
                    <a:pt x="6266" y="22183"/>
                  </a:cubicBezTo>
                  <a:cubicBezTo>
                    <a:pt x="6642" y="22208"/>
                    <a:pt x="6993" y="22208"/>
                    <a:pt x="7344" y="22208"/>
                  </a:cubicBezTo>
                  <a:cubicBezTo>
                    <a:pt x="8046" y="22208"/>
                    <a:pt x="8748" y="22183"/>
                    <a:pt x="9449" y="22133"/>
                  </a:cubicBezTo>
                  <a:cubicBezTo>
                    <a:pt x="10477" y="22083"/>
                    <a:pt x="11530" y="21958"/>
                    <a:pt x="12557" y="21807"/>
                  </a:cubicBezTo>
                  <a:cubicBezTo>
                    <a:pt x="12783" y="21757"/>
                    <a:pt x="13033" y="21732"/>
                    <a:pt x="13284" y="21682"/>
                  </a:cubicBezTo>
                  <a:cubicBezTo>
                    <a:pt x="13409" y="21657"/>
                    <a:pt x="13535" y="21632"/>
                    <a:pt x="13660" y="21607"/>
                  </a:cubicBezTo>
                  <a:cubicBezTo>
                    <a:pt x="13760" y="21582"/>
                    <a:pt x="13860" y="21582"/>
                    <a:pt x="13961" y="21532"/>
                  </a:cubicBezTo>
                  <a:cubicBezTo>
                    <a:pt x="14086" y="21507"/>
                    <a:pt x="14211" y="21457"/>
                    <a:pt x="14312" y="21406"/>
                  </a:cubicBezTo>
                  <a:cubicBezTo>
                    <a:pt x="14437" y="21356"/>
                    <a:pt x="14512" y="21256"/>
                    <a:pt x="14587" y="21181"/>
                  </a:cubicBezTo>
                  <a:cubicBezTo>
                    <a:pt x="14788" y="20955"/>
                    <a:pt x="14888" y="20680"/>
                    <a:pt x="14963" y="20379"/>
                  </a:cubicBezTo>
                  <a:cubicBezTo>
                    <a:pt x="15038" y="20053"/>
                    <a:pt x="15063" y="19702"/>
                    <a:pt x="15088" y="19376"/>
                  </a:cubicBezTo>
                  <a:cubicBezTo>
                    <a:pt x="15164" y="18299"/>
                    <a:pt x="15088" y="17196"/>
                    <a:pt x="15063" y="16118"/>
                  </a:cubicBezTo>
                  <a:cubicBezTo>
                    <a:pt x="15013" y="15041"/>
                    <a:pt x="14938" y="13963"/>
                    <a:pt x="14863" y="12885"/>
                  </a:cubicBezTo>
                  <a:cubicBezTo>
                    <a:pt x="14763" y="11807"/>
                    <a:pt x="14662" y="10730"/>
                    <a:pt x="14537" y="9677"/>
                  </a:cubicBezTo>
                  <a:cubicBezTo>
                    <a:pt x="14412" y="8624"/>
                    <a:pt x="14236" y="7572"/>
                    <a:pt x="14111" y="6519"/>
                  </a:cubicBezTo>
                  <a:cubicBezTo>
                    <a:pt x="13961" y="5492"/>
                    <a:pt x="13835" y="4439"/>
                    <a:pt x="13710" y="3386"/>
                  </a:cubicBezTo>
                  <a:cubicBezTo>
                    <a:pt x="13610" y="2409"/>
                    <a:pt x="13510" y="1431"/>
                    <a:pt x="13384" y="454"/>
                  </a:cubicBezTo>
                  <a:cubicBezTo>
                    <a:pt x="13337" y="194"/>
                    <a:pt x="13134" y="1"/>
                    <a:pt x="12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68"/>
            <p:cNvSpPr/>
            <p:nvPr/>
          </p:nvSpPr>
          <p:spPr>
            <a:xfrm>
              <a:off x="3022700" y="4727425"/>
              <a:ext cx="141625" cy="319000"/>
            </a:xfrm>
            <a:custGeom>
              <a:avLst/>
              <a:gdLst/>
              <a:ahLst/>
              <a:cxnLst/>
              <a:rect l="l" t="t" r="r" b="b"/>
              <a:pathLst>
                <a:path w="5665" h="12760" extrusionOk="0">
                  <a:moveTo>
                    <a:pt x="1630" y="10579"/>
                  </a:moveTo>
                  <a:cubicBezTo>
                    <a:pt x="1755" y="10604"/>
                    <a:pt x="1855" y="10630"/>
                    <a:pt x="1956" y="10655"/>
                  </a:cubicBezTo>
                  <a:cubicBezTo>
                    <a:pt x="2081" y="10680"/>
                    <a:pt x="2231" y="10705"/>
                    <a:pt x="2357" y="10755"/>
                  </a:cubicBezTo>
                  <a:cubicBezTo>
                    <a:pt x="2607" y="10855"/>
                    <a:pt x="2833" y="10955"/>
                    <a:pt x="3058" y="11081"/>
                  </a:cubicBezTo>
                  <a:cubicBezTo>
                    <a:pt x="3133" y="11106"/>
                    <a:pt x="3209" y="11156"/>
                    <a:pt x="3284" y="11181"/>
                  </a:cubicBezTo>
                  <a:cubicBezTo>
                    <a:pt x="3259" y="11206"/>
                    <a:pt x="3234" y="11256"/>
                    <a:pt x="3209" y="11281"/>
                  </a:cubicBezTo>
                  <a:cubicBezTo>
                    <a:pt x="3159" y="11331"/>
                    <a:pt x="3108" y="11381"/>
                    <a:pt x="3058" y="11406"/>
                  </a:cubicBezTo>
                  <a:cubicBezTo>
                    <a:pt x="3008" y="11457"/>
                    <a:pt x="2958" y="11507"/>
                    <a:pt x="2908" y="11532"/>
                  </a:cubicBezTo>
                  <a:cubicBezTo>
                    <a:pt x="2833" y="11582"/>
                    <a:pt x="2783" y="11607"/>
                    <a:pt x="2707" y="11632"/>
                  </a:cubicBezTo>
                  <a:cubicBezTo>
                    <a:pt x="2657" y="11657"/>
                    <a:pt x="2607" y="11682"/>
                    <a:pt x="2557" y="11707"/>
                  </a:cubicBezTo>
                  <a:cubicBezTo>
                    <a:pt x="2482" y="11707"/>
                    <a:pt x="2382" y="11732"/>
                    <a:pt x="2306" y="11757"/>
                  </a:cubicBezTo>
                  <a:cubicBezTo>
                    <a:pt x="2206" y="11757"/>
                    <a:pt x="2106" y="11782"/>
                    <a:pt x="2031" y="11782"/>
                  </a:cubicBezTo>
                  <a:lnTo>
                    <a:pt x="1805" y="11782"/>
                  </a:lnTo>
                  <a:cubicBezTo>
                    <a:pt x="1780" y="11782"/>
                    <a:pt x="1730" y="11757"/>
                    <a:pt x="1705" y="11757"/>
                  </a:cubicBezTo>
                  <a:cubicBezTo>
                    <a:pt x="1655" y="11757"/>
                    <a:pt x="1630" y="11732"/>
                    <a:pt x="1580" y="11732"/>
                  </a:cubicBezTo>
                  <a:cubicBezTo>
                    <a:pt x="1554" y="11707"/>
                    <a:pt x="1529" y="11707"/>
                    <a:pt x="1504" y="11682"/>
                  </a:cubicBezTo>
                  <a:cubicBezTo>
                    <a:pt x="1479" y="11682"/>
                    <a:pt x="1454" y="11682"/>
                    <a:pt x="1454" y="11657"/>
                  </a:cubicBezTo>
                  <a:cubicBezTo>
                    <a:pt x="1429" y="11632"/>
                    <a:pt x="1379" y="11607"/>
                    <a:pt x="1354" y="11582"/>
                  </a:cubicBezTo>
                  <a:cubicBezTo>
                    <a:pt x="1329" y="11557"/>
                    <a:pt x="1304" y="11532"/>
                    <a:pt x="1279" y="11507"/>
                  </a:cubicBezTo>
                  <a:cubicBezTo>
                    <a:pt x="1254" y="11457"/>
                    <a:pt x="1229" y="11432"/>
                    <a:pt x="1204" y="11406"/>
                  </a:cubicBezTo>
                  <a:cubicBezTo>
                    <a:pt x="1179" y="11356"/>
                    <a:pt x="1153" y="11306"/>
                    <a:pt x="1128" y="11281"/>
                  </a:cubicBezTo>
                  <a:cubicBezTo>
                    <a:pt x="1128" y="11231"/>
                    <a:pt x="1103" y="11206"/>
                    <a:pt x="1103" y="11181"/>
                  </a:cubicBezTo>
                  <a:cubicBezTo>
                    <a:pt x="1103" y="11156"/>
                    <a:pt x="1078" y="11131"/>
                    <a:pt x="1078" y="11106"/>
                  </a:cubicBezTo>
                  <a:cubicBezTo>
                    <a:pt x="1078" y="11056"/>
                    <a:pt x="1078" y="11005"/>
                    <a:pt x="1078" y="10955"/>
                  </a:cubicBezTo>
                  <a:cubicBezTo>
                    <a:pt x="1078" y="10930"/>
                    <a:pt x="1078" y="10880"/>
                    <a:pt x="1078" y="10855"/>
                  </a:cubicBezTo>
                  <a:cubicBezTo>
                    <a:pt x="1078" y="10830"/>
                    <a:pt x="1078" y="10805"/>
                    <a:pt x="1078" y="10780"/>
                  </a:cubicBezTo>
                  <a:cubicBezTo>
                    <a:pt x="1078" y="10780"/>
                    <a:pt x="1103" y="10755"/>
                    <a:pt x="1103" y="10730"/>
                  </a:cubicBezTo>
                  <a:cubicBezTo>
                    <a:pt x="1103" y="10730"/>
                    <a:pt x="1103" y="10705"/>
                    <a:pt x="1103" y="10705"/>
                  </a:cubicBezTo>
                  <a:cubicBezTo>
                    <a:pt x="1128" y="10680"/>
                    <a:pt x="1128" y="10655"/>
                    <a:pt x="1153" y="10655"/>
                  </a:cubicBezTo>
                  <a:cubicBezTo>
                    <a:pt x="1153" y="10630"/>
                    <a:pt x="1153" y="10630"/>
                    <a:pt x="1153" y="10630"/>
                  </a:cubicBezTo>
                  <a:cubicBezTo>
                    <a:pt x="1153" y="10630"/>
                    <a:pt x="1179" y="10604"/>
                    <a:pt x="1179" y="10604"/>
                  </a:cubicBezTo>
                  <a:lnTo>
                    <a:pt x="1254" y="10604"/>
                  </a:lnTo>
                  <a:cubicBezTo>
                    <a:pt x="1304" y="10579"/>
                    <a:pt x="1379" y="10579"/>
                    <a:pt x="1429" y="10579"/>
                  </a:cubicBezTo>
                  <a:close/>
                  <a:moveTo>
                    <a:pt x="5187" y="1"/>
                  </a:moveTo>
                  <a:cubicBezTo>
                    <a:pt x="4932" y="1"/>
                    <a:pt x="4709" y="171"/>
                    <a:pt x="4662" y="429"/>
                  </a:cubicBezTo>
                  <a:cubicBezTo>
                    <a:pt x="4537" y="1582"/>
                    <a:pt x="4437" y="2735"/>
                    <a:pt x="4311" y="3888"/>
                  </a:cubicBezTo>
                  <a:cubicBezTo>
                    <a:pt x="4211" y="4965"/>
                    <a:pt x="4136" y="6018"/>
                    <a:pt x="4036" y="7071"/>
                  </a:cubicBezTo>
                  <a:cubicBezTo>
                    <a:pt x="3961" y="8073"/>
                    <a:pt x="3885" y="9051"/>
                    <a:pt x="3810" y="10053"/>
                  </a:cubicBezTo>
                  <a:cubicBezTo>
                    <a:pt x="3810" y="10128"/>
                    <a:pt x="3785" y="10229"/>
                    <a:pt x="3785" y="10304"/>
                  </a:cubicBezTo>
                  <a:cubicBezTo>
                    <a:pt x="3434" y="10178"/>
                    <a:pt x="3108" y="9978"/>
                    <a:pt x="2758" y="9853"/>
                  </a:cubicBezTo>
                  <a:cubicBezTo>
                    <a:pt x="2557" y="9777"/>
                    <a:pt x="2357" y="9727"/>
                    <a:pt x="2156" y="9677"/>
                  </a:cubicBezTo>
                  <a:cubicBezTo>
                    <a:pt x="1956" y="9627"/>
                    <a:pt x="1730" y="9602"/>
                    <a:pt x="1529" y="9602"/>
                  </a:cubicBezTo>
                  <a:cubicBezTo>
                    <a:pt x="1179" y="9602"/>
                    <a:pt x="803" y="9627"/>
                    <a:pt x="552" y="9853"/>
                  </a:cubicBezTo>
                  <a:cubicBezTo>
                    <a:pt x="76" y="10254"/>
                    <a:pt x="1" y="10905"/>
                    <a:pt x="151" y="11457"/>
                  </a:cubicBezTo>
                  <a:cubicBezTo>
                    <a:pt x="226" y="11732"/>
                    <a:pt x="377" y="11983"/>
                    <a:pt x="577" y="12208"/>
                  </a:cubicBezTo>
                  <a:cubicBezTo>
                    <a:pt x="752" y="12384"/>
                    <a:pt x="953" y="12534"/>
                    <a:pt x="1179" y="12635"/>
                  </a:cubicBezTo>
                  <a:cubicBezTo>
                    <a:pt x="1429" y="12735"/>
                    <a:pt x="1680" y="12760"/>
                    <a:pt x="1956" y="12760"/>
                  </a:cubicBezTo>
                  <a:lnTo>
                    <a:pt x="2131" y="12760"/>
                  </a:lnTo>
                  <a:cubicBezTo>
                    <a:pt x="2632" y="12735"/>
                    <a:pt x="3108" y="12609"/>
                    <a:pt x="3534" y="12309"/>
                  </a:cubicBezTo>
                  <a:cubicBezTo>
                    <a:pt x="3835" y="12083"/>
                    <a:pt x="4086" y="11782"/>
                    <a:pt x="4286" y="11457"/>
                  </a:cubicBezTo>
                  <a:cubicBezTo>
                    <a:pt x="4362" y="11381"/>
                    <a:pt x="4362" y="11281"/>
                    <a:pt x="4362" y="11181"/>
                  </a:cubicBezTo>
                  <a:cubicBezTo>
                    <a:pt x="4412" y="11131"/>
                    <a:pt x="4462" y="11106"/>
                    <a:pt x="4487" y="11056"/>
                  </a:cubicBezTo>
                  <a:cubicBezTo>
                    <a:pt x="4587" y="10930"/>
                    <a:pt x="4662" y="10805"/>
                    <a:pt x="4712" y="10680"/>
                  </a:cubicBezTo>
                  <a:cubicBezTo>
                    <a:pt x="4737" y="10579"/>
                    <a:pt x="4763" y="10479"/>
                    <a:pt x="4763" y="10379"/>
                  </a:cubicBezTo>
                  <a:cubicBezTo>
                    <a:pt x="4813" y="10128"/>
                    <a:pt x="4813" y="9853"/>
                    <a:pt x="4838" y="9602"/>
                  </a:cubicBezTo>
                  <a:cubicBezTo>
                    <a:pt x="4863" y="9351"/>
                    <a:pt x="4863" y="9101"/>
                    <a:pt x="4888" y="8875"/>
                  </a:cubicBezTo>
                  <a:cubicBezTo>
                    <a:pt x="4963" y="7848"/>
                    <a:pt x="5038" y="6820"/>
                    <a:pt x="5138" y="5792"/>
                  </a:cubicBezTo>
                  <a:cubicBezTo>
                    <a:pt x="5138" y="5792"/>
                    <a:pt x="5138" y="5792"/>
                    <a:pt x="5138" y="5767"/>
                  </a:cubicBezTo>
                  <a:cubicBezTo>
                    <a:pt x="5214" y="4890"/>
                    <a:pt x="5289" y="4013"/>
                    <a:pt x="5389" y="3136"/>
                  </a:cubicBezTo>
                  <a:cubicBezTo>
                    <a:pt x="5464" y="2284"/>
                    <a:pt x="5539" y="1431"/>
                    <a:pt x="5640" y="579"/>
                  </a:cubicBezTo>
                  <a:cubicBezTo>
                    <a:pt x="5665" y="304"/>
                    <a:pt x="5514" y="53"/>
                    <a:pt x="5239" y="3"/>
                  </a:cubicBezTo>
                  <a:cubicBezTo>
                    <a:pt x="5221" y="1"/>
                    <a:pt x="5204" y="1"/>
                    <a:pt x="51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68"/>
            <p:cNvSpPr/>
            <p:nvPr/>
          </p:nvSpPr>
          <p:spPr>
            <a:xfrm>
              <a:off x="3279600" y="4735625"/>
              <a:ext cx="124700" cy="299525"/>
            </a:xfrm>
            <a:custGeom>
              <a:avLst/>
              <a:gdLst/>
              <a:ahLst/>
              <a:cxnLst/>
              <a:rect l="l" t="t" r="r" b="b"/>
              <a:pathLst>
                <a:path w="4988" h="11981" extrusionOk="0">
                  <a:moveTo>
                    <a:pt x="2983" y="9825"/>
                  </a:moveTo>
                  <a:cubicBezTo>
                    <a:pt x="3133" y="9850"/>
                    <a:pt x="3259" y="9850"/>
                    <a:pt x="3409" y="9875"/>
                  </a:cubicBezTo>
                  <a:cubicBezTo>
                    <a:pt x="3409" y="9875"/>
                    <a:pt x="3434" y="9901"/>
                    <a:pt x="3459" y="9901"/>
                  </a:cubicBezTo>
                  <a:cubicBezTo>
                    <a:pt x="3509" y="9926"/>
                    <a:pt x="3559" y="9926"/>
                    <a:pt x="3584" y="9951"/>
                  </a:cubicBezTo>
                  <a:cubicBezTo>
                    <a:pt x="3634" y="9976"/>
                    <a:pt x="3685" y="10001"/>
                    <a:pt x="3710" y="10026"/>
                  </a:cubicBezTo>
                  <a:cubicBezTo>
                    <a:pt x="3760" y="10051"/>
                    <a:pt x="3785" y="10076"/>
                    <a:pt x="3810" y="10101"/>
                  </a:cubicBezTo>
                  <a:cubicBezTo>
                    <a:pt x="3835" y="10126"/>
                    <a:pt x="3860" y="10151"/>
                    <a:pt x="3885" y="10176"/>
                  </a:cubicBezTo>
                  <a:cubicBezTo>
                    <a:pt x="3910" y="10201"/>
                    <a:pt x="3910" y="10226"/>
                    <a:pt x="3910" y="10226"/>
                  </a:cubicBezTo>
                  <a:cubicBezTo>
                    <a:pt x="3935" y="10251"/>
                    <a:pt x="3935" y="10276"/>
                    <a:pt x="3960" y="10302"/>
                  </a:cubicBezTo>
                  <a:cubicBezTo>
                    <a:pt x="3960" y="10302"/>
                    <a:pt x="3960" y="10327"/>
                    <a:pt x="3960" y="10327"/>
                  </a:cubicBezTo>
                  <a:cubicBezTo>
                    <a:pt x="3985" y="10352"/>
                    <a:pt x="3985" y="10352"/>
                    <a:pt x="3985" y="10377"/>
                  </a:cubicBezTo>
                  <a:cubicBezTo>
                    <a:pt x="3985" y="10377"/>
                    <a:pt x="3985" y="10402"/>
                    <a:pt x="3985" y="10402"/>
                  </a:cubicBezTo>
                  <a:cubicBezTo>
                    <a:pt x="3985" y="10427"/>
                    <a:pt x="3985" y="10427"/>
                    <a:pt x="3985" y="10452"/>
                  </a:cubicBezTo>
                  <a:cubicBezTo>
                    <a:pt x="3985" y="10452"/>
                    <a:pt x="3985" y="10452"/>
                    <a:pt x="3985" y="10477"/>
                  </a:cubicBezTo>
                  <a:cubicBezTo>
                    <a:pt x="3985" y="10502"/>
                    <a:pt x="3960" y="10527"/>
                    <a:pt x="3960" y="10527"/>
                  </a:cubicBezTo>
                  <a:cubicBezTo>
                    <a:pt x="3960" y="10552"/>
                    <a:pt x="3960" y="10577"/>
                    <a:pt x="3935" y="10577"/>
                  </a:cubicBezTo>
                  <a:cubicBezTo>
                    <a:pt x="3935" y="10602"/>
                    <a:pt x="3935" y="10602"/>
                    <a:pt x="3910" y="10627"/>
                  </a:cubicBezTo>
                  <a:cubicBezTo>
                    <a:pt x="3885" y="10652"/>
                    <a:pt x="3885" y="10677"/>
                    <a:pt x="3860" y="10703"/>
                  </a:cubicBezTo>
                  <a:cubicBezTo>
                    <a:pt x="3835" y="10728"/>
                    <a:pt x="3810" y="10753"/>
                    <a:pt x="3785" y="10778"/>
                  </a:cubicBezTo>
                  <a:cubicBezTo>
                    <a:pt x="3735" y="10803"/>
                    <a:pt x="3710" y="10828"/>
                    <a:pt x="3660" y="10853"/>
                  </a:cubicBezTo>
                  <a:cubicBezTo>
                    <a:pt x="3634" y="10878"/>
                    <a:pt x="3609" y="10903"/>
                    <a:pt x="3559" y="10903"/>
                  </a:cubicBezTo>
                  <a:cubicBezTo>
                    <a:pt x="3534" y="10928"/>
                    <a:pt x="3509" y="10928"/>
                    <a:pt x="3484" y="10928"/>
                  </a:cubicBezTo>
                  <a:cubicBezTo>
                    <a:pt x="3434" y="10953"/>
                    <a:pt x="3384" y="10978"/>
                    <a:pt x="3334" y="10978"/>
                  </a:cubicBezTo>
                  <a:cubicBezTo>
                    <a:pt x="3259" y="10978"/>
                    <a:pt x="3183" y="11003"/>
                    <a:pt x="3133" y="11003"/>
                  </a:cubicBezTo>
                  <a:lnTo>
                    <a:pt x="2832" y="11003"/>
                  </a:lnTo>
                  <a:cubicBezTo>
                    <a:pt x="2707" y="10978"/>
                    <a:pt x="2582" y="10978"/>
                    <a:pt x="2457" y="10928"/>
                  </a:cubicBezTo>
                  <a:cubicBezTo>
                    <a:pt x="2381" y="10928"/>
                    <a:pt x="2306" y="10903"/>
                    <a:pt x="2256" y="10878"/>
                  </a:cubicBezTo>
                  <a:cubicBezTo>
                    <a:pt x="2181" y="10853"/>
                    <a:pt x="2131" y="10828"/>
                    <a:pt x="2081" y="10803"/>
                  </a:cubicBezTo>
                  <a:cubicBezTo>
                    <a:pt x="2005" y="10778"/>
                    <a:pt x="1930" y="10728"/>
                    <a:pt x="1855" y="10677"/>
                  </a:cubicBezTo>
                  <a:cubicBezTo>
                    <a:pt x="1805" y="10652"/>
                    <a:pt x="1780" y="10627"/>
                    <a:pt x="1755" y="10602"/>
                  </a:cubicBezTo>
                  <a:cubicBezTo>
                    <a:pt x="1680" y="10527"/>
                    <a:pt x="1629" y="10477"/>
                    <a:pt x="1579" y="10402"/>
                  </a:cubicBezTo>
                  <a:cubicBezTo>
                    <a:pt x="1554" y="10377"/>
                    <a:pt x="1529" y="10352"/>
                    <a:pt x="1504" y="10327"/>
                  </a:cubicBezTo>
                  <a:cubicBezTo>
                    <a:pt x="1730" y="10201"/>
                    <a:pt x="1930" y="10076"/>
                    <a:pt x="2156" y="9976"/>
                  </a:cubicBezTo>
                  <a:cubicBezTo>
                    <a:pt x="2231" y="9951"/>
                    <a:pt x="2306" y="9901"/>
                    <a:pt x="2406" y="9875"/>
                  </a:cubicBezTo>
                  <a:cubicBezTo>
                    <a:pt x="2457" y="9875"/>
                    <a:pt x="2532" y="9850"/>
                    <a:pt x="2582" y="9825"/>
                  </a:cubicBezTo>
                  <a:close/>
                  <a:moveTo>
                    <a:pt x="502" y="1"/>
                  </a:moveTo>
                  <a:cubicBezTo>
                    <a:pt x="251" y="1"/>
                    <a:pt x="0" y="226"/>
                    <a:pt x="0" y="502"/>
                  </a:cubicBezTo>
                  <a:cubicBezTo>
                    <a:pt x="0" y="828"/>
                    <a:pt x="25" y="1179"/>
                    <a:pt x="50" y="1530"/>
                  </a:cubicBezTo>
                  <a:cubicBezTo>
                    <a:pt x="101" y="2733"/>
                    <a:pt x="126" y="3911"/>
                    <a:pt x="126" y="5114"/>
                  </a:cubicBezTo>
                  <a:cubicBezTo>
                    <a:pt x="151" y="6166"/>
                    <a:pt x="176" y="7219"/>
                    <a:pt x="201" y="8271"/>
                  </a:cubicBezTo>
                  <a:cubicBezTo>
                    <a:pt x="226" y="8497"/>
                    <a:pt x="226" y="8748"/>
                    <a:pt x="226" y="8998"/>
                  </a:cubicBezTo>
                  <a:cubicBezTo>
                    <a:pt x="251" y="9274"/>
                    <a:pt x="226" y="9575"/>
                    <a:pt x="276" y="9850"/>
                  </a:cubicBezTo>
                  <a:cubicBezTo>
                    <a:pt x="301" y="10001"/>
                    <a:pt x="351" y="10151"/>
                    <a:pt x="451" y="10251"/>
                  </a:cubicBezTo>
                  <a:cubicBezTo>
                    <a:pt x="426" y="10377"/>
                    <a:pt x="451" y="10502"/>
                    <a:pt x="502" y="10602"/>
                  </a:cubicBezTo>
                  <a:cubicBezTo>
                    <a:pt x="752" y="11028"/>
                    <a:pt x="1103" y="11429"/>
                    <a:pt x="1554" y="11655"/>
                  </a:cubicBezTo>
                  <a:cubicBezTo>
                    <a:pt x="1805" y="11780"/>
                    <a:pt x="2056" y="11855"/>
                    <a:pt x="2306" y="11931"/>
                  </a:cubicBezTo>
                  <a:cubicBezTo>
                    <a:pt x="2532" y="11956"/>
                    <a:pt x="2732" y="11981"/>
                    <a:pt x="2958" y="11981"/>
                  </a:cubicBezTo>
                  <a:lnTo>
                    <a:pt x="3033" y="11981"/>
                  </a:lnTo>
                  <a:cubicBezTo>
                    <a:pt x="3183" y="11981"/>
                    <a:pt x="3309" y="11981"/>
                    <a:pt x="3459" y="11956"/>
                  </a:cubicBezTo>
                  <a:cubicBezTo>
                    <a:pt x="3634" y="11931"/>
                    <a:pt x="3785" y="11880"/>
                    <a:pt x="3935" y="11830"/>
                  </a:cubicBezTo>
                  <a:cubicBezTo>
                    <a:pt x="4361" y="11655"/>
                    <a:pt x="4787" y="11254"/>
                    <a:pt x="4913" y="10803"/>
                  </a:cubicBezTo>
                  <a:cubicBezTo>
                    <a:pt x="4988" y="10552"/>
                    <a:pt x="4988" y="10327"/>
                    <a:pt x="4938" y="10076"/>
                  </a:cubicBezTo>
                  <a:cubicBezTo>
                    <a:pt x="4863" y="9850"/>
                    <a:pt x="4737" y="9650"/>
                    <a:pt x="4587" y="9474"/>
                  </a:cubicBezTo>
                  <a:cubicBezTo>
                    <a:pt x="4386" y="9274"/>
                    <a:pt x="4136" y="9099"/>
                    <a:pt x="3860" y="8998"/>
                  </a:cubicBezTo>
                  <a:cubicBezTo>
                    <a:pt x="3735" y="8948"/>
                    <a:pt x="3584" y="8898"/>
                    <a:pt x="3434" y="8898"/>
                  </a:cubicBezTo>
                  <a:cubicBezTo>
                    <a:pt x="3359" y="8873"/>
                    <a:pt x="3284" y="8873"/>
                    <a:pt x="3208" y="8848"/>
                  </a:cubicBezTo>
                  <a:cubicBezTo>
                    <a:pt x="3084" y="8838"/>
                    <a:pt x="2959" y="8831"/>
                    <a:pt x="2836" y="8831"/>
                  </a:cubicBezTo>
                  <a:cubicBezTo>
                    <a:pt x="2663" y="8831"/>
                    <a:pt x="2493" y="8844"/>
                    <a:pt x="2331" y="8873"/>
                  </a:cubicBezTo>
                  <a:cubicBezTo>
                    <a:pt x="2106" y="8923"/>
                    <a:pt x="1880" y="9023"/>
                    <a:pt x="1654" y="9124"/>
                  </a:cubicBezTo>
                  <a:cubicBezTo>
                    <a:pt x="1504" y="9199"/>
                    <a:pt x="1379" y="9274"/>
                    <a:pt x="1228" y="9349"/>
                  </a:cubicBezTo>
                  <a:cubicBezTo>
                    <a:pt x="1203" y="8497"/>
                    <a:pt x="1178" y="7670"/>
                    <a:pt x="1153" y="6818"/>
                  </a:cubicBezTo>
                  <a:cubicBezTo>
                    <a:pt x="1128" y="5790"/>
                    <a:pt x="1128" y="4763"/>
                    <a:pt x="1103" y="3735"/>
                  </a:cubicBezTo>
                  <a:cubicBezTo>
                    <a:pt x="1078" y="3159"/>
                    <a:pt x="1078" y="2607"/>
                    <a:pt x="1053" y="2031"/>
                  </a:cubicBezTo>
                  <a:cubicBezTo>
                    <a:pt x="1028" y="1530"/>
                    <a:pt x="1003" y="1028"/>
                    <a:pt x="978" y="527"/>
                  </a:cubicBezTo>
                  <a:cubicBezTo>
                    <a:pt x="978" y="527"/>
                    <a:pt x="978" y="527"/>
                    <a:pt x="978" y="502"/>
                  </a:cubicBezTo>
                  <a:cubicBezTo>
                    <a:pt x="978" y="251"/>
                    <a:pt x="777" y="26"/>
                    <a:pt x="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68"/>
            <p:cNvSpPr/>
            <p:nvPr/>
          </p:nvSpPr>
          <p:spPr>
            <a:xfrm>
              <a:off x="3082850" y="4018150"/>
              <a:ext cx="278225" cy="42075"/>
            </a:xfrm>
            <a:custGeom>
              <a:avLst/>
              <a:gdLst/>
              <a:ahLst/>
              <a:cxnLst/>
              <a:rect l="l" t="t" r="r" b="b"/>
              <a:pathLst>
                <a:path w="11129" h="1683" extrusionOk="0">
                  <a:moveTo>
                    <a:pt x="10599" y="1"/>
                  </a:moveTo>
                  <a:cubicBezTo>
                    <a:pt x="10583" y="1"/>
                    <a:pt x="10568" y="1"/>
                    <a:pt x="10552" y="3"/>
                  </a:cubicBezTo>
                  <a:cubicBezTo>
                    <a:pt x="9725" y="78"/>
                    <a:pt x="8898" y="153"/>
                    <a:pt x="8096" y="228"/>
                  </a:cubicBezTo>
                  <a:cubicBezTo>
                    <a:pt x="5966" y="429"/>
                    <a:pt x="3835" y="554"/>
                    <a:pt x="1705" y="680"/>
                  </a:cubicBezTo>
                  <a:cubicBezTo>
                    <a:pt x="1471" y="680"/>
                    <a:pt x="1237" y="691"/>
                    <a:pt x="1003" y="691"/>
                  </a:cubicBezTo>
                  <a:cubicBezTo>
                    <a:pt x="886" y="691"/>
                    <a:pt x="769" y="688"/>
                    <a:pt x="652" y="680"/>
                  </a:cubicBezTo>
                  <a:cubicBezTo>
                    <a:pt x="602" y="654"/>
                    <a:pt x="552" y="654"/>
                    <a:pt x="527" y="654"/>
                  </a:cubicBezTo>
                  <a:cubicBezTo>
                    <a:pt x="251" y="654"/>
                    <a:pt x="26" y="855"/>
                    <a:pt x="1" y="1131"/>
                  </a:cubicBezTo>
                  <a:cubicBezTo>
                    <a:pt x="1" y="1406"/>
                    <a:pt x="226" y="1632"/>
                    <a:pt x="477" y="1632"/>
                  </a:cubicBezTo>
                  <a:cubicBezTo>
                    <a:pt x="702" y="1657"/>
                    <a:pt x="928" y="1682"/>
                    <a:pt x="1154" y="1682"/>
                  </a:cubicBezTo>
                  <a:cubicBezTo>
                    <a:pt x="1580" y="1682"/>
                    <a:pt x="2031" y="1632"/>
                    <a:pt x="2457" y="1607"/>
                  </a:cubicBezTo>
                  <a:cubicBezTo>
                    <a:pt x="3133" y="1582"/>
                    <a:pt x="3810" y="1532"/>
                    <a:pt x="4487" y="1482"/>
                  </a:cubicBezTo>
                  <a:cubicBezTo>
                    <a:pt x="5514" y="1431"/>
                    <a:pt x="6567" y="1356"/>
                    <a:pt x="7595" y="1281"/>
                  </a:cubicBezTo>
                  <a:cubicBezTo>
                    <a:pt x="8121" y="1231"/>
                    <a:pt x="8647" y="1181"/>
                    <a:pt x="9174" y="1131"/>
                  </a:cubicBezTo>
                  <a:cubicBezTo>
                    <a:pt x="9650" y="1081"/>
                    <a:pt x="10151" y="1030"/>
                    <a:pt x="10652" y="980"/>
                  </a:cubicBezTo>
                  <a:cubicBezTo>
                    <a:pt x="10928" y="955"/>
                    <a:pt x="11129" y="705"/>
                    <a:pt x="11103" y="429"/>
                  </a:cubicBezTo>
                  <a:cubicBezTo>
                    <a:pt x="11080" y="193"/>
                    <a:pt x="10856" y="1"/>
                    <a:pt x="10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68"/>
            <p:cNvSpPr/>
            <p:nvPr/>
          </p:nvSpPr>
          <p:spPr>
            <a:xfrm>
              <a:off x="3073450" y="4024025"/>
              <a:ext cx="294525" cy="195975"/>
            </a:xfrm>
            <a:custGeom>
              <a:avLst/>
              <a:gdLst/>
              <a:ahLst/>
              <a:cxnLst/>
              <a:rect l="l" t="t" r="r" b="b"/>
              <a:pathLst>
                <a:path w="11781" h="7839" extrusionOk="0">
                  <a:moveTo>
                    <a:pt x="11200" y="1"/>
                  </a:moveTo>
                  <a:cubicBezTo>
                    <a:pt x="11159" y="1"/>
                    <a:pt x="11118" y="7"/>
                    <a:pt x="11078" y="18"/>
                  </a:cubicBezTo>
                  <a:cubicBezTo>
                    <a:pt x="10953" y="44"/>
                    <a:pt x="10853" y="119"/>
                    <a:pt x="10778" y="244"/>
                  </a:cubicBezTo>
                  <a:cubicBezTo>
                    <a:pt x="10703" y="344"/>
                    <a:pt x="10703" y="470"/>
                    <a:pt x="10728" y="595"/>
                  </a:cubicBezTo>
                  <a:cubicBezTo>
                    <a:pt x="10728" y="620"/>
                    <a:pt x="10728" y="620"/>
                    <a:pt x="10728" y="645"/>
                  </a:cubicBezTo>
                  <a:cubicBezTo>
                    <a:pt x="10753" y="820"/>
                    <a:pt x="10778" y="1021"/>
                    <a:pt x="10778" y="1221"/>
                  </a:cubicBezTo>
                  <a:cubicBezTo>
                    <a:pt x="10803" y="1422"/>
                    <a:pt x="10778" y="1648"/>
                    <a:pt x="10778" y="1873"/>
                  </a:cubicBezTo>
                  <a:cubicBezTo>
                    <a:pt x="10728" y="2249"/>
                    <a:pt x="10677" y="2650"/>
                    <a:pt x="10602" y="3026"/>
                  </a:cubicBezTo>
                  <a:cubicBezTo>
                    <a:pt x="10552" y="3201"/>
                    <a:pt x="10502" y="3377"/>
                    <a:pt x="10452" y="3552"/>
                  </a:cubicBezTo>
                  <a:cubicBezTo>
                    <a:pt x="10377" y="3703"/>
                    <a:pt x="10327" y="3853"/>
                    <a:pt x="10251" y="4003"/>
                  </a:cubicBezTo>
                  <a:cubicBezTo>
                    <a:pt x="10126" y="4254"/>
                    <a:pt x="9976" y="4505"/>
                    <a:pt x="9825" y="4730"/>
                  </a:cubicBezTo>
                  <a:cubicBezTo>
                    <a:pt x="9750" y="4831"/>
                    <a:pt x="9675" y="4956"/>
                    <a:pt x="9575" y="5056"/>
                  </a:cubicBezTo>
                  <a:cubicBezTo>
                    <a:pt x="9499" y="5156"/>
                    <a:pt x="9399" y="5257"/>
                    <a:pt x="9324" y="5357"/>
                  </a:cubicBezTo>
                  <a:cubicBezTo>
                    <a:pt x="9324" y="5332"/>
                    <a:pt x="9349" y="5332"/>
                    <a:pt x="9349" y="5307"/>
                  </a:cubicBezTo>
                  <a:lnTo>
                    <a:pt x="9349" y="5307"/>
                  </a:lnTo>
                  <a:cubicBezTo>
                    <a:pt x="9249" y="5407"/>
                    <a:pt x="9149" y="5507"/>
                    <a:pt x="9048" y="5582"/>
                  </a:cubicBezTo>
                  <a:cubicBezTo>
                    <a:pt x="8948" y="5683"/>
                    <a:pt x="8848" y="5758"/>
                    <a:pt x="8748" y="5833"/>
                  </a:cubicBezTo>
                  <a:cubicBezTo>
                    <a:pt x="8597" y="5908"/>
                    <a:pt x="8472" y="5983"/>
                    <a:pt x="8347" y="6059"/>
                  </a:cubicBezTo>
                  <a:cubicBezTo>
                    <a:pt x="8196" y="6109"/>
                    <a:pt x="8071" y="6184"/>
                    <a:pt x="7921" y="6259"/>
                  </a:cubicBezTo>
                  <a:cubicBezTo>
                    <a:pt x="7745" y="6309"/>
                    <a:pt x="7595" y="6384"/>
                    <a:pt x="7419" y="6460"/>
                  </a:cubicBezTo>
                  <a:cubicBezTo>
                    <a:pt x="7244" y="6510"/>
                    <a:pt x="7093" y="6560"/>
                    <a:pt x="6918" y="6635"/>
                  </a:cubicBezTo>
                  <a:cubicBezTo>
                    <a:pt x="6793" y="6660"/>
                    <a:pt x="6667" y="6685"/>
                    <a:pt x="6542" y="6710"/>
                  </a:cubicBezTo>
                  <a:cubicBezTo>
                    <a:pt x="6417" y="6735"/>
                    <a:pt x="6291" y="6760"/>
                    <a:pt x="6166" y="6785"/>
                  </a:cubicBezTo>
                  <a:cubicBezTo>
                    <a:pt x="5966" y="6810"/>
                    <a:pt x="5740" y="6836"/>
                    <a:pt x="5540" y="6861"/>
                  </a:cubicBezTo>
                  <a:cubicBezTo>
                    <a:pt x="5364" y="6861"/>
                    <a:pt x="5189" y="6861"/>
                    <a:pt x="5013" y="6836"/>
                  </a:cubicBezTo>
                  <a:cubicBezTo>
                    <a:pt x="4888" y="6836"/>
                    <a:pt x="4763" y="6810"/>
                    <a:pt x="4637" y="6785"/>
                  </a:cubicBezTo>
                  <a:cubicBezTo>
                    <a:pt x="4512" y="6760"/>
                    <a:pt x="4412" y="6735"/>
                    <a:pt x="4286" y="6685"/>
                  </a:cubicBezTo>
                  <a:cubicBezTo>
                    <a:pt x="4061" y="6610"/>
                    <a:pt x="3810" y="6485"/>
                    <a:pt x="3585" y="6384"/>
                  </a:cubicBezTo>
                  <a:cubicBezTo>
                    <a:pt x="3409" y="6284"/>
                    <a:pt x="3234" y="6209"/>
                    <a:pt x="3083" y="6109"/>
                  </a:cubicBezTo>
                  <a:cubicBezTo>
                    <a:pt x="2933" y="6034"/>
                    <a:pt x="2808" y="5933"/>
                    <a:pt x="2657" y="5833"/>
                  </a:cubicBezTo>
                  <a:cubicBezTo>
                    <a:pt x="2532" y="5733"/>
                    <a:pt x="2407" y="5633"/>
                    <a:pt x="2281" y="5507"/>
                  </a:cubicBezTo>
                  <a:cubicBezTo>
                    <a:pt x="2156" y="5407"/>
                    <a:pt x="2031" y="5282"/>
                    <a:pt x="1931" y="5131"/>
                  </a:cubicBezTo>
                  <a:cubicBezTo>
                    <a:pt x="1805" y="5006"/>
                    <a:pt x="1705" y="4881"/>
                    <a:pt x="1630" y="4730"/>
                  </a:cubicBezTo>
                  <a:cubicBezTo>
                    <a:pt x="1530" y="4580"/>
                    <a:pt x="1454" y="4455"/>
                    <a:pt x="1404" y="4304"/>
                  </a:cubicBezTo>
                  <a:cubicBezTo>
                    <a:pt x="1329" y="4154"/>
                    <a:pt x="1254" y="3978"/>
                    <a:pt x="1204" y="3828"/>
                  </a:cubicBezTo>
                  <a:cubicBezTo>
                    <a:pt x="1154" y="3627"/>
                    <a:pt x="1103" y="3427"/>
                    <a:pt x="1053" y="3226"/>
                  </a:cubicBezTo>
                  <a:cubicBezTo>
                    <a:pt x="1028" y="3051"/>
                    <a:pt x="1028" y="2876"/>
                    <a:pt x="1003" y="2700"/>
                  </a:cubicBezTo>
                  <a:cubicBezTo>
                    <a:pt x="1003" y="2424"/>
                    <a:pt x="1003" y="2149"/>
                    <a:pt x="1028" y="1873"/>
                  </a:cubicBezTo>
                  <a:cubicBezTo>
                    <a:pt x="1053" y="1673"/>
                    <a:pt x="1078" y="1472"/>
                    <a:pt x="1103" y="1272"/>
                  </a:cubicBezTo>
                  <a:cubicBezTo>
                    <a:pt x="1129" y="996"/>
                    <a:pt x="953" y="745"/>
                    <a:pt x="677" y="720"/>
                  </a:cubicBezTo>
                  <a:cubicBezTo>
                    <a:pt x="649" y="714"/>
                    <a:pt x="620" y="712"/>
                    <a:pt x="591" y="712"/>
                  </a:cubicBezTo>
                  <a:cubicBezTo>
                    <a:pt x="367" y="712"/>
                    <a:pt x="148" y="877"/>
                    <a:pt x="126" y="1121"/>
                  </a:cubicBezTo>
                  <a:cubicBezTo>
                    <a:pt x="76" y="1422"/>
                    <a:pt x="51" y="1748"/>
                    <a:pt x="26" y="2049"/>
                  </a:cubicBezTo>
                  <a:cubicBezTo>
                    <a:pt x="1" y="2675"/>
                    <a:pt x="51" y="3327"/>
                    <a:pt x="226" y="3928"/>
                  </a:cubicBezTo>
                  <a:cubicBezTo>
                    <a:pt x="327" y="4329"/>
                    <a:pt x="477" y="4730"/>
                    <a:pt x="677" y="5081"/>
                  </a:cubicBezTo>
                  <a:cubicBezTo>
                    <a:pt x="928" y="5482"/>
                    <a:pt x="1179" y="5833"/>
                    <a:pt x="1504" y="6159"/>
                  </a:cubicBezTo>
                  <a:cubicBezTo>
                    <a:pt x="1680" y="6309"/>
                    <a:pt x="1880" y="6460"/>
                    <a:pt x="2056" y="6610"/>
                  </a:cubicBezTo>
                  <a:cubicBezTo>
                    <a:pt x="2131" y="6660"/>
                    <a:pt x="2231" y="6735"/>
                    <a:pt x="2306" y="6785"/>
                  </a:cubicBezTo>
                  <a:cubicBezTo>
                    <a:pt x="2357" y="6810"/>
                    <a:pt x="2407" y="6861"/>
                    <a:pt x="2482" y="6886"/>
                  </a:cubicBezTo>
                  <a:cubicBezTo>
                    <a:pt x="2707" y="7036"/>
                    <a:pt x="2933" y="7186"/>
                    <a:pt x="3184" y="7287"/>
                  </a:cubicBezTo>
                  <a:cubicBezTo>
                    <a:pt x="3509" y="7437"/>
                    <a:pt x="3810" y="7587"/>
                    <a:pt x="4136" y="7688"/>
                  </a:cubicBezTo>
                  <a:cubicBezTo>
                    <a:pt x="4537" y="7788"/>
                    <a:pt x="4963" y="7838"/>
                    <a:pt x="5364" y="7838"/>
                  </a:cubicBezTo>
                  <a:cubicBezTo>
                    <a:pt x="5565" y="7838"/>
                    <a:pt x="5765" y="7838"/>
                    <a:pt x="5941" y="7813"/>
                  </a:cubicBezTo>
                  <a:cubicBezTo>
                    <a:pt x="6091" y="7788"/>
                    <a:pt x="6241" y="7788"/>
                    <a:pt x="6392" y="7763"/>
                  </a:cubicBezTo>
                  <a:cubicBezTo>
                    <a:pt x="6517" y="7738"/>
                    <a:pt x="6642" y="7713"/>
                    <a:pt x="6768" y="7688"/>
                  </a:cubicBezTo>
                  <a:cubicBezTo>
                    <a:pt x="6918" y="7638"/>
                    <a:pt x="7068" y="7612"/>
                    <a:pt x="7219" y="7562"/>
                  </a:cubicBezTo>
                  <a:cubicBezTo>
                    <a:pt x="7344" y="7537"/>
                    <a:pt x="7469" y="7487"/>
                    <a:pt x="7595" y="7437"/>
                  </a:cubicBezTo>
                  <a:cubicBezTo>
                    <a:pt x="7845" y="7362"/>
                    <a:pt x="8096" y="7262"/>
                    <a:pt x="8347" y="7136"/>
                  </a:cubicBezTo>
                  <a:cubicBezTo>
                    <a:pt x="8572" y="7036"/>
                    <a:pt x="8798" y="6936"/>
                    <a:pt x="9023" y="6785"/>
                  </a:cubicBezTo>
                  <a:cubicBezTo>
                    <a:pt x="9224" y="6685"/>
                    <a:pt x="9424" y="6560"/>
                    <a:pt x="9600" y="6409"/>
                  </a:cubicBezTo>
                  <a:cubicBezTo>
                    <a:pt x="9750" y="6309"/>
                    <a:pt x="9875" y="6184"/>
                    <a:pt x="10026" y="6034"/>
                  </a:cubicBezTo>
                  <a:cubicBezTo>
                    <a:pt x="10076" y="5983"/>
                    <a:pt x="10126" y="5933"/>
                    <a:pt x="10176" y="5883"/>
                  </a:cubicBezTo>
                  <a:cubicBezTo>
                    <a:pt x="10201" y="5833"/>
                    <a:pt x="10251" y="5783"/>
                    <a:pt x="10276" y="5758"/>
                  </a:cubicBezTo>
                  <a:cubicBezTo>
                    <a:pt x="10377" y="5658"/>
                    <a:pt x="10452" y="5557"/>
                    <a:pt x="10527" y="5457"/>
                  </a:cubicBezTo>
                  <a:cubicBezTo>
                    <a:pt x="10677" y="5232"/>
                    <a:pt x="10828" y="5006"/>
                    <a:pt x="10953" y="4780"/>
                  </a:cubicBezTo>
                  <a:cubicBezTo>
                    <a:pt x="11078" y="4555"/>
                    <a:pt x="11229" y="4304"/>
                    <a:pt x="11304" y="4079"/>
                  </a:cubicBezTo>
                  <a:cubicBezTo>
                    <a:pt x="11404" y="3778"/>
                    <a:pt x="11505" y="3502"/>
                    <a:pt x="11555" y="3226"/>
                  </a:cubicBezTo>
                  <a:cubicBezTo>
                    <a:pt x="11655" y="2725"/>
                    <a:pt x="11755" y="2224"/>
                    <a:pt x="11780" y="1698"/>
                  </a:cubicBezTo>
                  <a:cubicBezTo>
                    <a:pt x="11780" y="1247"/>
                    <a:pt x="11755" y="820"/>
                    <a:pt x="11680" y="369"/>
                  </a:cubicBezTo>
                  <a:cubicBezTo>
                    <a:pt x="11638" y="159"/>
                    <a:pt x="11418" y="1"/>
                    <a:pt x="112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68"/>
            <p:cNvSpPr/>
            <p:nvPr/>
          </p:nvSpPr>
          <p:spPr>
            <a:xfrm>
              <a:off x="2896750" y="4231200"/>
              <a:ext cx="188625" cy="360975"/>
            </a:xfrm>
            <a:custGeom>
              <a:avLst/>
              <a:gdLst/>
              <a:ahLst/>
              <a:cxnLst/>
              <a:rect l="l" t="t" r="r" b="b"/>
              <a:pathLst>
                <a:path w="7545" h="14439" extrusionOk="0">
                  <a:moveTo>
                    <a:pt x="7040" y="0"/>
                  </a:moveTo>
                  <a:cubicBezTo>
                    <a:pt x="7025" y="0"/>
                    <a:pt x="7009" y="1"/>
                    <a:pt x="6994" y="2"/>
                  </a:cubicBezTo>
                  <a:cubicBezTo>
                    <a:pt x="6643" y="27"/>
                    <a:pt x="6492" y="428"/>
                    <a:pt x="6342" y="704"/>
                  </a:cubicBezTo>
                  <a:cubicBezTo>
                    <a:pt x="6242" y="879"/>
                    <a:pt x="6166" y="1055"/>
                    <a:pt x="6066" y="1230"/>
                  </a:cubicBezTo>
                  <a:cubicBezTo>
                    <a:pt x="5866" y="1631"/>
                    <a:pt x="5665" y="2057"/>
                    <a:pt x="5465" y="2458"/>
                  </a:cubicBezTo>
                  <a:cubicBezTo>
                    <a:pt x="5114" y="3210"/>
                    <a:pt x="4738" y="3962"/>
                    <a:pt x="4362" y="4714"/>
                  </a:cubicBezTo>
                  <a:cubicBezTo>
                    <a:pt x="4362" y="4689"/>
                    <a:pt x="4387" y="4664"/>
                    <a:pt x="4387" y="4639"/>
                  </a:cubicBezTo>
                  <a:lnTo>
                    <a:pt x="4387" y="4639"/>
                  </a:lnTo>
                  <a:cubicBezTo>
                    <a:pt x="3911" y="5591"/>
                    <a:pt x="3410" y="6544"/>
                    <a:pt x="2908" y="7496"/>
                  </a:cubicBezTo>
                  <a:cubicBezTo>
                    <a:pt x="2908" y="7496"/>
                    <a:pt x="2933" y="7471"/>
                    <a:pt x="2933" y="7471"/>
                  </a:cubicBezTo>
                  <a:lnTo>
                    <a:pt x="2933" y="7471"/>
                  </a:lnTo>
                  <a:cubicBezTo>
                    <a:pt x="2833" y="7646"/>
                    <a:pt x="2758" y="7797"/>
                    <a:pt x="2683" y="7947"/>
                  </a:cubicBezTo>
                  <a:cubicBezTo>
                    <a:pt x="2181" y="8925"/>
                    <a:pt x="1705" y="9902"/>
                    <a:pt x="1254" y="10904"/>
                  </a:cubicBezTo>
                  <a:cubicBezTo>
                    <a:pt x="1029" y="11356"/>
                    <a:pt x="828" y="11832"/>
                    <a:pt x="628" y="12333"/>
                  </a:cubicBezTo>
                  <a:cubicBezTo>
                    <a:pt x="527" y="12559"/>
                    <a:pt x="452" y="12809"/>
                    <a:pt x="352" y="13035"/>
                  </a:cubicBezTo>
                  <a:cubicBezTo>
                    <a:pt x="252" y="13285"/>
                    <a:pt x="176" y="13561"/>
                    <a:pt x="76" y="13812"/>
                  </a:cubicBezTo>
                  <a:cubicBezTo>
                    <a:pt x="1" y="14062"/>
                    <a:pt x="176" y="14338"/>
                    <a:pt x="427" y="14413"/>
                  </a:cubicBezTo>
                  <a:cubicBezTo>
                    <a:pt x="452" y="14438"/>
                    <a:pt x="502" y="14438"/>
                    <a:pt x="552" y="14438"/>
                  </a:cubicBezTo>
                  <a:cubicBezTo>
                    <a:pt x="628" y="14438"/>
                    <a:pt x="728" y="14413"/>
                    <a:pt x="778" y="14363"/>
                  </a:cubicBezTo>
                  <a:cubicBezTo>
                    <a:pt x="903" y="14313"/>
                    <a:pt x="978" y="14213"/>
                    <a:pt x="1029" y="14087"/>
                  </a:cubicBezTo>
                  <a:cubicBezTo>
                    <a:pt x="1054" y="14012"/>
                    <a:pt x="1079" y="13937"/>
                    <a:pt x="1104" y="13862"/>
                  </a:cubicBezTo>
                  <a:cubicBezTo>
                    <a:pt x="1129" y="13812"/>
                    <a:pt x="1154" y="13762"/>
                    <a:pt x="1154" y="13712"/>
                  </a:cubicBezTo>
                  <a:cubicBezTo>
                    <a:pt x="1329" y="13235"/>
                    <a:pt x="1505" y="12759"/>
                    <a:pt x="1705" y="12308"/>
                  </a:cubicBezTo>
                  <a:cubicBezTo>
                    <a:pt x="1906" y="11807"/>
                    <a:pt x="2131" y="11331"/>
                    <a:pt x="2357" y="10854"/>
                  </a:cubicBezTo>
                  <a:cubicBezTo>
                    <a:pt x="2833" y="9877"/>
                    <a:pt x="3309" y="8874"/>
                    <a:pt x="3811" y="7897"/>
                  </a:cubicBezTo>
                  <a:cubicBezTo>
                    <a:pt x="3961" y="7596"/>
                    <a:pt x="4136" y="7295"/>
                    <a:pt x="4287" y="6995"/>
                  </a:cubicBezTo>
                  <a:lnTo>
                    <a:pt x="4287" y="6995"/>
                  </a:lnTo>
                  <a:cubicBezTo>
                    <a:pt x="4262" y="7020"/>
                    <a:pt x="4262" y="7045"/>
                    <a:pt x="4237" y="7045"/>
                  </a:cubicBezTo>
                  <a:cubicBezTo>
                    <a:pt x="4462" y="6619"/>
                    <a:pt x="4688" y="6218"/>
                    <a:pt x="4913" y="5792"/>
                  </a:cubicBezTo>
                  <a:cubicBezTo>
                    <a:pt x="5164" y="5290"/>
                    <a:pt x="5415" y="4789"/>
                    <a:pt x="5665" y="4288"/>
                  </a:cubicBezTo>
                  <a:cubicBezTo>
                    <a:pt x="6108" y="3427"/>
                    <a:pt x="6502" y="2590"/>
                    <a:pt x="6920" y="1730"/>
                  </a:cubicBezTo>
                  <a:lnTo>
                    <a:pt x="6920" y="1730"/>
                  </a:lnTo>
                  <a:cubicBezTo>
                    <a:pt x="6919" y="1731"/>
                    <a:pt x="6918" y="1732"/>
                    <a:pt x="6918" y="1732"/>
                  </a:cubicBezTo>
                  <a:cubicBezTo>
                    <a:pt x="6927" y="1715"/>
                    <a:pt x="6935" y="1698"/>
                    <a:pt x="6943" y="1682"/>
                  </a:cubicBezTo>
                  <a:lnTo>
                    <a:pt x="6943" y="1682"/>
                  </a:lnTo>
                  <a:cubicBezTo>
                    <a:pt x="6935" y="1698"/>
                    <a:pt x="6928" y="1714"/>
                    <a:pt x="6920" y="1730"/>
                  </a:cubicBezTo>
                  <a:lnTo>
                    <a:pt x="6920" y="1730"/>
                  </a:lnTo>
                  <a:cubicBezTo>
                    <a:pt x="6925" y="1724"/>
                    <a:pt x="6943" y="1703"/>
                    <a:pt x="6943" y="1681"/>
                  </a:cubicBezTo>
                  <a:lnTo>
                    <a:pt x="6943" y="1681"/>
                  </a:lnTo>
                  <a:cubicBezTo>
                    <a:pt x="6943" y="1682"/>
                    <a:pt x="6943" y="1682"/>
                    <a:pt x="6943" y="1682"/>
                  </a:cubicBezTo>
                  <a:lnTo>
                    <a:pt x="6943" y="1682"/>
                  </a:lnTo>
                  <a:cubicBezTo>
                    <a:pt x="6943" y="1682"/>
                    <a:pt x="6943" y="1682"/>
                    <a:pt x="6943" y="1681"/>
                  </a:cubicBezTo>
                  <a:lnTo>
                    <a:pt x="6943" y="1681"/>
                  </a:lnTo>
                  <a:cubicBezTo>
                    <a:pt x="6943" y="1681"/>
                    <a:pt x="6943" y="1681"/>
                    <a:pt x="6943" y="1681"/>
                  </a:cubicBezTo>
                  <a:lnTo>
                    <a:pt x="6943" y="1681"/>
                  </a:lnTo>
                  <a:cubicBezTo>
                    <a:pt x="7085" y="1397"/>
                    <a:pt x="7229" y="1115"/>
                    <a:pt x="7395" y="854"/>
                  </a:cubicBezTo>
                  <a:cubicBezTo>
                    <a:pt x="7395" y="829"/>
                    <a:pt x="7420" y="829"/>
                    <a:pt x="7420" y="829"/>
                  </a:cubicBezTo>
                  <a:cubicBezTo>
                    <a:pt x="7495" y="729"/>
                    <a:pt x="7545" y="579"/>
                    <a:pt x="7545" y="428"/>
                  </a:cubicBezTo>
                  <a:cubicBezTo>
                    <a:pt x="7521" y="192"/>
                    <a:pt x="7297" y="0"/>
                    <a:pt x="7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68"/>
            <p:cNvSpPr/>
            <p:nvPr/>
          </p:nvSpPr>
          <p:spPr>
            <a:xfrm>
              <a:off x="3339750" y="4126600"/>
              <a:ext cx="300775" cy="224350"/>
            </a:xfrm>
            <a:custGeom>
              <a:avLst/>
              <a:gdLst/>
              <a:ahLst/>
              <a:cxnLst/>
              <a:rect l="l" t="t" r="r" b="b"/>
              <a:pathLst>
                <a:path w="12031" h="8974" extrusionOk="0">
                  <a:moveTo>
                    <a:pt x="11529" y="1"/>
                  </a:moveTo>
                  <a:cubicBezTo>
                    <a:pt x="11254" y="1"/>
                    <a:pt x="11053" y="201"/>
                    <a:pt x="11028" y="477"/>
                  </a:cubicBezTo>
                  <a:cubicBezTo>
                    <a:pt x="11028" y="702"/>
                    <a:pt x="11003" y="928"/>
                    <a:pt x="10978" y="1154"/>
                  </a:cubicBezTo>
                  <a:cubicBezTo>
                    <a:pt x="10953" y="1479"/>
                    <a:pt x="10928" y="1805"/>
                    <a:pt x="10878" y="2131"/>
                  </a:cubicBezTo>
                  <a:cubicBezTo>
                    <a:pt x="10828" y="2482"/>
                    <a:pt x="10777" y="2833"/>
                    <a:pt x="10702" y="3184"/>
                  </a:cubicBezTo>
                  <a:cubicBezTo>
                    <a:pt x="10627" y="3484"/>
                    <a:pt x="10577" y="3785"/>
                    <a:pt x="10502" y="4061"/>
                  </a:cubicBezTo>
                  <a:cubicBezTo>
                    <a:pt x="10452" y="4236"/>
                    <a:pt x="10401" y="4387"/>
                    <a:pt x="10351" y="4537"/>
                  </a:cubicBezTo>
                  <a:cubicBezTo>
                    <a:pt x="10326" y="4687"/>
                    <a:pt x="10276" y="4838"/>
                    <a:pt x="10226" y="4988"/>
                  </a:cubicBezTo>
                  <a:cubicBezTo>
                    <a:pt x="10151" y="5139"/>
                    <a:pt x="10101" y="5289"/>
                    <a:pt x="10051" y="5439"/>
                  </a:cubicBezTo>
                  <a:cubicBezTo>
                    <a:pt x="9925" y="5690"/>
                    <a:pt x="9825" y="5916"/>
                    <a:pt x="9725" y="6166"/>
                  </a:cubicBezTo>
                  <a:cubicBezTo>
                    <a:pt x="9624" y="6342"/>
                    <a:pt x="9524" y="6517"/>
                    <a:pt x="9399" y="6667"/>
                  </a:cubicBezTo>
                  <a:cubicBezTo>
                    <a:pt x="9324" y="6793"/>
                    <a:pt x="9249" y="6893"/>
                    <a:pt x="9148" y="6993"/>
                  </a:cubicBezTo>
                  <a:cubicBezTo>
                    <a:pt x="9073" y="7093"/>
                    <a:pt x="8973" y="7169"/>
                    <a:pt x="8873" y="7244"/>
                  </a:cubicBezTo>
                  <a:cubicBezTo>
                    <a:pt x="8772" y="7344"/>
                    <a:pt x="8647" y="7419"/>
                    <a:pt x="8522" y="7494"/>
                  </a:cubicBezTo>
                  <a:cubicBezTo>
                    <a:pt x="8421" y="7570"/>
                    <a:pt x="8296" y="7645"/>
                    <a:pt x="8171" y="7695"/>
                  </a:cubicBezTo>
                  <a:cubicBezTo>
                    <a:pt x="8071" y="7745"/>
                    <a:pt x="7945" y="7795"/>
                    <a:pt x="7820" y="7845"/>
                  </a:cubicBezTo>
                  <a:cubicBezTo>
                    <a:pt x="7670" y="7870"/>
                    <a:pt x="7544" y="7895"/>
                    <a:pt x="7394" y="7921"/>
                  </a:cubicBezTo>
                  <a:cubicBezTo>
                    <a:pt x="7269" y="7946"/>
                    <a:pt x="7118" y="7971"/>
                    <a:pt x="6993" y="7971"/>
                  </a:cubicBezTo>
                  <a:lnTo>
                    <a:pt x="6567" y="7971"/>
                  </a:lnTo>
                  <a:cubicBezTo>
                    <a:pt x="6416" y="7946"/>
                    <a:pt x="6291" y="7921"/>
                    <a:pt x="6141" y="7895"/>
                  </a:cubicBezTo>
                  <a:cubicBezTo>
                    <a:pt x="5990" y="7870"/>
                    <a:pt x="5840" y="7820"/>
                    <a:pt x="5690" y="7770"/>
                  </a:cubicBezTo>
                  <a:cubicBezTo>
                    <a:pt x="5514" y="7720"/>
                    <a:pt x="5364" y="7645"/>
                    <a:pt x="5188" y="7570"/>
                  </a:cubicBezTo>
                  <a:cubicBezTo>
                    <a:pt x="4988" y="7444"/>
                    <a:pt x="4812" y="7344"/>
                    <a:pt x="4612" y="7219"/>
                  </a:cubicBezTo>
                  <a:cubicBezTo>
                    <a:pt x="4336" y="7018"/>
                    <a:pt x="4061" y="6793"/>
                    <a:pt x="3785" y="6567"/>
                  </a:cubicBezTo>
                  <a:cubicBezTo>
                    <a:pt x="3559" y="6367"/>
                    <a:pt x="3334" y="6191"/>
                    <a:pt x="3133" y="5991"/>
                  </a:cubicBezTo>
                  <a:cubicBezTo>
                    <a:pt x="3033" y="5916"/>
                    <a:pt x="2958" y="5815"/>
                    <a:pt x="2883" y="5740"/>
                  </a:cubicBezTo>
                  <a:cubicBezTo>
                    <a:pt x="2807" y="5665"/>
                    <a:pt x="2732" y="5615"/>
                    <a:pt x="2682" y="5540"/>
                  </a:cubicBezTo>
                  <a:cubicBezTo>
                    <a:pt x="2532" y="5364"/>
                    <a:pt x="2406" y="5214"/>
                    <a:pt x="2256" y="5063"/>
                  </a:cubicBezTo>
                  <a:cubicBezTo>
                    <a:pt x="2131" y="4888"/>
                    <a:pt x="2005" y="4712"/>
                    <a:pt x="1880" y="4537"/>
                  </a:cubicBezTo>
                  <a:cubicBezTo>
                    <a:pt x="1755" y="4387"/>
                    <a:pt x="1655" y="4211"/>
                    <a:pt x="1529" y="4061"/>
                  </a:cubicBezTo>
                  <a:cubicBezTo>
                    <a:pt x="1429" y="3910"/>
                    <a:pt x="1354" y="3760"/>
                    <a:pt x="1254" y="3610"/>
                  </a:cubicBezTo>
                  <a:cubicBezTo>
                    <a:pt x="1178" y="3509"/>
                    <a:pt x="1128" y="3434"/>
                    <a:pt x="1053" y="3334"/>
                  </a:cubicBezTo>
                  <a:cubicBezTo>
                    <a:pt x="1003" y="3259"/>
                    <a:pt x="928" y="3159"/>
                    <a:pt x="853" y="3083"/>
                  </a:cubicBezTo>
                  <a:cubicBezTo>
                    <a:pt x="756" y="3019"/>
                    <a:pt x="645" y="2987"/>
                    <a:pt x="537" y="2987"/>
                  </a:cubicBezTo>
                  <a:cubicBezTo>
                    <a:pt x="392" y="2987"/>
                    <a:pt x="251" y="3044"/>
                    <a:pt x="151" y="3159"/>
                  </a:cubicBezTo>
                  <a:cubicBezTo>
                    <a:pt x="0" y="3359"/>
                    <a:pt x="25" y="3660"/>
                    <a:pt x="201" y="3835"/>
                  </a:cubicBezTo>
                  <a:cubicBezTo>
                    <a:pt x="351" y="4061"/>
                    <a:pt x="502" y="4286"/>
                    <a:pt x="652" y="4512"/>
                  </a:cubicBezTo>
                  <a:cubicBezTo>
                    <a:pt x="727" y="4612"/>
                    <a:pt x="777" y="4712"/>
                    <a:pt x="853" y="4813"/>
                  </a:cubicBezTo>
                  <a:cubicBezTo>
                    <a:pt x="928" y="4913"/>
                    <a:pt x="978" y="5013"/>
                    <a:pt x="1053" y="5114"/>
                  </a:cubicBezTo>
                  <a:cubicBezTo>
                    <a:pt x="1228" y="5314"/>
                    <a:pt x="1379" y="5540"/>
                    <a:pt x="1554" y="5765"/>
                  </a:cubicBezTo>
                  <a:cubicBezTo>
                    <a:pt x="1755" y="5966"/>
                    <a:pt x="1930" y="6191"/>
                    <a:pt x="2131" y="6392"/>
                  </a:cubicBezTo>
                  <a:cubicBezTo>
                    <a:pt x="2231" y="6492"/>
                    <a:pt x="2356" y="6617"/>
                    <a:pt x="2482" y="6718"/>
                  </a:cubicBezTo>
                  <a:cubicBezTo>
                    <a:pt x="2582" y="6818"/>
                    <a:pt x="2682" y="6918"/>
                    <a:pt x="2782" y="6993"/>
                  </a:cubicBezTo>
                  <a:cubicBezTo>
                    <a:pt x="2983" y="7194"/>
                    <a:pt x="3183" y="7344"/>
                    <a:pt x="3409" y="7520"/>
                  </a:cubicBezTo>
                  <a:cubicBezTo>
                    <a:pt x="3509" y="7620"/>
                    <a:pt x="3609" y="7695"/>
                    <a:pt x="3710" y="7770"/>
                  </a:cubicBezTo>
                  <a:cubicBezTo>
                    <a:pt x="3885" y="7895"/>
                    <a:pt x="4061" y="8021"/>
                    <a:pt x="4236" y="8146"/>
                  </a:cubicBezTo>
                  <a:cubicBezTo>
                    <a:pt x="4812" y="8522"/>
                    <a:pt x="5514" y="8823"/>
                    <a:pt x="6216" y="8923"/>
                  </a:cubicBezTo>
                  <a:cubicBezTo>
                    <a:pt x="6416" y="8948"/>
                    <a:pt x="6642" y="8973"/>
                    <a:pt x="6868" y="8973"/>
                  </a:cubicBezTo>
                  <a:cubicBezTo>
                    <a:pt x="7369" y="8973"/>
                    <a:pt x="7895" y="8873"/>
                    <a:pt x="8396" y="8672"/>
                  </a:cubicBezTo>
                  <a:cubicBezTo>
                    <a:pt x="9048" y="8422"/>
                    <a:pt x="9650" y="7996"/>
                    <a:pt x="10076" y="7419"/>
                  </a:cubicBezTo>
                  <a:cubicBezTo>
                    <a:pt x="10401" y="6993"/>
                    <a:pt x="10652" y="6492"/>
                    <a:pt x="10878" y="5991"/>
                  </a:cubicBezTo>
                  <a:cubicBezTo>
                    <a:pt x="10978" y="5740"/>
                    <a:pt x="11078" y="5515"/>
                    <a:pt x="11178" y="5264"/>
                  </a:cubicBezTo>
                  <a:cubicBezTo>
                    <a:pt x="11203" y="5114"/>
                    <a:pt x="11254" y="4963"/>
                    <a:pt x="11304" y="4813"/>
                  </a:cubicBezTo>
                  <a:cubicBezTo>
                    <a:pt x="11354" y="4687"/>
                    <a:pt x="11379" y="4562"/>
                    <a:pt x="11429" y="4437"/>
                  </a:cubicBezTo>
                  <a:cubicBezTo>
                    <a:pt x="11479" y="4186"/>
                    <a:pt x="11529" y="3961"/>
                    <a:pt x="11604" y="3710"/>
                  </a:cubicBezTo>
                  <a:cubicBezTo>
                    <a:pt x="11705" y="3184"/>
                    <a:pt x="11830" y="2632"/>
                    <a:pt x="11880" y="2081"/>
                  </a:cubicBezTo>
                  <a:cubicBezTo>
                    <a:pt x="11955" y="1555"/>
                    <a:pt x="12005" y="1028"/>
                    <a:pt x="12031" y="502"/>
                  </a:cubicBezTo>
                  <a:cubicBezTo>
                    <a:pt x="12031" y="226"/>
                    <a:pt x="11805" y="1"/>
                    <a:pt x="115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68"/>
            <p:cNvSpPr/>
            <p:nvPr/>
          </p:nvSpPr>
          <p:spPr>
            <a:xfrm>
              <a:off x="3550275" y="4075850"/>
              <a:ext cx="82100" cy="105300"/>
            </a:xfrm>
            <a:custGeom>
              <a:avLst/>
              <a:gdLst/>
              <a:ahLst/>
              <a:cxnLst/>
              <a:rect l="l" t="t" r="r" b="b"/>
              <a:pathLst>
                <a:path w="3284" h="4212" extrusionOk="0">
                  <a:moveTo>
                    <a:pt x="527" y="1"/>
                  </a:moveTo>
                  <a:cubicBezTo>
                    <a:pt x="226" y="1"/>
                    <a:pt x="0" y="251"/>
                    <a:pt x="26" y="552"/>
                  </a:cubicBezTo>
                  <a:cubicBezTo>
                    <a:pt x="51" y="702"/>
                    <a:pt x="151" y="828"/>
                    <a:pt x="251" y="953"/>
                  </a:cubicBezTo>
                  <a:cubicBezTo>
                    <a:pt x="301" y="1028"/>
                    <a:pt x="351" y="1103"/>
                    <a:pt x="401" y="1179"/>
                  </a:cubicBezTo>
                  <a:cubicBezTo>
                    <a:pt x="652" y="1504"/>
                    <a:pt x="853" y="1830"/>
                    <a:pt x="1078" y="2156"/>
                  </a:cubicBezTo>
                  <a:cubicBezTo>
                    <a:pt x="1279" y="2457"/>
                    <a:pt x="1454" y="2783"/>
                    <a:pt x="1680" y="3083"/>
                  </a:cubicBezTo>
                  <a:cubicBezTo>
                    <a:pt x="1880" y="3384"/>
                    <a:pt x="2081" y="3710"/>
                    <a:pt x="2306" y="3986"/>
                  </a:cubicBezTo>
                  <a:cubicBezTo>
                    <a:pt x="2407" y="4111"/>
                    <a:pt x="2507" y="4186"/>
                    <a:pt x="2632" y="4186"/>
                  </a:cubicBezTo>
                  <a:cubicBezTo>
                    <a:pt x="2657" y="4211"/>
                    <a:pt x="2682" y="4211"/>
                    <a:pt x="2707" y="4211"/>
                  </a:cubicBezTo>
                  <a:cubicBezTo>
                    <a:pt x="2808" y="4211"/>
                    <a:pt x="2908" y="4161"/>
                    <a:pt x="3008" y="4111"/>
                  </a:cubicBezTo>
                  <a:cubicBezTo>
                    <a:pt x="3209" y="3961"/>
                    <a:pt x="3284" y="3635"/>
                    <a:pt x="3108" y="3409"/>
                  </a:cubicBezTo>
                  <a:cubicBezTo>
                    <a:pt x="2908" y="3184"/>
                    <a:pt x="2732" y="2908"/>
                    <a:pt x="2557" y="2632"/>
                  </a:cubicBezTo>
                  <a:cubicBezTo>
                    <a:pt x="2381" y="2382"/>
                    <a:pt x="2231" y="2156"/>
                    <a:pt x="2081" y="1905"/>
                  </a:cubicBezTo>
                  <a:cubicBezTo>
                    <a:pt x="1880" y="1605"/>
                    <a:pt x="1705" y="1304"/>
                    <a:pt x="1504" y="1028"/>
                  </a:cubicBezTo>
                  <a:cubicBezTo>
                    <a:pt x="1354" y="778"/>
                    <a:pt x="1153" y="527"/>
                    <a:pt x="978" y="301"/>
                  </a:cubicBezTo>
                  <a:cubicBezTo>
                    <a:pt x="903" y="126"/>
                    <a:pt x="727"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68"/>
            <p:cNvSpPr/>
            <p:nvPr/>
          </p:nvSpPr>
          <p:spPr>
            <a:xfrm>
              <a:off x="3614175" y="4064100"/>
              <a:ext cx="31375" cy="113275"/>
            </a:xfrm>
            <a:custGeom>
              <a:avLst/>
              <a:gdLst/>
              <a:ahLst/>
              <a:cxnLst/>
              <a:rect l="l" t="t" r="r" b="b"/>
              <a:pathLst>
                <a:path w="1255" h="4531" extrusionOk="0">
                  <a:moveTo>
                    <a:pt x="745" y="0"/>
                  </a:moveTo>
                  <a:cubicBezTo>
                    <a:pt x="537" y="0"/>
                    <a:pt x="339" y="139"/>
                    <a:pt x="277" y="345"/>
                  </a:cubicBezTo>
                  <a:cubicBezTo>
                    <a:pt x="226" y="521"/>
                    <a:pt x="252" y="696"/>
                    <a:pt x="226" y="872"/>
                  </a:cubicBezTo>
                  <a:cubicBezTo>
                    <a:pt x="226" y="1022"/>
                    <a:pt x="226" y="1197"/>
                    <a:pt x="201" y="1348"/>
                  </a:cubicBezTo>
                  <a:cubicBezTo>
                    <a:pt x="201" y="1649"/>
                    <a:pt x="176" y="1949"/>
                    <a:pt x="151" y="2250"/>
                  </a:cubicBezTo>
                  <a:cubicBezTo>
                    <a:pt x="101" y="2827"/>
                    <a:pt x="51" y="3428"/>
                    <a:pt x="26" y="4030"/>
                  </a:cubicBezTo>
                  <a:cubicBezTo>
                    <a:pt x="1" y="4305"/>
                    <a:pt x="252" y="4531"/>
                    <a:pt x="502" y="4531"/>
                  </a:cubicBezTo>
                  <a:lnTo>
                    <a:pt x="527" y="4531"/>
                  </a:lnTo>
                  <a:cubicBezTo>
                    <a:pt x="803" y="4531"/>
                    <a:pt x="1003" y="4305"/>
                    <a:pt x="1003" y="4055"/>
                  </a:cubicBezTo>
                  <a:cubicBezTo>
                    <a:pt x="1054" y="3453"/>
                    <a:pt x="1104" y="2877"/>
                    <a:pt x="1129" y="2300"/>
                  </a:cubicBezTo>
                  <a:cubicBezTo>
                    <a:pt x="1154" y="2024"/>
                    <a:pt x="1179" y="1749"/>
                    <a:pt x="1179" y="1473"/>
                  </a:cubicBezTo>
                  <a:cubicBezTo>
                    <a:pt x="1204" y="1172"/>
                    <a:pt x="1204" y="872"/>
                    <a:pt x="1229" y="571"/>
                  </a:cubicBezTo>
                  <a:cubicBezTo>
                    <a:pt x="1229" y="546"/>
                    <a:pt x="1229" y="546"/>
                    <a:pt x="1229" y="546"/>
                  </a:cubicBezTo>
                  <a:cubicBezTo>
                    <a:pt x="1229" y="521"/>
                    <a:pt x="1229" y="521"/>
                    <a:pt x="1229" y="521"/>
                  </a:cubicBezTo>
                  <a:cubicBezTo>
                    <a:pt x="1254" y="295"/>
                    <a:pt x="1129" y="70"/>
                    <a:pt x="878" y="19"/>
                  </a:cubicBezTo>
                  <a:cubicBezTo>
                    <a:pt x="834" y="6"/>
                    <a:pt x="789" y="0"/>
                    <a:pt x="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68"/>
            <p:cNvSpPr/>
            <p:nvPr/>
          </p:nvSpPr>
          <p:spPr>
            <a:xfrm>
              <a:off x="3606050" y="4092375"/>
              <a:ext cx="82725" cy="84375"/>
            </a:xfrm>
            <a:custGeom>
              <a:avLst/>
              <a:gdLst/>
              <a:ahLst/>
              <a:cxnLst/>
              <a:rect l="l" t="t" r="r" b="b"/>
              <a:pathLst>
                <a:path w="3309" h="3375" extrusionOk="0">
                  <a:moveTo>
                    <a:pt x="2819" y="0"/>
                  </a:moveTo>
                  <a:cubicBezTo>
                    <a:pt x="2692" y="0"/>
                    <a:pt x="2566" y="45"/>
                    <a:pt x="2481" y="142"/>
                  </a:cubicBezTo>
                  <a:cubicBezTo>
                    <a:pt x="2105" y="543"/>
                    <a:pt x="1704" y="969"/>
                    <a:pt x="1328" y="1370"/>
                  </a:cubicBezTo>
                  <a:cubicBezTo>
                    <a:pt x="952" y="1771"/>
                    <a:pt x="551" y="2172"/>
                    <a:pt x="201" y="2573"/>
                  </a:cubicBezTo>
                  <a:cubicBezTo>
                    <a:pt x="0" y="2773"/>
                    <a:pt x="75" y="3124"/>
                    <a:pt x="276" y="3274"/>
                  </a:cubicBezTo>
                  <a:cubicBezTo>
                    <a:pt x="351" y="3350"/>
                    <a:pt x="476" y="3375"/>
                    <a:pt x="577" y="3375"/>
                  </a:cubicBezTo>
                  <a:lnTo>
                    <a:pt x="627" y="3375"/>
                  </a:lnTo>
                  <a:cubicBezTo>
                    <a:pt x="777" y="3375"/>
                    <a:pt x="877" y="3300"/>
                    <a:pt x="952" y="3199"/>
                  </a:cubicBezTo>
                  <a:cubicBezTo>
                    <a:pt x="1003" y="3149"/>
                    <a:pt x="1028" y="3124"/>
                    <a:pt x="1053" y="3099"/>
                  </a:cubicBezTo>
                  <a:cubicBezTo>
                    <a:pt x="1379" y="2748"/>
                    <a:pt x="1704" y="2397"/>
                    <a:pt x="2055" y="2046"/>
                  </a:cubicBezTo>
                  <a:cubicBezTo>
                    <a:pt x="2431" y="1645"/>
                    <a:pt x="2782" y="1244"/>
                    <a:pt x="3158" y="843"/>
                  </a:cubicBezTo>
                  <a:cubicBezTo>
                    <a:pt x="3258" y="743"/>
                    <a:pt x="3308" y="643"/>
                    <a:pt x="3308" y="492"/>
                  </a:cubicBezTo>
                  <a:cubicBezTo>
                    <a:pt x="3308" y="367"/>
                    <a:pt x="3258" y="242"/>
                    <a:pt x="3183" y="142"/>
                  </a:cubicBezTo>
                  <a:cubicBezTo>
                    <a:pt x="3092" y="51"/>
                    <a:pt x="2955" y="0"/>
                    <a:pt x="2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68"/>
            <p:cNvSpPr/>
            <p:nvPr/>
          </p:nvSpPr>
          <p:spPr>
            <a:xfrm>
              <a:off x="3605425" y="4130200"/>
              <a:ext cx="102775" cy="60975"/>
            </a:xfrm>
            <a:custGeom>
              <a:avLst/>
              <a:gdLst/>
              <a:ahLst/>
              <a:cxnLst/>
              <a:rect l="l" t="t" r="r" b="b"/>
              <a:pathLst>
                <a:path w="4111" h="2439" extrusionOk="0">
                  <a:moveTo>
                    <a:pt x="3599" y="1"/>
                  </a:moveTo>
                  <a:cubicBezTo>
                    <a:pt x="3543" y="1"/>
                    <a:pt x="3487" y="11"/>
                    <a:pt x="3434" y="32"/>
                  </a:cubicBezTo>
                  <a:cubicBezTo>
                    <a:pt x="2907" y="283"/>
                    <a:pt x="2381" y="558"/>
                    <a:pt x="1855" y="784"/>
                  </a:cubicBezTo>
                  <a:cubicBezTo>
                    <a:pt x="1353" y="1035"/>
                    <a:pt x="852" y="1285"/>
                    <a:pt x="326" y="1511"/>
                  </a:cubicBezTo>
                  <a:cubicBezTo>
                    <a:pt x="75" y="1636"/>
                    <a:pt x="0" y="1962"/>
                    <a:pt x="125" y="2188"/>
                  </a:cubicBezTo>
                  <a:cubicBezTo>
                    <a:pt x="201" y="2313"/>
                    <a:pt x="301" y="2388"/>
                    <a:pt x="426" y="2438"/>
                  </a:cubicBezTo>
                  <a:lnTo>
                    <a:pt x="551" y="2438"/>
                  </a:lnTo>
                  <a:cubicBezTo>
                    <a:pt x="627" y="2438"/>
                    <a:pt x="727" y="2438"/>
                    <a:pt x="802" y="2388"/>
                  </a:cubicBezTo>
                  <a:cubicBezTo>
                    <a:pt x="1303" y="2137"/>
                    <a:pt x="1830" y="1912"/>
                    <a:pt x="2331" y="1661"/>
                  </a:cubicBezTo>
                  <a:cubicBezTo>
                    <a:pt x="2807" y="1436"/>
                    <a:pt x="3283" y="1210"/>
                    <a:pt x="3759" y="985"/>
                  </a:cubicBezTo>
                  <a:cubicBezTo>
                    <a:pt x="3759" y="985"/>
                    <a:pt x="3784" y="959"/>
                    <a:pt x="3784" y="959"/>
                  </a:cubicBezTo>
                  <a:cubicBezTo>
                    <a:pt x="3910" y="909"/>
                    <a:pt x="4010" y="834"/>
                    <a:pt x="4060" y="709"/>
                  </a:cubicBezTo>
                  <a:cubicBezTo>
                    <a:pt x="4110" y="584"/>
                    <a:pt x="4110" y="458"/>
                    <a:pt x="4085" y="333"/>
                  </a:cubicBezTo>
                  <a:cubicBezTo>
                    <a:pt x="4006" y="136"/>
                    <a:pt x="3804" y="1"/>
                    <a:pt x="3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68"/>
            <p:cNvSpPr/>
            <p:nvPr/>
          </p:nvSpPr>
          <p:spPr>
            <a:xfrm>
              <a:off x="3508925" y="4114325"/>
              <a:ext cx="130975" cy="78100"/>
            </a:xfrm>
            <a:custGeom>
              <a:avLst/>
              <a:gdLst/>
              <a:ahLst/>
              <a:cxnLst/>
              <a:rect l="l" t="t" r="r" b="b"/>
              <a:pathLst>
                <a:path w="5239" h="3124" extrusionOk="0">
                  <a:moveTo>
                    <a:pt x="852" y="893"/>
                  </a:moveTo>
                  <a:cubicBezTo>
                    <a:pt x="852" y="918"/>
                    <a:pt x="827" y="918"/>
                    <a:pt x="802" y="943"/>
                  </a:cubicBezTo>
                  <a:cubicBezTo>
                    <a:pt x="802" y="943"/>
                    <a:pt x="777" y="943"/>
                    <a:pt x="752" y="968"/>
                  </a:cubicBezTo>
                  <a:lnTo>
                    <a:pt x="727" y="968"/>
                  </a:lnTo>
                  <a:cubicBezTo>
                    <a:pt x="777" y="943"/>
                    <a:pt x="827" y="918"/>
                    <a:pt x="852" y="893"/>
                  </a:cubicBezTo>
                  <a:close/>
                  <a:moveTo>
                    <a:pt x="586" y="0"/>
                  </a:moveTo>
                  <a:cubicBezTo>
                    <a:pt x="549" y="0"/>
                    <a:pt x="512" y="5"/>
                    <a:pt x="477" y="15"/>
                  </a:cubicBezTo>
                  <a:cubicBezTo>
                    <a:pt x="401" y="41"/>
                    <a:pt x="326" y="66"/>
                    <a:pt x="276" y="91"/>
                  </a:cubicBezTo>
                  <a:cubicBezTo>
                    <a:pt x="101" y="241"/>
                    <a:pt x="0" y="517"/>
                    <a:pt x="126" y="742"/>
                  </a:cubicBezTo>
                  <a:cubicBezTo>
                    <a:pt x="176" y="818"/>
                    <a:pt x="226" y="893"/>
                    <a:pt x="301" y="943"/>
                  </a:cubicBezTo>
                  <a:cubicBezTo>
                    <a:pt x="351" y="968"/>
                    <a:pt x="401" y="1018"/>
                    <a:pt x="451" y="1043"/>
                  </a:cubicBezTo>
                  <a:cubicBezTo>
                    <a:pt x="527" y="1093"/>
                    <a:pt x="602" y="1143"/>
                    <a:pt x="677" y="1193"/>
                  </a:cubicBezTo>
                  <a:cubicBezTo>
                    <a:pt x="878" y="1319"/>
                    <a:pt x="1053" y="1444"/>
                    <a:pt x="1253" y="1544"/>
                  </a:cubicBezTo>
                  <a:cubicBezTo>
                    <a:pt x="1604" y="1745"/>
                    <a:pt x="1980" y="1920"/>
                    <a:pt x="2356" y="2096"/>
                  </a:cubicBezTo>
                  <a:cubicBezTo>
                    <a:pt x="3058" y="2447"/>
                    <a:pt x="3785" y="2797"/>
                    <a:pt x="4487" y="3098"/>
                  </a:cubicBezTo>
                  <a:cubicBezTo>
                    <a:pt x="4562" y="3123"/>
                    <a:pt x="4612" y="3123"/>
                    <a:pt x="4687" y="3123"/>
                  </a:cubicBezTo>
                  <a:cubicBezTo>
                    <a:pt x="4888" y="3123"/>
                    <a:pt x="5063" y="3023"/>
                    <a:pt x="5138" y="2848"/>
                  </a:cubicBezTo>
                  <a:cubicBezTo>
                    <a:pt x="5238" y="2597"/>
                    <a:pt x="5138" y="2296"/>
                    <a:pt x="4888" y="2196"/>
                  </a:cubicBezTo>
                  <a:cubicBezTo>
                    <a:pt x="4361" y="1970"/>
                    <a:pt x="3860" y="1720"/>
                    <a:pt x="3359" y="1494"/>
                  </a:cubicBezTo>
                  <a:cubicBezTo>
                    <a:pt x="2857" y="1244"/>
                    <a:pt x="2381" y="1018"/>
                    <a:pt x="1905" y="767"/>
                  </a:cubicBezTo>
                  <a:cubicBezTo>
                    <a:pt x="1604" y="617"/>
                    <a:pt x="1329" y="442"/>
                    <a:pt x="1053" y="266"/>
                  </a:cubicBezTo>
                  <a:lnTo>
                    <a:pt x="978" y="216"/>
                  </a:lnTo>
                  <a:cubicBezTo>
                    <a:pt x="878" y="76"/>
                    <a:pt x="731" y="0"/>
                    <a:pt x="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68"/>
            <p:cNvSpPr/>
            <p:nvPr/>
          </p:nvSpPr>
          <p:spPr>
            <a:xfrm>
              <a:off x="2888625" y="4573350"/>
              <a:ext cx="52025" cy="114675"/>
            </a:xfrm>
            <a:custGeom>
              <a:avLst/>
              <a:gdLst/>
              <a:ahLst/>
              <a:cxnLst/>
              <a:rect l="l" t="t" r="r" b="b"/>
              <a:pathLst>
                <a:path w="2081" h="4587" extrusionOk="0">
                  <a:moveTo>
                    <a:pt x="752" y="0"/>
                  </a:moveTo>
                  <a:cubicBezTo>
                    <a:pt x="526" y="0"/>
                    <a:pt x="376" y="101"/>
                    <a:pt x="276" y="276"/>
                  </a:cubicBezTo>
                  <a:cubicBezTo>
                    <a:pt x="201" y="376"/>
                    <a:pt x="176" y="502"/>
                    <a:pt x="125" y="627"/>
                  </a:cubicBezTo>
                  <a:cubicBezTo>
                    <a:pt x="100" y="752"/>
                    <a:pt x="75" y="878"/>
                    <a:pt x="50" y="1028"/>
                  </a:cubicBezTo>
                  <a:cubicBezTo>
                    <a:pt x="0" y="1655"/>
                    <a:pt x="75" y="2306"/>
                    <a:pt x="276" y="2908"/>
                  </a:cubicBezTo>
                  <a:cubicBezTo>
                    <a:pt x="401" y="3208"/>
                    <a:pt x="526" y="3509"/>
                    <a:pt x="677" y="3785"/>
                  </a:cubicBezTo>
                  <a:cubicBezTo>
                    <a:pt x="827" y="4011"/>
                    <a:pt x="978" y="4236"/>
                    <a:pt x="1178" y="4437"/>
                  </a:cubicBezTo>
                  <a:cubicBezTo>
                    <a:pt x="1278" y="4537"/>
                    <a:pt x="1404" y="4587"/>
                    <a:pt x="1529" y="4587"/>
                  </a:cubicBezTo>
                  <a:cubicBezTo>
                    <a:pt x="1654" y="4587"/>
                    <a:pt x="1780" y="4537"/>
                    <a:pt x="1855" y="4437"/>
                  </a:cubicBezTo>
                  <a:cubicBezTo>
                    <a:pt x="2055" y="4261"/>
                    <a:pt x="2080" y="3935"/>
                    <a:pt x="1880" y="3735"/>
                  </a:cubicBezTo>
                  <a:cubicBezTo>
                    <a:pt x="1855" y="3710"/>
                    <a:pt x="1805" y="3685"/>
                    <a:pt x="1780" y="3635"/>
                  </a:cubicBezTo>
                  <a:cubicBezTo>
                    <a:pt x="1730" y="3559"/>
                    <a:pt x="1654" y="3484"/>
                    <a:pt x="1604" y="3384"/>
                  </a:cubicBezTo>
                  <a:cubicBezTo>
                    <a:pt x="1504" y="3208"/>
                    <a:pt x="1404" y="3033"/>
                    <a:pt x="1328" y="2858"/>
                  </a:cubicBezTo>
                  <a:cubicBezTo>
                    <a:pt x="1278" y="2732"/>
                    <a:pt x="1228" y="2607"/>
                    <a:pt x="1178" y="2482"/>
                  </a:cubicBezTo>
                  <a:cubicBezTo>
                    <a:pt x="1153" y="2331"/>
                    <a:pt x="1103" y="2181"/>
                    <a:pt x="1078" y="2005"/>
                  </a:cubicBezTo>
                  <a:cubicBezTo>
                    <a:pt x="1053" y="1855"/>
                    <a:pt x="1028" y="1705"/>
                    <a:pt x="1028" y="1529"/>
                  </a:cubicBezTo>
                  <a:cubicBezTo>
                    <a:pt x="1028" y="1429"/>
                    <a:pt x="1028" y="1329"/>
                    <a:pt x="1028" y="1203"/>
                  </a:cubicBezTo>
                  <a:cubicBezTo>
                    <a:pt x="1053" y="1128"/>
                    <a:pt x="1053" y="1053"/>
                    <a:pt x="1078" y="953"/>
                  </a:cubicBezTo>
                  <a:cubicBezTo>
                    <a:pt x="1078" y="903"/>
                    <a:pt x="1103" y="853"/>
                    <a:pt x="1128" y="777"/>
                  </a:cubicBezTo>
                  <a:cubicBezTo>
                    <a:pt x="1178" y="702"/>
                    <a:pt x="1228" y="602"/>
                    <a:pt x="1228" y="502"/>
                  </a:cubicBezTo>
                  <a:cubicBezTo>
                    <a:pt x="1228" y="226"/>
                    <a:pt x="1003" y="0"/>
                    <a:pt x="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68"/>
            <p:cNvSpPr/>
            <p:nvPr/>
          </p:nvSpPr>
          <p:spPr>
            <a:xfrm>
              <a:off x="2894250" y="4587125"/>
              <a:ext cx="75850" cy="68950"/>
            </a:xfrm>
            <a:custGeom>
              <a:avLst/>
              <a:gdLst/>
              <a:ahLst/>
              <a:cxnLst/>
              <a:rect l="l" t="t" r="r" b="b"/>
              <a:pathLst>
                <a:path w="3034" h="2758" extrusionOk="0">
                  <a:moveTo>
                    <a:pt x="552" y="1"/>
                  </a:moveTo>
                  <a:cubicBezTo>
                    <a:pt x="201" y="26"/>
                    <a:pt x="1" y="452"/>
                    <a:pt x="151" y="728"/>
                  </a:cubicBezTo>
                  <a:cubicBezTo>
                    <a:pt x="251" y="878"/>
                    <a:pt x="377" y="1003"/>
                    <a:pt x="502" y="1129"/>
                  </a:cubicBezTo>
                  <a:cubicBezTo>
                    <a:pt x="602" y="1204"/>
                    <a:pt x="677" y="1279"/>
                    <a:pt x="753" y="1354"/>
                  </a:cubicBezTo>
                  <a:cubicBezTo>
                    <a:pt x="928" y="1505"/>
                    <a:pt x="1078" y="1630"/>
                    <a:pt x="1254" y="1780"/>
                  </a:cubicBezTo>
                  <a:cubicBezTo>
                    <a:pt x="1580" y="2081"/>
                    <a:pt x="1906" y="2357"/>
                    <a:pt x="2206" y="2657"/>
                  </a:cubicBezTo>
                  <a:cubicBezTo>
                    <a:pt x="2281" y="2733"/>
                    <a:pt x="2407" y="2758"/>
                    <a:pt x="2507" y="2758"/>
                  </a:cubicBezTo>
                  <a:cubicBezTo>
                    <a:pt x="2657" y="2758"/>
                    <a:pt x="2808" y="2683"/>
                    <a:pt x="2908" y="2582"/>
                  </a:cubicBezTo>
                  <a:cubicBezTo>
                    <a:pt x="2983" y="2482"/>
                    <a:pt x="3033" y="2332"/>
                    <a:pt x="3008" y="2206"/>
                  </a:cubicBezTo>
                  <a:cubicBezTo>
                    <a:pt x="2983" y="2081"/>
                    <a:pt x="2933" y="1981"/>
                    <a:pt x="2833" y="1881"/>
                  </a:cubicBezTo>
                  <a:cubicBezTo>
                    <a:pt x="2332" y="1429"/>
                    <a:pt x="1830" y="978"/>
                    <a:pt x="1329" y="552"/>
                  </a:cubicBezTo>
                  <a:cubicBezTo>
                    <a:pt x="1229" y="452"/>
                    <a:pt x="1129" y="352"/>
                    <a:pt x="1028" y="226"/>
                  </a:cubicBezTo>
                  <a:cubicBezTo>
                    <a:pt x="1003" y="226"/>
                    <a:pt x="1003" y="226"/>
                    <a:pt x="1003" y="201"/>
                  </a:cubicBezTo>
                  <a:cubicBezTo>
                    <a:pt x="928" y="101"/>
                    <a:pt x="803" y="26"/>
                    <a:pt x="6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68"/>
            <p:cNvSpPr/>
            <p:nvPr/>
          </p:nvSpPr>
          <p:spPr>
            <a:xfrm>
              <a:off x="2906775" y="4578025"/>
              <a:ext cx="75850" cy="46100"/>
            </a:xfrm>
            <a:custGeom>
              <a:avLst/>
              <a:gdLst/>
              <a:ahLst/>
              <a:cxnLst/>
              <a:rect l="l" t="t" r="r" b="b"/>
              <a:pathLst>
                <a:path w="3034" h="1844" extrusionOk="0">
                  <a:moveTo>
                    <a:pt x="551" y="1"/>
                  </a:moveTo>
                  <a:cubicBezTo>
                    <a:pt x="502" y="1"/>
                    <a:pt x="453" y="5"/>
                    <a:pt x="402" y="14"/>
                  </a:cubicBezTo>
                  <a:cubicBezTo>
                    <a:pt x="252" y="39"/>
                    <a:pt x="101" y="189"/>
                    <a:pt x="51" y="365"/>
                  </a:cubicBezTo>
                  <a:cubicBezTo>
                    <a:pt x="1" y="515"/>
                    <a:pt x="26" y="666"/>
                    <a:pt x="126" y="791"/>
                  </a:cubicBezTo>
                  <a:cubicBezTo>
                    <a:pt x="214" y="922"/>
                    <a:pt x="359" y="996"/>
                    <a:pt x="494" y="996"/>
                  </a:cubicBezTo>
                  <a:cubicBezTo>
                    <a:pt x="514" y="996"/>
                    <a:pt x="533" y="995"/>
                    <a:pt x="552" y="991"/>
                  </a:cubicBezTo>
                  <a:cubicBezTo>
                    <a:pt x="602" y="1016"/>
                    <a:pt x="653" y="1016"/>
                    <a:pt x="703" y="1042"/>
                  </a:cubicBezTo>
                  <a:cubicBezTo>
                    <a:pt x="1254" y="1292"/>
                    <a:pt x="1780" y="1543"/>
                    <a:pt x="2332" y="1818"/>
                  </a:cubicBezTo>
                  <a:cubicBezTo>
                    <a:pt x="2382" y="1844"/>
                    <a:pt x="2457" y="1844"/>
                    <a:pt x="2507" y="1844"/>
                  </a:cubicBezTo>
                  <a:cubicBezTo>
                    <a:pt x="2708" y="1844"/>
                    <a:pt x="2908" y="1718"/>
                    <a:pt x="2983" y="1543"/>
                  </a:cubicBezTo>
                  <a:cubicBezTo>
                    <a:pt x="3034" y="1443"/>
                    <a:pt x="3034" y="1292"/>
                    <a:pt x="2983" y="1192"/>
                  </a:cubicBezTo>
                  <a:cubicBezTo>
                    <a:pt x="2933" y="1042"/>
                    <a:pt x="2833" y="966"/>
                    <a:pt x="2708" y="891"/>
                  </a:cubicBezTo>
                  <a:cubicBezTo>
                    <a:pt x="2382" y="741"/>
                    <a:pt x="2031" y="565"/>
                    <a:pt x="1705" y="415"/>
                  </a:cubicBezTo>
                  <a:cubicBezTo>
                    <a:pt x="1530" y="315"/>
                    <a:pt x="1354" y="240"/>
                    <a:pt x="1179" y="164"/>
                  </a:cubicBezTo>
                  <a:cubicBezTo>
                    <a:pt x="974" y="82"/>
                    <a:pt x="770"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68"/>
            <p:cNvSpPr/>
            <p:nvPr/>
          </p:nvSpPr>
          <p:spPr>
            <a:xfrm>
              <a:off x="2857300" y="4581875"/>
              <a:ext cx="56400" cy="104275"/>
            </a:xfrm>
            <a:custGeom>
              <a:avLst/>
              <a:gdLst/>
              <a:ahLst/>
              <a:cxnLst/>
              <a:rect l="l" t="t" r="r" b="b"/>
              <a:pathLst>
                <a:path w="2256" h="4171" extrusionOk="0">
                  <a:moveTo>
                    <a:pt x="1693" y="0"/>
                  </a:moveTo>
                  <a:cubicBezTo>
                    <a:pt x="1524" y="0"/>
                    <a:pt x="1355" y="84"/>
                    <a:pt x="1253" y="236"/>
                  </a:cubicBezTo>
                  <a:cubicBezTo>
                    <a:pt x="1053" y="587"/>
                    <a:pt x="902" y="963"/>
                    <a:pt x="777" y="1339"/>
                  </a:cubicBezTo>
                  <a:cubicBezTo>
                    <a:pt x="677" y="1589"/>
                    <a:pt x="602" y="1840"/>
                    <a:pt x="526" y="2116"/>
                  </a:cubicBezTo>
                  <a:cubicBezTo>
                    <a:pt x="376" y="2592"/>
                    <a:pt x="226" y="3068"/>
                    <a:pt x="75" y="3544"/>
                  </a:cubicBezTo>
                  <a:cubicBezTo>
                    <a:pt x="0" y="3795"/>
                    <a:pt x="150" y="4071"/>
                    <a:pt x="401" y="4146"/>
                  </a:cubicBezTo>
                  <a:cubicBezTo>
                    <a:pt x="451" y="4171"/>
                    <a:pt x="501" y="4171"/>
                    <a:pt x="551" y="4171"/>
                  </a:cubicBezTo>
                  <a:cubicBezTo>
                    <a:pt x="752" y="4171"/>
                    <a:pt x="952" y="4020"/>
                    <a:pt x="1028" y="3820"/>
                  </a:cubicBezTo>
                  <a:cubicBezTo>
                    <a:pt x="1228" y="3068"/>
                    <a:pt x="1479" y="2366"/>
                    <a:pt x="1704" y="1639"/>
                  </a:cubicBezTo>
                  <a:cubicBezTo>
                    <a:pt x="1805" y="1414"/>
                    <a:pt x="1880" y="1163"/>
                    <a:pt x="1980" y="963"/>
                  </a:cubicBezTo>
                  <a:cubicBezTo>
                    <a:pt x="2030" y="888"/>
                    <a:pt x="2055" y="812"/>
                    <a:pt x="2105" y="737"/>
                  </a:cubicBezTo>
                  <a:cubicBezTo>
                    <a:pt x="2256" y="512"/>
                    <a:pt x="2155" y="211"/>
                    <a:pt x="1930" y="60"/>
                  </a:cubicBezTo>
                  <a:cubicBezTo>
                    <a:pt x="1856" y="20"/>
                    <a:pt x="1775" y="0"/>
                    <a:pt x="1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43" name="Google Shape;3343;p68"/>
          <p:cNvGrpSpPr/>
          <p:nvPr/>
        </p:nvGrpSpPr>
        <p:grpSpPr>
          <a:xfrm>
            <a:off x="5268675" y="3028475"/>
            <a:ext cx="664200" cy="1289075"/>
            <a:chOff x="5397400" y="3757350"/>
            <a:chExt cx="664200" cy="1289075"/>
          </a:xfrm>
        </p:grpSpPr>
        <p:sp>
          <p:nvSpPr>
            <p:cNvPr id="3344" name="Google Shape;3344;p68"/>
            <p:cNvSpPr/>
            <p:nvPr/>
          </p:nvSpPr>
          <p:spPr>
            <a:xfrm>
              <a:off x="5408675" y="3841875"/>
              <a:ext cx="526975" cy="422600"/>
            </a:xfrm>
            <a:custGeom>
              <a:avLst/>
              <a:gdLst/>
              <a:ahLst/>
              <a:cxnLst/>
              <a:rect l="l" t="t" r="r" b="b"/>
              <a:pathLst>
                <a:path w="21079" h="16904" extrusionOk="0">
                  <a:moveTo>
                    <a:pt x="10527" y="989"/>
                  </a:moveTo>
                  <a:cubicBezTo>
                    <a:pt x="10853" y="989"/>
                    <a:pt x="11154" y="989"/>
                    <a:pt x="11479" y="1014"/>
                  </a:cubicBezTo>
                  <a:cubicBezTo>
                    <a:pt x="11630" y="1014"/>
                    <a:pt x="11755" y="1039"/>
                    <a:pt x="11906" y="1064"/>
                  </a:cubicBezTo>
                  <a:cubicBezTo>
                    <a:pt x="12056" y="1114"/>
                    <a:pt x="12206" y="1164"/>
                    <a:pt x="12357" y="1189"/>
                  </a:cubicBezTo>
                  <a:cubicBezTo>
                    <a:pt x="12382" y="1214"/>
                    <a:pt x="12407" y="1214"/>
                    <a:pt x="12432" y="1239"/>
                  </a:cubicBezTo>
                  <a:cubicBezTo>
                    <a:pt x="12515" y="1281"/>
                    <a:pt x="12597" y="1299"/>
                    <a:pt x="12680" y="1299"/>
                  </a:cubicBezTo>
                  <a:cubicBezTo>
                    <a:pt x="12748" y="1299"/>
                    <a:pt x="12815" y="1287"/>
                    <a:pt x="12883" y="1264"/>
                  </a:cubicBezTo>
                  <a:cubicBezTo>
                    <a:pt x="13635" y="1440"/>
                    <a:pt x="14362" y="1615"/>
                    <a:pt x="15089" y="1866"/>
                  </a:cubicBezTo>
                  <a:cubicBezTo>
                    <a:pt x="15515" y="2041"/>
                    <a:pt x="15941" y="2217"/>
                    <a:pt x="16367" y="2417"/>
                  </a:cubicBezTo>
                  <a:cubicBezTo>
                    <a:pt x="16592" y="2568"/>
                    <a:pt x="16843" y="2693"/>
                    <a:pt x="17068" y="2843"/>
                  </a:cubicBezTo>
                  <a:cubicBezTo>
                    <a:pt x="17219" y="2944"/>
                    <a:pt x="17344" y="3044"/>
                    <a:pt x="17495" y="3144"/>
                  </a:cubicBezTo>
                  <a:cubicBezTo>
                    <a:pt x="17620" y="3269"/>
                    <a:pt x="17770" y="3395"/>
                    <a:pt x="17896" y="3520"/>
                  </a:cubicBezTo>
                  <a:cubicBezTo>
                    <a:pt x="18096" y="3720"/>
                    <a:pt x="18297" y="3921"/>
                    <a:pt x="18497" y="4147"/>
                  </a:cubicBezTo>
                  <a:cubicBezTo>
                    <a:pt x="18698" y="4397"/>
                    <a:pt x="18898" y="4648"/>
                    <a:pt x="19074" y="4923"/>
                  </a:cubicBezTo>
                  <a:cubicBezTo>
                    <a:pt x="19174" y="5099"/>
                    <a:pt x="19299" y="5274"/>
                    <a:pt x="19399" y="5450"/>
                  </a:cubicBezTo>
                  <a:cubicBezTo>
                    <a:pt x="19475" y="5650"/>
                    <a:pt x="19575" y="5826"/>
                    <a:pt x="19675" y="6026"/>
                  </a:cubicBezTo>
                  <a:cubicBezTo>
                    <a:pt x="19725" y="6127"/>
                    <a:pt x="19750" y="6227"/>
                    <a:pt x="19800" y="6327"/>
                  </a:cubicBezTo>
                  <a:cubicBezTo>
                    <a:pt x="19825" y="6427"/>
                    <a:pt x="19850" y="6528"/>
                    <a:pt x="19901" y="6628"/>
                  </a:cubicBezTo>
                  <a:cubicBezTo>
                    <a:pt x="19951" y="6803"/>
                    <a:pt x="20001" y="7004"/>
                    <a:pt x="20026" y="7179"/>
                  </a:cubicBezTo>
                  <a:cubicBezTo>
                    <a:pt x="20051" y="7304"/>
                    <a:pt x="20051" y="7430"/>
                    <a:pt x="20076" y="7555"/>
                  </a:cubicBezTo>
                  <a:cubicBezTo>
                    <a:pt x="20076" y="7655"/>
                    <a:pt x="20076" y="7756"/>
                    <a:pt x="20076" y="7856"/>
                  </a:cubicBezTo>
                  <a:lnTo>
                    <a:pt x="20076" y="8157"/>
                  </a:lnTo>
                  <a:cubicBezTo>
                    <a:pt x="20076" y="8282"/>
                    <a:pt x="20051" y="8407"/>
                    <a:pt x="20051" y="8507"/>
                  </a:cubicBezTo>
                  <a:cubicBezTo>
                    <a:pt x="20026" y="8633"/>
                    <a:pt x="20001" y="8758"/>
                    <a:pt x="19976" y="8883"/>
                  </a:cubicBezTo>
                  <a:cubicBezTo>
                    <a:pt x="19985" y="8874"/>
                    <a:pt x="19991" y="8868"/>
                    <a:pt x="19995" y="8863"/>
                  </a:cubicBezTo>
                  <a:lnTo>
                    <a:pt x="19995" y="8863"/>
                  </a:lnTo>
                  <a:cubicBezTo>
                    <a:pt x="19972" y="8978"/>
                    <a:pt x="19949" y="9092"/>
                    <a:pt x="19926" y="9184"/>
                  </a:cubicBezTo>
                  <a:cubicBezTo>
                    <a:pt x="19876" y="9309"/>
                    <a:pt x="19850" y="9410"/>
                    <a:pt x="19825" y="9535"/>
                  </a:cubicBezTo>
                  <a:cubicBezTo>
                    <a:pt x="19775" y="9635"/>
                    <a:pt x="19750" y="9736"/>
                    <a:pt x="19700" y="9836"/>
                  </a:cubicBezTo>
                  <a:cubicBezTo>
                    <a:pt x="19650" y="9961"/>
                    <a:pt x="19600" y="10061"/>
                    <a:pt x="19525" y="10187"/>
                  </a:cubicBezTo>
                  <a:cubicBezTo>
                    <a:pt x="19449" y="10362"/>
                    <a:pt x="19349" y="10563"/>
                    <a:pt x="19224" y="10738"/>
                  </a:cubicBezTo>
                  <a:cubicBezTo>
                    <a:pt x="19124" y="10913"/>
                    <a:pt x="19023" y="11089"/>
                    <a:pt x="18898" y="11264"/>
                  </a:cubicBezTo>
                  <a:lnTo>
                    <a:pt x="18773" y="11440"/>
                  </a:lnTo>
                  <a:cubicBezTo>
                    <a:pt x="18723" y="11490"/>
                    <a:pt x="18698" y="11565"/>
                    <a:pt x="18647" y="11615"/>
                  </a:cubicBezTo>
                  <a:cubicBezTo>
                    <a:pt x="18547" y="11716"/>
                    <a:pt x="18447" y="11841"/>
                    <a:pt x="18347" y="11941"/>
                  </a:cubicBezTo>
                  <a:cubicBezTo>
                    <a:pt x="18171" y="12142"/>
                    <a:pt x="17996" y="12342"/>
                    <a:pt x="17795" y="12518"/>
                  </a:cubicBezTo>
                  <a:cubicBezTo>
                    <a:pt x="17620" y="12693"/>
                    <a:pt x="17419" y="12843"/>
                    <a:pt x="17244" y="12994"/>
                  </a:cubicBezTo>
                  <a:cubicBezTo>
                    <a:pt x="17119" y="13119"/>
                    <a:pt x="16993" y="13219"/>
                    <a:pt x="16868" y="13320"/>
                  </a:cubicBezTo>
                  <a:cubicBezTo>
                    <a:pt x="16743" y="13420"/>
                    <a:pt x="16617" y="13495"/>
                    <a:pt x="16517" y="13570"/>
                  </a:cubicBezTo>
                  <a:cubicBezTo>
                    <a:pt x="16292" y="13746"/>
                    <a:pt x="16041" y="13896"/>
                    <a:pt x="15815" y="14046"/>
                  </a:cubicBezTo>
                  <a:cubicBezTo>
                    <a:pt x="15715" y="14122"/>
                    <a:pt x="15615" y="14172"/>
                    <a:pt x="15515" y="14222"/>
                  </a:cubicBezTo>
                  <a:cubicBezTo>
                    <a:pt x="15414" y="14272"/>
                    <a:pt x="15339" y="14322"/>
                    <a:pt x="15264" y="14372"/>
                  </a:cubicBezTo>
                  <a:cubicBezTo>
                    <a:pt x="15063" y="14472"/>
                    <a:pt x="14863" y="14573"/>
                    <a:pt x="14662" y="14673"/>
                  </a:cubicBezTo>
                  <a:cubicBezTo>
                    <a:pt x="14462" y="14773"/>
                    <a:pt x="14287" y="14848"/>
                    <a:pt x="14086" y="14924"/>
                  </a:cubicBezTo>
                  <a:cubicBezTo>
                    <a:pt x="13936" y="14999"/>
                    <a:pt x="13760" y="15049"/>
                    <a:pt x="13585" y="15124"/>
                  </a:cubicBezTo>
                  <a:cubicBezTo>
                    <a:pt x="13434" y="15174"/>
                    <a:pt x="13284" y="15224"/>
                    <a:pt x="13134" y="15274"/>
                  </a:cubicBezTo>
                  <a:cubicBezTo>
                    <a:pt x="12958" y="15350"/>
                    <a:pt x="12758" y="15400"/>
                    <a:pt x="12557" y="15475"/>
                  </a:cubicBezTo>
                  <a:cubicBezTo>
                    <a:pt x="12432" y="15500"/>
                    <a:pt x="12307" y="15525"/>
                    <a:pt x="12156" y="15575"/>
                  </a:cubicBezTo>
                  <a:cubicBezTo>
                    <a:pt x="12031" y="15600"/>
                    <a:pt x="11906" y="15650"/>
                    <a:pt x="11755" y="15675"/>
                  </a:cubicBezTo>
                  <a:cubicBezTo>
                    <a:pt x="11505" y="15726"/>
                    <a:pt x="11254" y="15751"/>
                    <a:pt x="11003" y="15801"/>
                  </a:cubicBezTo>
                  <a:cubicBezTo>
                    <a:pt x="10753" y="15826"/>
                    <a:pt x="10502" y="15851"/>
                    <a:pt x="10251" y="15876"/>
                  </a:cubicBezTo>
                  <a:cubicBezTo>
                    <a:pt x="10151" y="15901"/>
                    <a:pt x="10051" y="15901"/>
                    <a:pt x="9926" y="15901"/>
                  </a:cubicBezTo>
                  <a:cubicBezTo>
                    <a:pt x="9842" y="15901"/>
                    <a:pt x="9759" y="15912"/>
                    <a:pt x="9675" y="15912"/>
                  </a:cubicBezTo>
                  <a:cubicBezTo>
                    <a:pt x="9633" y="15912"/>
                    <a:pt x="9591" y="15909"/>
                    <a:pt x="9550" y="15901"/>
                  </a:cubicBezTo>
                  <a:cubicBezTo>
                    <a:pt x="9299" y="15901"/>
                    <a:pt x="9048" y="15901"/>
                    <a:pt x="8798" y="15876"/>
                  </a:cubicBezTo>
                  <a:cubicBezTo>
                    <a:pt x="8672" y="15876"/>
                    <a:pt x="8547" y="15851"/>
                    <a:pt x="8422" y="15851"/>
                  </a:cubicBezTo>
                  <a:cubicBezTo>
                    <a:pt x="8322" y="15826"/>
                    <a:pt x="8196" y="15826"/>
                    <a:pt x="8096" y="15801"/>
                  </a:cubicBezTo>
                  <a:cubicBezTo>
                    <a:pt x="7820" y="15751"/>
                    <a:pt x="7545" y="15726"/>
                    <a:pt x="7269" y="15650"/>
                  </a:cubicBezTo>
                  <a:cubicBezTo>
                    <a:pt x="6918" y="15575"/>
                    <a:pt x="6542" y="15475"/>
                    <a:pt x="6191" y="15350"/>
                  </a:cubicBezTo>
                  <a:cubicBezTo>
                    <a:pt x="5815" y="15224"/>
                    <a:pt x="5464" y="15074"/>
                    <a:pt x="5114" y="14898"/>
                  </a:cubicBezTo>
                  <a:cubicBezTo>
                    <a:pt x="4838" y="14748"/>
                    <a:pt x="4537" y="14573"/>
                    <a:pt x="4261" y="14397"/>
                  </a:cubicBezTo>
                  <a:cubicBezTo>
                    <a:pt x="3911" y="14147"/>
                    <a:pt x="3585" y="13871"/>
                    <a:pt x="3259" y="13595"/>
                  </a:cubicBezTo>
                  <a:cubicBezTo>
                    <a:pt x="3008" y="13370"/>
                    <a:pt x="2783" y="13119"/>
                    <a:pt x="2557" y="12868"/>
                  </a:cubicBezTo>
                  <a:cubicBezTo>
                    <a:pt x="2332" y="12593"/>
                    <a:pt x="2131" y="12292"/>
                    <a:pt x="1956" y="12016"/>
                  </a:cubicBezTo>
                  <a:cubicBezTo>
                    <a:pt x="1780" y="11766"/>
                    <a:pt x="1655" y="11490"/>
                    <a:pt x="1504" y="11239"/>
                  </a:cubicBezTo>
                  <a:cubicBezTo>
                    <a:pt x="1404" y="10989"/>
                    <a:pt x="1329" y="10763"/>
                    <a:pt x="1254" y="10512"/>
                  </a:cubicBezTo>
                  <a:cubicBezTo>
                    <a:pt x="1179" y="10312"/>
                    <a:pt x="1129" y="10086"/>
                    <a:pt x="1078" y="9861"/>
                  </a:cubicBezTo>
                  <a:cubicBezTo>
                    <a:pt x="1053" y="9660"/>
                    <a:pt x="1028" y="9460"/>
                    <a:pt x="1028" y="9259"/>
                  </a:cubicBezTo>
                  <a:cubicBezTo>
                    <a:pt x="1003" y="9059"/>
                    <a:pt x="1028" y="8833"/>
                    <a:pt x="1028" y="8633"/>
                  </a:cubicBezTo>
                  <a:cubicBezTo>
                    <a:pt x="1053" y="8382"/>
                    <a:pt x="1103" y="8132"/>
                    <a:pt x="1154" y="7906"/>
                  </a:cubicBezTo>
                  <a:cubicBezTo>
                    <a:pt x="1204" y="7655"/>
                    <a:pt x="1279" y="7430"/>
                    <a:pt x="1354" y="7179"/>
                  </a:cubicBezTo>
                  <a:cubicBezTo>
                    <a:pt x="1454" y="6878"/>
                    <a:pt x="1605" y="6578"/>
                    <a:pt x="1755" y="6277"/>
                  </a:cubicBezTo>
                  <a:cubicBezTo>
                    <a:pt x="1931" y="5926"/>
                    <a:pt x="2131" y="5600"/>
                    <a:pt x="2357" y="5274"/>
                  </a:cubicBezTo>
                  <a:cubicBezTo>
                    <a:pt x="2607" y="4898"/>
                    <a:pt x="2883" y="4548"/>
                    <a:pt x="3184" y="4222"/>
                  </a:cubicBezTo>
                  <a:cubicBezTo>
                    <a:pt x="3484" y="3921"/>
                    <a:pt x="3760" y="3620"/>
                    <a:pt x="4086" y="3370"/>
                  </a:cubicBezTo>
                  <a:cubicBezTo>
                    <a:pt x="4412" y="3094"/>
                    <a:pt x="4738" y="2843"/>
                    <a:pt x="5088" y="2643"/>
                  </a:cubicBezTo>
                  <a:cubicBezTo>
                    <a:pt x="5389" y="2467"/>
                    <a:pt x="5690" y="2292"/>
                    <a:pt x="5966" y="2142"/>
                  </a:cubicBezTo>
                  <a:cubicBezTo>
                    <a:pt x="6091" y="2091"/>
                    <a:pt x="6191" y="2041"/>
                    <a:pt x="6291" y="1991"/>
                  </a:cubicBezTo>
                  <a:cubicBezTo>
                    <a:pt x="6392" y="1941"/>
                    <a:pt x="6492" y="1891"/>
                    <a:pt x="6617" y="1866"/>
                  </a:cubicBezTo>
                  <a:cubicBezTo>
                    <a:pt x="6843" y="1766"/>
                    <a:pt x="7068" y="1690"/>
                    <a:pt x="7294" y="1590"/>
                  </a:cubicBezTo>
                  <a:cubicBezTo>
                    <a:pt x="7469" y="1540"/>
                    <a:pt x="7670" y="1490"/>
                    <a:pt x="7845" y="1440"/>
                  </a:cubicBezTo>
                  <a:cubicBezTo>
                    <a:pt x="7996" y="1390"/>
                    <a:pt x="8146" y="1365"/>
                    <a:pt x="8297" y="1340"/>
                  </a:cubicBezTo>
                  <a:cubicBezTo>
                    <a:pt x="8472" y="1289"/>
                    <a:pt x="8622" y="1264"/>
                    <a:pt x="8773" y="1239"/>
                  </a:cubicBezTo>
                  <a:cubicBezTo>
                    <a:pt x="8948" y="1189"/>
                    <a:pt x="9124" y="1164"/>
                    <a:pt x="9299" y="1139"/>
                  </a:cubicBezTo>
                  <a:lnTo>
                    <a:pt x="9976" y="1039"/>
                  </a:lnTo>
                  <a:cubicBezTo>
                    <a:pt x="10051" y="1014"/>
                    <a:pt x="10151" y="1014"/>
                    <a:pt x="10251" y="1014"/>
                  </a:cubicBezTo>
                  <a:cubicBezTo>
                    <a:pt x="10352" y="1014"/>
                    <a:pt x="10427" y="989"/>
                    <a:pt x="10527" y="989"/>
                  </a:cubicBezTo>
                  <a:close/>
                  <a:moveTo>
                    <a:pt x="11054" y="0"/>
                  </a:moveTo>
                  <a:cubicBezTo>
                    <a:pt x="11012" y="0"/>
                    <a:pt x="10970" y="3"/>
                    <a:pt x="10928" y="11"/>
                  </a:cubicBezTo>
                  <a:lnTo>
                    <a:pt x="10502" y="11"/>
                  </a:lnTo>
                  <a:cubicBezTo>
                    <a:pt x="10352" y="11"/>
                    <a:pt x="10176" y="36"/>
                    <a:pt x="10026" y="36"/>
                  </a:cubicBezTo>
                  <a:cubicBezTo>
                    <a:pt x="9926" y="61"/>
                    <a:pt x="9825" y="61"/>
                    <a:pt x="9725" y="86"/>
                  </a:cubicBezTo>
                  <a:cubicBezTo>
                    <a:pt x="9449" y="111"/>
                    <a:pt x="9149" y="162"/>
                    <a:pt x="8873" y="212"/>
                  </a:cubicBezTo>
                  <a:cubicBezTo>
                    <a:pt x="8723" y="237"/>
                    <a:pt x="8572" y="262"/>
                    <a:pt x="8422" y="287"/>
                  </a:cubicBezTo>
                  <a:cubicBezTo>
                    <a:pt x="8297" y="312"/>
                    <a:pt x="8171" y="362"/>
                    <a:pt x="8021" y="387"/>
                  </a:cubicBezTo>
                  <a:cubicBezTo>
                    <a:pt x="7921" y="412"/>
                    <a:pt x="7795" y="437"/>
                    <a:pt x="7695" y="462"/>
                  </a:cubicBezTo>
                  <a:cubicBezTo>
                    <a:pt x="7545" y="512"/>
                    <a:pt x="7369" y="563"/>
                    <a:pt x="7219" y="588"/>
                  </a:cubicBezTo>
                  <a:cubicBezTo>
                    <a:pt x="7119" y="638"/>
                    <a:pt x="7018" y="663"/>
                    <a:pt x="6893" y="688"/>
                  </a:cubicBezTo>
                  <a:cubicBezTo>
                    <a:pt x="6743" y="763"/>
                    <a:pt x="6567" y="813"/>
                    <a:pt x="6417" y="863"/>
                  </a:cubicBezTo>
                  <a:cubicBezTo>
                    <a:pt x="6166" y="964"/>
                    <a:pt x="5916" y="1089"/>
                    <a:pt x="5665" y="1214"/>
                  </a:cubicBezTo>
                  <a:cubicBezTo>
                    <a:pt x="5389" y="1314"/>
                    <a:pt x="5164" y="1465"/>
                    <a:pt x="4913" y="1590"/>
                  </a:cubicBezTo>
                  <a:cubicBezTo>
                    <a:pt x="4387" y="1891"/>
                    <a:pt x="3885" y="2242"/>
                    <a:pt x="3434" y="2643"/>
                  </a:cubicBezTo>
                  <a:cubicBezTo>
                    <a:pt x="2306" y="3570"/>
                    <a:pt x="1379" y="4773"/>
                    <a:pt x="753" y="6076"/>
                  </a:cubicBezTo>
                  <a:cubicBezTo>
                    <a:pt x="427" y="6753"/>
                    <a:pt x="201" y="7430"/>
                    <a:pt x="101" y="8157"/>
                  </a:cubicBezTo>
                  <a:cubicBezTo>
                    <a:pt x="1" y="8883"/>
                    <a:pt x="1" y="9610"/>
                    <a:pt x="176" y="10312"/>
                  </a:cubicBezTo>
                  <a:cubicBezTo>
                    <a:pt x="327" y="11039"/>
                    <a:pt x="627" y="11741"/>
                    <a:pt x="1003" y="12367"/>
                  </a:cubicBezTo>
                  <a:cubicBezTo>
                    <a:pt x="1404" y="12994"/>
                    <a:pt x="1855" y="13595"/>
                    <a:pt x="2382" y="14122"/>
                  </a:cubicBezTo>
                  <a:cubicBezTo>
                    <a:pt x="2657" y="14372"/>
                    <a:pt x="2958" y="14623"/>
                    <a:pt x="3259" y="14873"/>
                  </a:cubicBezTo>
                  <a:cubicBezTo>
                    <a:pt x="3535" y="15074"/>
                    <a:pt x="3835" y="15299"/>
                    <a:pt x="4136" y="15475"/>
                  </a:cubicBezTo>
                  <a:cubicBezTo>
                    <a:pt x="4738" y="15851"/>
                    <a:pt x="5389" y="16152"/>
                    <a:pt x="6091" y="16352"/>
                  </a:cubicBezTo>
                  <a:cubicBezTo>
                    <a:pt x="6442" y="16477"/>
                    <a:pt x="6818" y="16578"/>
                    <a:pt x="7194" y="16653"/>
                  </a:cubicBezTo>
                  <a:cubicBezTo>
                    <a:pt x="7319" y="16678"/>
                    <a:pt x="7444" y="16703"/>
                    <a:pt x="7570" y="16728"/>
                  </a:cubicBezTo>
                  <a:cubicBezTo>
                    <a:pt x="7695" y="16753"/>
                    <a:pt x="7820" y="16778"/>
                    <a:pt x="7946" y="16778"/>
                  </a:cubicBezTo>
                  <a:cubicBezTo>
                    <a:pt x="8096" y="16803"/>
                    <a:pt x="8221" y="16828"/>
                    <a:pt x="8372" y="16828"/>
                  </a:cubicBezTo>
                  <a:cubicBezTo>
                    <a:pt x="8497" y="16853"/>
                    <a:pt x="8647" y="16878"/>
                    <a:pt x="8773" y="16878"/>
                  </a:cubicBezTo>
                  <a:lnTo>
                    <a:pt x="9199" y="16878"/>
                  </a:lnTo>
                  <a:cubicBezTo>
                    <a:pt x="9299" y="16904"/>
                    <a:pt x="9399" y="16904"/>
                    <a:pt x="9500" y="16904"/>
                  </a:cubicBezTo>
                  <a:lnTo>
                    <a:pt x="9550" y="16904"/>
                  </a:lnTo>
                  <a:cubicBezTo>
                    <a:pt x="9700" y="16904"/>
                    <a:pt x="9850" y="16878"/>
                    <a:pt x="10001" y="16878"/>
                  </a:cubicBezTo>
                  <a:lnTo>
                    <a:pt x="10377" y="16878"/>
                  </a:lnTo>
                  <a:cubicBezTo>
                    <a:pt x="10527" y="16853"/>
                    <a:pt x="10677" y="16828"/>
                    <a:pt x="10828" y="16828"/>
                  </a:cubicBezTo>
                  <a:cubicBezTo>
                    <a:pt x="10953" y="16803"/>
                    <a:pt x="11078" y="16803"/>
                    <a:pt x="11204" y="16778"/>
                  </a:cubicBezTo>
                  <a:cubicBezTo>
                    <a:pt x="11354" y="16753"/>
                    <a:pt x="11505" y="16728"/>
                    <a:pt x="11655" y="16678"/>
                  </a:cubicBezTo>
                  <a:cubicBezTo>
                    <a:pt x="11780" y="16678"/>
                    <a:pt x="11880" y="16653"/>
                    <a:pt x="12006" y="16628"/>
                  </a:cubicBezTo>
                  <a:cubicBezTo>
                    <a:pt x="12156" y="16578"/>
                    <a:pt x="12307" y="16553"/>
                    <a:pt x="12432" y="16528"/>
                  </a:cubicBezTo>
                  <a:cubicBezTo>
                    <a:pt x="12582" y="16477"/>
                    <a:pt x="12733" y="16452"/>
                    <a:pt x="12858" y="16402"/>
                  </a:cubicBezTo>
                  <a:cubicBezTo>
                    <a:pt x="12983" y="16377"/>
                    <a:pt x="13109" y="16327"/>
                    <a:pt x="13234" y="16302"/>
                  </a:cubicBezTo>
                  <a:cubicBezTo>
                    <a:pt x="13359" y="16252"/>
                    <a:pt x="13510" y="16202"/>
                    <a:pt x="13635" y="16152"/>
                  </a:cubicBezTo>
                  <a:cubicBezTo>
                    <a:pt x="13760" y="16127"/>
                    <a:pt x="13886" y="16076"/>
                    <a:pt x="13986" y="16026"/>
                  </a:cubicBezTo>
                  <a:cubicBezTo>
                    <a:pt x="14111" y="15976"/>
                    <a:pt x="14261" y="15926"/>
                    <a:pt x="14387" y="15876"/>
                  </a:cubicBezTo>
                  <a:cubicBezTo>
                    <a:pt x="14512" y="15826"/>
                    <a:pt x="14612" y="15776"/>
                    <a:pt x="14738" y="15726"/>
                  </a:cubicBezTo>
                  <a:cubicBezTo>
                    <a:pt x="14863" y="15650"/>
                    <a:pt x="14988" y="15600"/>
                    <a:pt x="15114" y="15550"/>
                  </a:cubicBezTo>
                  <a:cubicBezTo>
                    <a:pt x="15264" y="15475"/>
                    <a:pt x="15389" y="15400"/>
                    <a:pt x="15540" y="15350"/>
                  </a:cubicBezTo>
                  <a:cubicBezTo>
                    <a:pt x="15790" y="15224"/>
                    <a:pt x="16016" y="15074"/>
                    <a:pt x="16266" y="14924"/>
                  </a:cubicBezTo>
                  <a:cubicBezTo>
                    <a:pt x="16367" y="14873"/>
                    <a:pt x="16467" y="14798"/>
                    <a:pt x="16567" y="14723"/>
                  </a:cubicBezTo>
                  <a:cubicBezTo>
                    <a:pt x="16667" y="14673"/>
                    <a:pt x="16793" y="14598"/>
                    <a:pt x="16893" y="14523"/>
                  </a:cubicBezTo>
                  <a:cubicBezTo>
                    <a:pt x="17094" y="14372"/>
                    <a:pt x="17294" y="14222"/>
                    <a:pt x="17495" y="14071"/>
                  </a:cubicBezTo>
                  <a:cubicBezTo>
                    <a:pt x="17720" y="13871"/>
                    <a:pt x="17971" y="13695"/>
                    <a:pt x="18196" y="13495"/>
                  </a:cubicBezTo>
                  <a:cubicBezTo>
                    <a:pt x="18372" y="13320"/>
                    <a:pt x="18547" y="13169"/>
                    <a:pt x="18723" y="12994"/>
                  </a:cubicBezTo>
                  <a:cubicBezTo>
                    <a:pt x="18823" y="12868"/>
                    <a:pt x="18948" y="12768"/>
                    <a:pt x="19048" y="12643"/>
                  </a:cubicBezTo>
                  <a:cubicBezTo>
                    <a:pt x="19149" y="12543"/>
                    <a:pt x="19249" y="12442"/>
                    <a:pt x="19324" y="12317"/>
                  </a:cubicBezTo>
                  <a:cubicBezTo>
                    <a:pt x="19500" y="12142"/>
                    <a:pt x="19650" y="11941"/>
                    <a:pt x="19775" y="11716"/>
                  </a:cubicBezTo>
                  <a:cubicBezTo>
                    <a:pt x="19926" y="11490"/>
                    <a:pt x="20076" y="11264"/>
                    <a:pt x="20226" y="11014"/>
                  </a:cubicBezTo>
                  <a:cubicBezTo>
                    <a:pt x="20277" y="10888"/>
                    <a:pt x="20352" y="10763"/>
                    <a:pt x="20402" y="10638"/>
                  </a:cubicBezTo>
                  <a:cubicBezTo>
                    <a:pt x="20477" y="10512"/>
                    <a:pt x="20527" y="10362"/>
                    <a:pt x="20602" y="10237"/>
                  </a:cubicBezTo>
                  <a:cubicBezTo>
                    <a:pt x="20652" y="10111"/>
                    <a:pt x="20703" y="9986"/>
                    <a:pt x="20728" y="9886"/>
                  </a:cubicBezTo>
                  <a:cubicBezTo>
                    <a:pt x="20778" y="9736"/>
                    <a:pt x="20828" y="9610"/>
                    <a:pt x="20853" y="9460"/>
                  </a:cubicBezTo>
                  <a:cubicBezTo>
                    <a:pt x="20903" y="9360"/>
                    <a:pt x="20928" y="9209"/>
                    <a:pt x="20953" y="9084"/>
                  </a:cubicBezTo>
                  <a:cubicBezTo>
                    <a:pt x="20978" y="8959"/>
                    <a:pt x="21003" y="8808"/>
                    <a:pt x="21028" y="8683"/>
                  </a:cubicBezTo>
                  <a:cubicBezTo>
                    <a:pt x="21028" y="8558"/>
                    <a:pt x="21028" y="8432"/>
                    <a:pt x="21053" y="8307"/>
                  </a:cubicBezTo>
                  <a:cubicBezTo>
                    <a:pt x="21053" y="8157"/>
                    <a:pt x="21079" y="8006"/>
                    <a:pt x="21079" y="7881"/>
                  </a:cubicBezTo>
                  <a:cubicBezTo>
                    <a:pt x="21053" y="7705"/>
                    <a:pt x="21053" y="7530"/>
                    <a:pt x="21053" y="7380"/>
                  </a:cubicBezTo>
                  <a:cubicBezTo>
                    <a:pt x="21028" y="7129"/>
                    <a:pt x="20978" y="6853"/>
                    <a:pt x="20903" y="6603"/>
                  </a:cubicBezTo>
                  <a:cubicBezTo>
                    <a:pt x="20828" y="6327"/>
                    <a:pt x="20753" y="6076"/>
                    <a:pt x="20652" y="5801"/>
                  </a:cubicBezTo>
                  <a:cubicBezTo>
                    <a:pt x="20552" y="5550"/>
                    <a:pt x="20427" y="5274"/>
                    <a:pt x="20277" y="5049"/>
                  </a:cubicBezTo>
                  <a:cubicBezTo>
                    <a:pt x="20051" y="4598"/>
                    <a:pt x="19775" y="4172"/>
                    <a:pt x="19475" y="3771"/>
                  </a:cubicBezTo>
                  <a:cubicBezTo>
                    <a:pt x="19124" y="3345"/>
                    <a:pt x="18748" y="2918"/>
                    <a:pt x="18322" y="2568"/>
                  </a:cubicBezTo>
                  <a:cubicBezTo>
                    <a:pt x="18096" y="2392"/>
                    <a:pt x="17896" y="2217"/>
                    <a:pt x="17670" y="2066"/>
                  </a:cubicBezTo>
                  <a:cubicBezTo>
                    <a:pt x="17444" y="1916"/>
                    <a:pt x="17219" y="1766"/>
                    <a:pt x="16993" y="1640"/>
                  </a:cubicBezTo>
                  <a:cubicBezTo>
                    <a:pt x="16542" y="1415"/>
                    <a:pt x="16091" y="1189"/>
                    <a:pt x="15590" y="1014"/>
                  </a:cubicBezTo>
                  <a:cubicBezTo>
                    <a:pt x="14637" y="638"/>
                    <a:pt x="13610" y="412"/>
                    <a:pt x="12607" y="187"/>
                  </a:cubicBezTo>
                  <a:lnTo>
                    <a:pt x="12432" y="187"/>
                  </a:lnTo>
                  <a:cubicBezTo>
                    <a:pt x="12281" y="136"/>
                    <a:pt x="12156" y="111"/>
                    <a:pt x="12006" y="86"/>
                  </a:cubicBezTo>
                  <a:cubicBezTo>
                    <a:pt x="11780" y="36"/>
                    <a:pt x="11555" y="11"/>
                    <a:pt x="11329" y="11"/>
                  </a:cubicBezTo>
                  <a:cubicBezTo>
                    <a:pt x="11229" y="11"/>
                    <a:pt x="11140" y="0"/>
                    <a:pt x="11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68"/>
            <p:cNvSpPr/>
            <p:nvPr/>
          </p:nvSpPr>
          <p:spPr>
            <a:xfrm>
              <a:off x="5496400" y="4187950"/>
              <a:ext cx="379100" cy="555225"/>
            </a:xfrm>
            <a:custGeom>
              <a:avLst/>
              <a:gdLst/>
              <a:ahLst/>
              <a:cxnLst/>
              <a:rect l="l" t="t" r="r" b="b"/>
              <a:pathLst>
                <a:path w="15164" h="22209" extrusionOk="0">
                  <a:moveTo>
                    <a:pt x="12879" y="1"/>
                  </a:moveTo>
                  <a:cubicBezTo>
                    <a:pt x="12864" y="1"/>
                    <a:pt x="12848" y="1"/>
                    <a:pt x="12833" y="3"/>
                  </a:cubicBezTo>
                  <a:cubicBezTo>
                    <a:pt x="12582" y="28"/>
                    <a:pt x="12356" y="279"/>
                    <a:pt x="12407" y="554"/>
                  </a:cubicBezTo>
                  <a:cubicBezTo>
                    <a:pt x="12532" y="1632"/>
                    <a:pt x="12657" y="2710"/>
                    <a:pt x="12757" y="3787"/>
                  </a:cubicBezTo>
                  <a:cubicBezTo>
                    <a:pt x="12883" y="4840"/>
                    <a:pt x="13008" y="5893"/>
                    <a:pt x="13158" y="6920"/>
                  </a:cubicBezTo>
                  <a:cubicBezTo>
                    <a:pt x="13309" y="8023"/>
                    <a:pt x="13459" y="9101"/>
                    <a:pt x="13610" y="10203"/>
                  </a:cubicBezTo>
                  <a:cubicBezTo>
                    <a:pt x="13860" y="12309"/>
                    <a:pt x="13986" y="14439"/>
                    <a:pt x="14086" y="16544"/>
                  </a:cubicBezTo>
                  <a:cubicBezTo>
                    <a:pt x="14086" y="16519"/>
                    <a:pt x="14086" y="16519"/>
                    <a:pt x="14086" y="16494"/>
                  </a:cubicBezTo>
                  <a:cubicBezTo>
                    <a:pt x="14111" y="17020"/>
                    <a:pt x="14111" y="17547"/>
                    <a:pt x="14136" y="18073"/>
                  </a:cubicBezTo>
                  <a:cubicBezTo>
                    <a:pt x="14136" y="18574"/>
                    <a:pt x="14111" y="19051"/>
                    <a:pt x="14086" y="19527"/>
                  </a:cubicBezTo>
                  <a:cubicBezTo>
                    <a:pt x="14061" y="19727"/>
                    <a:pt x="14036" y="19928"/>
                    <a:pt x="14011" y="20128"/>
                  </a:cubicBezTo>
                  <a:cubicBezTo>
                    <a:pt x="13986" y="20203"/>
                    <a:pt x="13960" y="20279"/>
                    <a:pt x="13935" y="20354"/>
                  </a:cubicBezTo>
                  <a:cubicBezTo>
                    <a:pt x="13935" y="20404"/>
                    <a:pt x="13910" y="20429"/>
                    <a:pt x="13885" y="20479"/>
                  </a:cubicBezTo>
                  <a:cubicBezTo>
                    <a:pt x="13885" y="20504"/>
                    <a:pt x="13885" y="20504"/>
                    <a:pt x="13860" y="20529"/>
                  </a:cubicBezTo>
                  <a:cubicBezTo>
                    <a:pt x="13860" y="20529"/>
                    <a:pt x="13835" y="20529"/>
                    <a:pt x="13835" y="20554"/>
                  </a:cubicBezTo>
                  <a:lnTo>
                    <a:pt x="13810" y="20554"/>
                  </a:lnTo>
                  <a:cubicBezTo>
                    <a:pt x="13810" y="20554"/>
                    <a:pt x="13785" y="20579"/>
                    <a:pt x="13785" y="20579"/>
                  </a:cubicBezTo>
                  <a:cubicBezTo>
                    <a:pt x="13459" y="20655"/>
                    <a:pt x="13133" y="20705"/>
                    <a:pt x="12808" y="20755"/>
                  </a:cubicBezTo>
                  <a:lnTo>
                    <a:pt x="12833" y="20755"/>
                  </a:lnTo>
                  <a:cubicBezTo>
                    <a:pt x="12131" y="20880"/>
                    <a:pt x="11429" y="20980"/>
                    <a:pt x="10702" y="21056"/>
                  </a:cubicBezTo>
                  <a:cubicBezTo>
                    <a:pt x="10001" y="21131"/>
                    <a:pt x="9299" y="21156"/>
                    <a:pt x="8572" y="21206"/>
                  </a:cubicBezTo>
                  <a:cubicBezTo>
                    <a:pt x="8219" y="21216"/>
                    <a:pt x="7866" y="21222"/>
                    <a:pt x="7511" y="21222"/>
                  </a:cubicBezTo>
                  <a:cubicBezTo>
                    <a:pt x="7010" y="21222"/>
                    <a:pt x="6504" y="21210"/>
                    <a:pt x="5991" y="21181"/>
                  </a:cubicBezTo>
                  <a:cubicBezTo>
                    <a:pt x="5138" y="21131"/>
                    <a:pt x="4261" y="21081"/>
                    <a:pt x="3409" y="21005"/>
                  </a:cubicBezTo>
                  <a:cubicBezTo>
                    <a:pt x="3058" y="20980"/>
                    <a:pt x="2707" y="20930"/>
                    <a:pt x="2381" y="20905"/>
                  </a:cubicBezTo>
                  <a:cubicBezTo>
                    <a:pt x="2081" y="20855"/>
                    <a:pt x="1805" y="20805"/>
                    <a:pt x="1504" y="20755"/>
                  </a:cubicBezTo>
                  <a:cubicBezTo>
                    <a:pt x="1354" y="20730"/>
                    <a:pt x="1229" y="20680"/>
                    <a:pt x="1078" y="20630"/>
                  </a:cubicBezTo>
                  <a:cubicBezTo>
                    <a:pt x="1053" y="20630"/>
                    <a:pt x="1028" y="20604"/>
                    <a:pt x="1003" y="20604"/>
                  </a:cubicBezTo>
                  <a:cubicBezTo>
                    <a:pt x="1003" y="20529"/>
                    <a:pt x="978" y="20454"/>
                    <a:pt x="978" y="20379"/>
                  </a:cubicBezTo>
                  <a:cubicBezTo>
                    <a:pt x="978" y="20103"/>
                    <a:pt x="1003" y="19802"/>
                    <a:pt x="1028" y="19502"/>
                  </a:cubicBezTo>
                  <a:cubicBezTo>
                    <a:pt x="1103" y="18474"/>
                    <a:pt x="1153" y="17447"/>
                    <a:pt x="1229" y="16394"/>
                  </a:cubicBezTo>
                  <a:cubicBezTo>
                    <a:pt x="1304" y="15366"/>
                    <a:pt x="1404" y="14339"/>
                    <a:pt x="1479" y="13311"/>
                  </a:cubicBezTo>
                  <a:cubicBezTo>
                    <a:pt x="1554" y="12183"/>
                    <a:pt x="1630" y="11081"/>
                    <a:pt x="1705" y="9953"/>
                  </a:cubicBezTo>
                  <a:cubicBezTo>
                    <a:pt x="1780" y="8925"/>
                    <a:pt x="1880" y="7898"/>
                    <a:pt x="1955" y="6870"/>
                  </a:cubicBezTo>
                  <a:cubicBezTo>
                    <a:pt x="2031" y="5993"/>
                    <a:pt x="2106" y="5116"/>
                    <a:pt x="2181" y="4264"/>
                  </a:cubicBezTo>
                  <a:cubicBezTo>
                    <a:pt x="2231" y="3837"/>
                    <a:pt x="2256" y="3436"/>
                    <a:pt x="2306" y="3035"/>
                  </a:cubicBezTo>
                  <a:cubicBezTo>
                    <a:pt x="2331" y="2810"/>
                    <a:pt x="2356" y="2609"/>
                    <a:pt x="2356" y="2384"/>
                  </a:cubicBezTo>
                  <a:cubicBezTo>
                    <a:pt x="2381" y="2208"/>
                    <a:pt x="2381" y="2058"/>
                    <a:pt x="2407" y="1883"/>
                  </a:cubicBezTo>
                  <a:cubicBezTo>
                    <a:pt x="2457" y="1657"/>
                    <a:pt x="2306" y="1406"/>
                    <a:pt x="2056" y="1331"/>
                  </a:cubicBezTo>
                  <a:cubicBezTo>
                    <a:pt x="2018" y="1323"/>
                    <a:pt x="1978" y="1319"/>
                    <a:pt x="1938" y="1319"/>
                  </a:cubicBezTo>
                  <a:cubicBezTo>
                    <a:pt x="1743" y="1319"/>
                    <a:pt x="1542" y="1419"/>
                    <a:pt x="1479" y="1607"/>
                  </a:cubicBezTo>
                  <a:cubicBezTo>
                    <a:pt x="1429" y="1707"/>
                    <a:pt x="1429" y="1807"/>
                    <a:pt x="1429" y="1883"/>
                  </a:cubicBezTo>
                  <a:cubicBezTo>
                    <a:pt x="1404" y="1983"/>
                    <a:pt x="1404" y="2108"/>
                    <a:pt x="1404" y="2208"/>
                  </a:cubicBezTo>
                  <a:cubicBezTo>
                    <a:pt x="1379" y="2409"/>
                    <a:pt x="1354" y="2634"/>
                    <a:pt x="1329" y="2835"/>
                  </a:cubicBezTo>
                  <a:cubicBezTo>
                    <a:pt x="1304" y="3261"/>
                    <a:pt x="1254" y="3712"/>
                    <a:pt x="1204" y="4138"/>
                  </a:cubicBezTo>
                  <a:cubicBezTo>
                    <a:pt x="1103" y="5266"/>
                    <a:pt x="1003" y="6419"/>
                    <a:pt x="903" y="7547"/>
                  </a:cubicBezTo>
                  <a:cubicBezTo>
                    <a:pt x="828" y="8624"/>
                    <a:pt x="752" y="9702"/>
                    <a:pt x="652" y="10780"/>
                  </a:cubicBezTo>
                  <a:cubicBezTo>
                    <a:pt x="602" y="11832"/>
                    <a:pt x="502" y="12885"/>
                    <a:pt x="427" y="13963"/>
                  </a:cubicBezTo>
                  <a:cubicBezTo>
                    <a:pt x="351" y="14990"/>
                    <a:pt x="276" y="16018"/>
                    <a:pt x="201" y="17046"/>
                  </a:cubicBezTo>
                  <a:cubicBezTo>
                    <a:pt x="176" y="17572"/>
                    <a:pt x="126" y="18098"/>
                    <a:pt x="101" y="18624"/>
                  </a:cubicBezTo>
                  <a:cubicBezTo>
                    <a:pt x="76" y="19126"/>
                    <a:pt x="26" y="19627"/>
                    <a:pt x="1" y="20103"/>
                  </a:cubicBezTo>
                  <a:cubicBezTo>
                    <a:pt x="1" y="20254"/>
                    <a:pt x="1" y="20404"/>
                    <a:pt x="1" y="20529"/>
                  </a:cubicBezTo>
                  <a:cubicBezTo>
                    <a:pt x="1" y="20705"/>
                    <a:pt x="26" y="20880"/>
                    <a:pt x="101" y="21031"/>
                  </a:cubicBezTo>
                  <a:cubicBezTo>
                    <a:pt x="151" y="21156"/>
                    <a:pt x="251" y="21281"/>
                    <a:pt x="376" y="21381"/>
                  </a:cubicBezTo>
                  <a:cubicBezTo>
                    <a:pt x="477" y="21457"/>
                    <a:pt x="602" y="21507"/>
                    <a:pt x="727" y="21557"/>
                  </a:cubicBezTo>
                  <a:cubicBezTo>
                    <a:pt x="953" y="21657"/>
                    <a:pt x="1178" y="21707"/>
                    <a:pt x="1429" y="21732"/>
                  </a:cubicBezTo>
                  <a:cubicBezTo>
                    <a:pt x="1980" y="21833"/>
                    <a:pt x="2507" y="21908"/>
                    <a:pt x="3058" y="21983"/>
                  </a:cubicBezTo>
                  <a:cubicBezTo>
                    <a:pt x="4136" y="22083"/>
                    <a:pt x="5214" y="22133"/>
                    <a:pt x="6266" y="22183"/>
                  </a:cubicBezTo>
                  <a:cubicBezTo>
                    <a:pt x="6642" y="22208"/>
                    <a:pt x="6993" y="22208"/>
                    <a:pt x="7344" y="22208"/>
                  </a:cubicBezTo>
                  <a:cubicBezTo>
                    <a:pt x="8046" y="22208"/>
                    <a:pt x="8747" y="22183"/>
                    <a:pt x="9449" y="22133"/>
                  </a:cubicBezTo>
                  <a:cubicBezTo>
                    <a:pt x="10502" y="22083"/>
                    <a:pt x="11529" y="21958"/>
                    <a:pt x="12557" y="21807"/>
                  </a:cubicBezTo>
                  <a:cubicBezTo>
                    <a:pt x="12783" y="21757"/>
                    <a:pt x="13033" y="21732"/>
                    <a:pt x="13284" y="21682"/>
                  </a:cubicBezTo>
                  <a:cubicBezTo>
                    <a:pt x="13409" y="21657"/>
                    <a:pt x="13534" y="21632"/>
                    <a:pt x="13660" y="21607"/>
                  </a:cubicBezTo>
                  <a:cubicBezTo>
                    <a:pt x="13760" y="21582"/>
                    <a:pt x="13860" y="21582"/>
                    <a:pt x="13986" y="21532"/>
                  </a:cubicBezTo>
                  <a:cubicBezTo>
                    <a:pt x="14086" y="21507"/>
                    <a:pt x="14211" y="21457"/>
                    <a:pt x="14311" y="21406"/>
                  </a:cubicBezTo>
                  <a:cubicBezTo>
                    <a:pt x="14437" y="21356"/>
                    <a:pt x="14537" y="21256"/>
                    <a:pt x="14612" y="21181"/>
                  </a:cubicBezTo>
                  <a:cubicBezTo>
                    <a:pt x="14788" y="20955"/>
                    <a:pt x="14888" y="20680"/>
                    <a:pt x="14963" y="20379"/>
                  </a:cubicBezTo>
                  <a:cubicBezTo>
                    <a:pt x="15038" y="20053"/>
                    <a:pt x="15063" y="19702"/>
                    <a:pt x="15088" y="19376"/>
                  </a:cubicBezTo>
                  <a:cubicBezTo>
                    <a:pt x="15164" y="18299"/>
                    <a:pt x="15113" y="17196"/>
                    <a:pt x="15063" y="16118"/>
                  </a:cubicBezTo>
                  <a:cubicBezTo>
                    <a:pt x="15013" y="15041"/>
                    <a:pt x="14938" y="13963"/>
                    <a:pt x="14863" y="12885"/>
                  </a:cubicBezTo>
                  <a:cubicBezTo>
                    <a:pt x="14788" y="11807"/>
                    <a:pt x="14662" y="10730"/>
                    <a:pt x="14537" y="9677"/>
                  </a:cubicBezTo>
                  <a:cubicBezTo>
                    <a:pt x="14412" y="8624"/>
                    <a:pt x="14236" y="7572"/>
                    <a:pt x="14111" y="6519"/>
                  </a:cubicBezTo>
                  <a:cubicBezTo>
                    <a:pt x="13960" y="5492"/>
                    <a:pt x="13835" y="4439"/>
                    <a:pt x="13710" y="3386"/>
                  </a:cubicBezTo>
                  <a:cubicBezTo>
                    <a:pt x="13610" y="2409"/>
                    <a:pt x="13509" y="1431"/>
                    <a:pt x="13384" y="454"/>
                  </a:cubicBezTo>
                  <a:cubicBezTo>
                    <a:pt x="13360" y="194"/>
                    <a:pt x="13136" y="1"/>
                    <a:pt x="12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68"/>
            <p:cNvSpPr/>
            <p:nvPr/>
          </p:nvSpPr>
          <p:spPr>
            <a:xfrm>
              <a:off x="5485750" y="4727425"/>
              <a:ext cx="142250" cy="319000"/>
            </a:xfrm>
            <a:custGeom>
              <a:avLst/>
              <a:gdLst/>
              <a:ahLst/>
              <a:cxnLst/>
              <a:rect l="l" t="t" r="r" b="b"/>
              <a:pathLst>
                <a:path w="5690" h="12760" extrusionOk="0">
                  <a:moveTo>
                    <a:pt x="1630" y="10579"/>
                  </a:moveTo>
                  <a:cubicBezTo>
                    <a:pt x="1755" y="10604"/>
                    <a:pt x="1855" y="10630"/>
                    <a:pt x="1955" y="10655"/>
                  </a:cubicBezTo>
                  <a:cubicBezTo>
                    <a:pt x="2081" y="10680"/>
                    <a:pt x="2231" y="10705"/>
                    <a:pt x="2356" y="10755"/>
                  </a:cubicBezTo>
                  <a:cubicBezTo>
                    <a:pt x="2607" y="10855"/>
                    <a:pt x="2833" y="10955"/>
                    <a:pt x="3058" y="11081"/>
                  </a:cubicBezTo>
                  <a:cubicBezTo>
                    <a:pt x="3133" y="11106"/>
                    <a:pt x="3208" y="11156"/>
                    <a:pt x="3284" y="11181"/>
                  </a:cubicBezTo>
                  <a:cubicBezTo>
                    <a:pt x="3259" y="11206"/>
                    <a:pt x="3234" y="11256"/>
                    <a:pt x="3208" y="11281"/>
                  </a:cubicBezTo>
                  <a:cubicBezTo>
                    <a:pt x="3158" y="11331"/>
                    <a:pt x="3133" y="11381"/>
                    <a:pt x="3083" y="11406"/>
                  </a:cubicBezTo>
                  <a:cubicBezTo>
                    <a:pt x="3008" y="11457"/>
                    <a:pt x="2958" y="11507"/>
                    <a:pt x="2908" y="11532"/>
                  </a:cubicBezTo>
                  <a:cubicBezTo>
                    <a:pt x="2833" y="11582"/>
                    <a:pt x="2782" y="11607"/>
                    <a:pt x="2732" y="11632"/>
                  </a:cubicBezTo>
                  <a:cubicBezTo>
                    <a:pt x="2657" y="11657"/>
                    <a:pt x="2607" y="11682"/>
                    <a:pt x="2557" y="11707"/>
                  </a:cubicBezTo>
                  <a:cubicBezTo>
                    <a:pt x="2482" y="11707"/>
                    <a:pt x="2406" y="11732"/>
                    <a:pt x="2306" y="11757"/>
                  </a:cubicBezTo>
                  <a:cubicBezTo>
                    <a:pt x="2206" y="11757"/>
                    <a:pt x="2131" y="11782"/>
                    <a:pt x="2031" y="11782"/>
                  </a:cubicBezTo>
                  <a:lnTo>
                    <a:pt x="1805" y="11782"/>
                  </a:lnTo>
                  <a:cubicBezTo>
                    <a:pt x="1780" y="11782"/>
                    <a:pt x="1730" y="11757"/>
                    <a:pt x="1705" y="11757"/>
                  </a:cubicBezTo>
                  <a:cubicBezTo>
                    <a:pt x="1655" y="11757"/>
                    <a:pt x="1630" y="11732"/>
                    <a:pt x="1604" y="11732"/>
                  </a:cubicBezTo>
                  <a:cubicBezTo>
                    <a:pt x="1554" y="11707"/>
                    <a:pt x="1529" y="11707"/>
                    <a:pt x="1504" y="11682"/>
                  </a:cubicBezTo>
                  <a:cubicBezTo>
                    <a:pt x="1479" y="11682"/>
                    <a:pt x="1479" y="11682"/>
                    <a:pt x="1454" y="11657"/>
                  </a:cubicBezTo>
                  <a:cubicBezTo>
                    <a:pt x="1429" y="11632"/>
                    <a:pt x="1404" y="11607"/>
                    <a:pt x="1354" y="11582"/>
                  </a:cubicBezTo>
                  <a:cubicBezTo>
                    <a:pt x="1329" y="11557"/>
                    <a:pt x="1304" y="11532"/>
                    <a:pt x="1279" y="11507"/>
                  </a:cubicBezTo>
                  <a:cubicBezTo>
                    <a:pt x="1254" y="11457"/>
                    <a:pt x="1229" y="11432"/>
                    <a:pt x="1203" y="11406"/>
                  </a:cubicBezTo>
                  <a:cubicBezTo>
                    <a:pt x="1178" y="11356"/>
                    <a:pt x="1153" y="11306"/>
                    <a:pt x="1128" y="11281"/>
                  </a:cubicBezTo>
                  <a:cubicBezTo>
                    <a:pt x="1128" y="11231"/>
                    <a:pt x="1128" y="11206"/>
                    <a:pt x="1103" y="11181"/>
                  </a:cubicBezTo>
                  <a:cubicBezTo>
                    <a:pt x="1103" y="11156"/>
                    <a:pt x="1103" y="11131"/>
                    <a:pt x="1078" y="11106"/>
                  </a:cubicBezTo>
                  <a:cubicBezTo>
                    <a:pt x="1078" y="11056"/>
                    <a:pt x="1078" y="11005"/>
                    <a:pt x="1078" y="10955"/>
                  </a:cubicBezTo>
                  <a:cubicBezTo>
                    <a:pt x="1078" y="10930"/>
                    <a:pt x="1078" y="10880"/>
                    <a:pt x="1078" y="10855"/>
                  </a:cubicBezTo>
                  <a:cubicBezTo>
                    <a:pt x="1078" y="10830"/>
                    <a:pt x="1078" y="10805"/>
                    <a:pt x="1078" y="10780"/>
                  </a:cubicBezTo>
                  <a:cubicBezTo>
                    <a:pt x="1078" y="10780"/>
                    <a:pt x="1103" y="10755"/>
                    <a:pt x="1103" y="10730"/>
                  </a:cubicBezTo>
                  <a:cubicBezTo>
                    <a:pt x="1103" y="10730"/>
                    <a:pt x="1103" y="10705"/>
                    <a:pt x="1128" y="10705"/>
                  </a:cubicBezTo>
                  <a:cubicBezTo>
                    <a:pt x="1128" y="10680"/>
                    <a:pt x="1128" y="10655"/>
                    <a:pt x="1153" y="10655"/>
                  </a:cubicBezTo>
                  <a:cubicBezTo>
                    <a:pt x="1153" y="10630"/>
                    <a:pt x="1153" y="10630"/>
                    <a:pt x="1178" y="10630"/>
                  </a:cubicBezTo>
                  <a:cubicBezTo>
                    <a:pt x="1178" y="10604"/>
                    <a:pt x="1178" y="10604"/>
                    <a:pt x="1178" y="10604"/>
                  </a:cubicBezTo>
                  <a:lnTo>
                    <a:pt x="1254" y="10604"/>
                  </a:lnTo>
                  <a:cubicBezTo>
                    <a:pt x="1304" y="10579"/>
                    <a:pt x="1379" y="10579"/>
                    <a:pt x="1429" y="10579"/>
                  </a:cubicBezTo>
                  <a:close/>
                  <a:moveTo>
                    <a:pt x="5186" y="1"/>
                  </a:moveTo>
                  <a:cubicBezTo>
                    <a:pt x="4932" y="1"/>
                    <a:pt x="4709" y="171"/>
                    <a:pt x="4662" y="429"/>
                  </a:cubicBezTo>
                  <a:cubicBezTo>
                    <a:pt x="4537" y="1582"/>
                    <a:pt x="4437" y="2735"/>
                    <a:pt x="4311" y="3888"/>
                  </a:cubicBezTo>
                  <a:cubicBezTo>
                    <a:pt x="4211" y="4965"/>
                    <a:pt x="4136" y="6018"/>
                    <a:pt x="4036" y="7071"/>
                  </a:cubicBezTo>
                  <a:cubicBezTo>
                    <a:pt x="3960" y="8073"/>
                    <a:pt x="3885" y="9051"/>
                    <a:pt x="3810" y="10053"/>
                  </a:cubicBezTo>
                  <a:cubicBezTo>
                    <a:pt x="3810" y="10128"/>
                    <a:pt x="3810" y="10229"/>
                    <a:pt x="3785" y="10304"/>
                  </a:cubicBezTo>
                  <a:cubicBezTo>
                    <a:pt x="3434" y="10178"/>
                    <a:pt x="3108" y="9978"/>
                    <a:pt x="2757" y="9853"/>
                  </a:cubicBezTo>
                  <a:cubicBezTo>
                    <a:pt x="2557" y="9777"/>
                    <a:pt x="2356" y="9727"/>
                    <a:pt x="2156" y="9677"/>
                  </a:cubicBezTo>
                  <a:cubicBezTo>
                    <a:pt x="1955" y="9627"/>
                    <a:pt x="1730" y="9602"/>
                    <a:pt x="1529" y="9602"/>
                  </a:cubicBezTo>
                  <a:cubicBezTo>
                    <a:pt x="1178" y="9602"/>
                    <a:pt x="802" y="9627"/>
                    <a:pt x="552" y="9853"/>
                  </a:cubicBezTo>
                  <a:cubicBezTo>
                    <a:pt x="76" y="10254"/>
                    <a:pt x="0" y="10905"/>
                    <a:pt x="151" y="11457"/>
                  </a:cubicBezTo>
                  <a:cubicBezTo>
                    <a:pt x="226" y="11732"/>
                    <a:pt x="376" y="11983"/>
                    <a:pt x="577" y="12208"/>
                  </a:cubicBezTo>
                  <a:cubicBezTo>
                    <a:pt x="752" y="12384"/>
                    <a:pt x="953" y="12534"/>
                    <a:pt x="1178" y="12635"/>
                  </a:cubicBezTo>
                  <a:cubicBezTo>
                    <a:pt x="1429" y="12735"/>
                    <a:pt x="1680" y="12760"/>
                    <a:pt x="1955" y="12760"/>
                  </a:cubicBezTo>
                  <a:lnTo>
                    <a:pt x="2131" y="12760"/>
                  </a:lnTo>
                  <a:cubicBezTo>
                    <a:pt x="2632" y="12735"/>
                    <a:pt x="3108" y="12609"/>
                    <a:pt x="3534" y="12309"/>
                  </a:cubicBezTo>
                  <a:cubicBezTo>
                    <a:pt x="3835" y="12083"/>
                    <a:pt x="4086" y="11782"/>
                    <a:pt x="4286" y="11457"/>
                  </a:cubicBezTo>
                  <a:cubicBezTo>
                    <a:pt x="4361" y="11381"/>
                    <a:pt x="4361" y="11281"/>
                    <a:pt x="4361" y="11181"/>
                  </a:cubicBezTo>
                  <a:cubicBezTo>
                    <a:pt x="4411" y="11131"/>
                    <a:pt x="4462" y="11106"/>
                    <a:pt x="4512" y="11056"/>
                  </a:cubicBezTo>
                  <a:cubicBezTo>
                    <a:pt x="4587" y="10930"/>
                    <a:pt x="4662" y="10805"/>
                    <a:pt x="4712" y="10680"/>
                  </a:cubicBezTo>
                  <a:cubicBezTo>
                    <a:pt x="4737" y="10579"/>
                    <a:pt x="4762" y="10479"/>
                    <a:pt x="4762" y="10379"/>
                  </a:cubicBezTo>
                  <a:cubicBezTo>
                    <a:pt x="4812" y="10128"/>
                    <a:pt x="4812" y="9853"/>
                    <a:pt x="4838" y="9602"/>
                  </a:cubicBezTo>
                  <a:cubicBezTo>
                    <a:pt x="4863" y="9351"/>
                    <a:pt x="4888" y="9101"/>
                    <a:pt x="4888" y="8875"/>
                  </a:cubicBezTo>
                  <a:cubicBezTo>
                    <a:pt x="4963" y="7848"/>
                    <a:pt x="5063" y="6820"/>
                    <a:pt x="5138" y="5792"/>
                  </a:cubicBezTo>
                  <a:cubicBezTo>
                    <a:pt x="5138" y="5792"/>
                    <a:pt x="5138" y="5792"/>
                    <a:pt x="5138" y="5767"/>
                  </a:cubicBezTo>
                  <a:cubicBezTo>
                    <a:pt x="5214" y="4890"/>
                    <a:pt x="5289" y="4013"/>
                    <a:pt x="5389" y="3136"/>
                  </a:cubicBezTo>
                  <a:cubicBezTo>
                    <a:pt x="5464" y="2284"/>
                    <a:pt x="5539" y="1431"/>
                    <a:pt x="5640" y="579"/>
                  </a:cubicBezTo>
                  <a:cubicBezTo>
                    <a:pt x="5690" y="304"/>
                    <a:pt x="5514" y="53"/>
                    <a:pt x="5239" y="3"/>
                  </a:cubicBezTo>
                  <a:cubicBezTo>
                    <a:pt x="5221" y="1"/>
                    <a:pt x="5204" y="1"/>
                    <a:pt x="5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68"/>
            <p:cNvSpPr/>
            <p:nvPr/>
          </p:nvSpPr>
          <p:spPr>
            <a:xfrm>
              <a:off x="5742650" y="4735625"/>
              <a:ext cx="124700" cy="299525"/>
            </a:xfrm>
            <a:custGeom>
              <a:avLst/>
              <a:gdLst/>
              <a:ahLst/>
              <a:cxnLst/>
              <a:rect l="l" t="t" r="r" b="b"/>
              <a:pathLst>
                <a:path w="4988" h="11981" extrusionOk="0">
                  <a:moveTo>
                    <a:pt x="2983" y="9825"/>
                  </a:moveTo>
                  <a:cubicBezTo>
                    <a:pt x="3133" y="9850"/>
                    <a:pt x="3258" y="9850"/>
                    <a:pt x="3409" y="9875"/>
                  </a:cubicBezTo>
                  <a:cubicBezTo>
                    <a:pt x="3409" y="9875"/>
                    <a:pt x="3434" y="9901"/>
                    <a:pt x="3459" y="9901"/>
                  </a:cubicBezTo>
                  <a:cubicBezTo>
                    <a:pt x="3509" y="9926"/>
                    <a:pt x="3559" y="9926"/>
                    <a:pt x="3609" y="9951"/>
                  </a:cubicBezTo>
                  <a:cubicBezTo>
                    <a:pt x="3634" y="9976"/>
                    <a:pt x="3684" y="10001"/>
                    <a:pt x="3709" y="10026"/>
                  </a:cubicBezTo>
                  <a:cubicBezTo>
                    <a:pt x="3760" y="10051"/>
                    <a:pt x="3785" y="10076"/>
                    <a:pt x="3810" y="10101"/>
                  </a:cubicBezTo>
                  <a:cubicBezTo>
                    <a:pt x="3835" y="10126"/>
                    <a:pt x="3860" y="10151"/>
                    <a:pt x="3885" y="10176"/>
                  </a:cubicBezTo>
                  <a:cubicBezTo>
                    <a:pt x="3910" y="10201"/>
                    <a:pt x="3910" y="10226"/>
                    <a:pt x="3935" y="10226"/>
                  </a:cubicBezTo>
                  <a:cubicBezTo>
                    <a:pt x="3935" y="10251"/>
                    <a:pt x="3960" y="10276"/>
                    <a:pt x="3960" y="10302"/>
                  </a:cubicBezTo>
                  <a:cubicBezTo>
                    <a:pt x="3960" y="10302"/>
                    <a:pt x="3960" y="10327"/>
                    <a:pt x="3985" y="10327"/>
                  </a:cubicBezTo>
                  <a:cubicBezTo>
                    <a:pt x="3985" y="10352"/>
                    <a:pt x="3985" y="10352"/>
                    <a:pt x="3985" y="10377"/>
                  </a:cubicBezTo>
                  <a:cubicBezTo>
                    <a:pt x="3985" y="10377"/>
                    <a:pt x="3985" y="10402"/>
                    <a:pt x="3985" y="10402"/>
                  </a:cubicBezTo>
                  <a:cubicBezTo>
                    <a:pt x="3985" y="10427"/>
                    <a:pt x="3985" y="10427"/>
                    <a:pt x="3985" y="10452"/>
                  </a:cubicBezTo>
                  <a:cubicBezTo>
                    <a:pt x="3985" y="10452"/>
                    <a:pt x="3985" y="10452"/>
                    <a:pt x="3985" y="10477"/>
                  </a:cubicBezTo>
                  <a:cubicBezTo>
                    <a:pt x="3985" y="10502"/>
                    <a:pt x="3960" y="10527"/>
                    <a:pt x="3960" y="10527"/>
                  </a:cubicBezTo>
                  <a:cubicBezTo>
                    <a:pt x="3960" y="10552"/>
                    <a:pt x="3960" y="10577"/>
                    <a:pt x="3935" y="10577"/>
                  </a:cubicBezTo>
                  <a:cubicBezTo>
                    <a:pt x="3935" y="10602"/>
                    <a:pt x="3935" y="10602"/>
                    <a:pt x="3910" y="10627"/>
                  </a:cubicBezTo>
                  <a:cubicBezTo>
                    <a:pt x="3910" y="10652"/>
                    <a:pt x="3885" y="10677"/>
                    <a:pt x="3860" y="10703"/>
                  </a:cubicBezTo>
                  <a:cubicBezTo>
                    <a:pt x="3835" y="10728"/>
                    <a:pt x="3810" y="10753"/>
                    <a:pt x="3785" y="10778"/>
                  </a:cubicBezTo>
                  <a:cubicBezTo>
                    <a:pt x="3735" y="10803"/>
                    <a:pt x="3709" y="10828"/>
                    <a:pt x="3659" y="10853"/>
                  </a:cubicBezTo>
                  <a:cubicBezTo>
                    <a:pt x="3634" y="10878"/>
                    <a:pt x="3609" y="10903"/>
                    <a:pt x="3559" y="10903"/>
                  </a:cubicBezTo>
                  <a:cubicBezTo>
                    <a:pt x="3534" y="10928"/>
                    <a:pt x="3509" y="10928"/>
                    <a:pt x="3484" y="10928"/>
                  </a:cubicBezTo>
                  <a:cubicBezTo>
                    <a:pt x="3434" y="10953"/>
                    <a:pt x="3384" y="10978"/>
                    <a:pt x="3334" y="10978"/>
                  </a:cubicBezTo>
                  <a:cubicBezTo>
                    <a:pt x="3258" y="10978"/>
                    <a:pt x="3183" y="11003"/>
                    <a:pt x="3133" y="11003"/>
                  </a:cubicBezTo>
                  <a:lnTo>
                    <a:pt x="2832" y="11003"/>
                  </a:lnTo>
                  <a:cubicBezTo>
                    <a:pt x="2707" y="10978"/>
                    <a:pt x="2582" y="10978"/>
                    <a:pt x="2456" y="10928"/>
                  </a:cubicBezTo>
                  <a:cubicBezTo>
                    <a:pt x="2381" y="10928"/>
                    <a:pt x="2306" y="10903"/>
                    <a:pt x="2256" y="10878"/>
                  </a:cubicBezTo>
                  <a:cubicBezTo>
                    <a:pt x="2181" y="10853"/>
                    <a:pt x="2131" y="10828"/>
                    <a:pt x="2080" y="10803"/>
                  </a:cubicBezTo>
                  <a:cubicBezTo>
                    <a:pt x="2005" y="10778"/>
                    <a:pt x="1930" y="10728"/>
                    <a:pt x="1855" y="10677"/>
                  </a:cubicBezTo>
                  <a:cubicBezTo>
                    <a:pt x="1830" y="10652"/>
                    <a:pt x="1780" y="10627"/>
                    <a:pt x="1755" y="10602"/>
                  </a:cubicBezTo>
                  <a:cubicBezTo>
                    <a:pt x="1679" y="10527"/>
                    <a:pt x="1629" y="10477"/>
                    <a:pt x="1579" y="10402"/>
                  </a:cubicBezTo>
                  <a:cubicBezTo>
                    <a:pt x="1554" y="10377"/>
                    <a:pt x="1529" y="10352"/>
                    <a:pt x="1504" y="10327"/>
                  </a:cubicBezTo>
                  <a:cubicBezTo>
                    <a:pt x="1730" y="10201"/>
                    <a:pt x="1930" y="10076"/>
                    <a:pt x="2156" y="9976"/>
                  </a:cubicBezTo>
                  <a:cubicBezTo>
                    <a:pt x="2231" y="9951"/>
                    <a:pt x="2306" y="9901"/>
                    <a:pt x="2406" y="9875"/>
                  </a:cubicBezTo>
                  <a:cubicBezTo>
                    <a:pt x="2456" y="9875"/>
                    <a:pt x="2532" y="9850"/>
                    <a:pt x="2607" y="9825"/>
                  </a:cubicBezTo>
                  <a:close/>
                  <a:moveTo>
                    <a:pt x="501" y="1"/>
                  </a:moveTo>
                  <a:cubicBezTo>
                    <a:pt x="251" y="1"/>
                    <a:pt x="0" y="226"/>
                    <a:pt x="0" y="502"/>
                  </a:cubicBezTo>
                  <a:cubicBezTo>
                    <a:pt x="0" y="828"/>
                    <a:pt x="25" y="1179"/>
                    <a:pt x="50" y="1530"/>
                  </a:cubicBezTo>
                  <a:cubicBezTo>
                    <a:pt x="100" y="2733"/>
                    <a:pt x="126" y="3911"/>
                    <a:pt x="151" y="5114"/>
                  </a:cubicBezTo>
                  <a:cubicBezTo>
                    <a:pt x="151" y="6166"/>
                    <a:pt x="176" y="7219"/>
                    <a:pt x="201" y="8271"/>
                  </a:cubicBezTo>
                  <a:cubicBezTo>
                    <a:pt x="226" y="8497"/>
                    <a:pt x="226" y="8748"/>
                    <a:pt x="226" y="8998"/>
                  </a:cubicBezTo>
                  <a:cubicBezTo>
                    <a:pt x="251" y="9274"/>
                    <a:pt x="251" y="9575"/>
                    <a:pt x="276" y="9850"/>
                  </a:cubicBezTo>
                  <a:cubicBezTo>
                    <a:pt x="301" y="10001"/>
                    <a:pt x="351" y="10151"/>
                    <a:pt x="476" y="10251"/>
                  </a:cubicBezTo>
                  <a:cubicBezTo>
                    <a:pt x="451" y="10377"/>
                    <a:pt x="451" y="10502"/>
                    <a:pt x="501" y="10602"/>
                  </a:cubicBezTo>
                  <a:cubicBezTo>
                    <a:pt x="752" y="11028"/>
                    <a:pt x="1103" y="11429"/>
                    <a:pt x="1554" y="11655"/>
                  </a:cubicBezTo>
                  <a:cubicBezTo>
                    <a:pt x="1805" y="11780"/>
                    <a:pt x="2055" y="11855"/>
                    <a:pt x="2306" y="11931"/>
                  </a:cubicBezTo>
                  <a:cubicBezTo>
                    <a:pt x="2532" y="11956"/>
                    <a:pt x="2732" y="11981"/>
                    <a:pt x="2958" y="11981"/>
                  </a:cubicBezTo>
                  <a:lnTo>
                    <a:pt x="3033" y="11981"/>
                  </a:lnTo>
                  <a:cubicBezTo>
                    <a:pt x="3183" y="11981"/>
                    <a:pt x="3308" y="11981"/>
                    <a:pt x="3459" y="11956"/>
                  </a:cubicBezTo>
                  <a:cubicBezTo>
                    <a:pt x="3634" y="11931"/>
                    <a:pt x="3785" y="11880"/>
                    <a:pt x="3935" y="11830"/>
                  </a:cubicBezTo>
                  <a:cubicBezTo>
                    <a:pt x="4386" y="11655"/>
                    <a:pt x="4787" y="11254"/>
                    <a:pt x="4912" y="10803"/>
                  </a:cubicBezTo>
                  <a:cubicBezTo>
                    <a:pt x="4988" y="10552"/>
                    <a:pt x="4988" y="10327"/>
                    <a:pt x="4938" y="10076"/>
                  </a:cubicBezTo>
                  <a:cubicBezTo>
                    <a:pt x="4887" y="9850"/>
                    <a:pt x="4737" y="9650"/>
                    <a:pt x="4587" y="9474"/>
                  </a:cubicBezTo>
                  <a:cubicBezTo>
                    <a:pt x="4386" y="9274"/>
                    <a:pt x="4136" y="9099"/>
                    <a:pt x="3860" y="8998"/>
                  </a:cubicBezTo>
                  <a:cubicBezTo>
                    <a:pt x="3735" y="8948"/>
                    <a:pt x="3584" y="8898"/>
                    <a:pt x="3434" y="8898"/>
                  </a:cubicBezTo>
                  <a:cubicBezTo>
                    <a:pt x="3359" y="8873"/>
                    <a:pt x="3283" y="8873"/>
                    <a:pt x="3208" y="8848"/>
                  </a:cubicBezTo>
                  <a:cubicBezTo>
                    <a:pt x="3084" y="8838"/>
                    <a:pt x="2963" y="8831"/>
                    <a:pt x="2844" y="8831"/>
                  </a:cubicBezTo>
                  <a:cubicBezTo>
                    <a:pt x="2675" y="8831"/>
                    <a:pt x="2507" y="8844"/>
                    <a:pt x="2331" y="8873"/>
                  </a:cubicBezTo>
                  <a:cubicBezTo>
                    <a:pt x="2105" y="8923"/>
                    <a:pt x="1880" y="9023"/>
                    <a:pt x="1654" y="9124"/>
                  </a:cubicBezTo>
                  <a:cubicBezTo>
                    <a:pt x="1504" y="9199"/>
                    <a:pt x="1379" y="9274"/>
                    <a:pt x="1228" y="9349"/>
                  </a:cubicBezTo>
                  <a:cubicBezTo>
                    <a:pt x="1203" y="8497"/>
                    <a:pt x="1178" y="7670"/>
                    <a:pt x="1153" y="6818"/>
                  </a:cubicBezTo>
                  <a:cubicBezTo>
                    <a:pt x="1128" y="5790"/>
                    <a:pt x="1128" y="4763"/>
                    <a:pt x="1103" y="3735"/>
                  </a:cubicBezTo>
                  <a:cubicBezTo>
                    <a:pt x="1078" y="3159"/>
                    <a:pt x="1078" y="2607"/>
                    <a:pt x="1053" y="2031"/>
                  </a:cubicBezTo>
                  <a:cubicBezTo>
                    <a:pt x="1053" y="1530"/>
                    <a:pt x="1003" y="1028"/>
                    <a:pt x="978" y="527"/>
                  </a:cubicBezTo>
                  <a:cubicBezTo>
                    <a:pt x="978" y="527"/>
                    <a:pt x="978" y="527"/>
                    <a:pt x="978" y="502"/>
                  </a:cubicBezTo>
                  <a:cubicBezTo>
                    <a:pt x="978" y="251"/>
                    <a:pt x="777" y="26"/>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68"/>
            <p:cNvSpPr/>
            <p:nvPr/>
          </p:nvSpPr>
          <p:spPr>
            <a:xfrm>
              <a:off x="5615450" y="3931050"/>
              <a:ext cx="28850" cy="138550"/>
            </a:xfrm>
            <a:custGeom>
              <a:avLst/>
              <a:gdLst/>
              <a:ahLst/>
              <a:cxnLst/>
              <a:rect l="l" t="t" r="r" b="b"/>
              <a:pathLst>
                <a:path w="1154" h="5542" extrusionOk="0">
                  <a:moveTo>
                    <a:pt x="629" y="1"/>
                  </a:moveTo>
                  <a:cubicBezTo>
                    <a:pt x="612" y="1"/>
                    <a:pt x="595" y="1"/>
                    <a:pt x="577" y="3"/>
                  </a:cubicBezTo>
                  <a:cubicBezTo>
                    <a:pt x="351" y="28"/>
                    <a:pt x="151" y="254"/>
                    <a:pt x="151" y="504"/>
                  </a:cubicBezTo>
                  <a:cubicBezTo>
                    <a:pt x="151" y="504"/>
                    <a:pt x="151" y="529"/>
                    <a:pt x="151" y="554"/>
                  </a:cubicBezTo>
                  <a:cubicBezTo>
                    <a:pt x="151" y="554"/>
                    <a:pt x="151" y="554"/>
                    <a:pt x="151" y="580"/>
                  </a:cubicBezTo>
                  <a:cubicBezTo>
                    <a:pt x="151" y="930"/>
                    <a:pt x="151" y="1306"/>
                    <a:pt x="126" y="1657"/>
                  </a:cubicBezTo>
                  <a:cubicBezTo>
                    <a:pt x="101" y="2058"/>
                    <a:pt x="76" y="2434"/>
                    <a:pt x="76" y="2810"/>
                  </a:cubicBezTo>
                  <a:cubicBezTo>
                    <a:pt x="26" y="3562"/>
                    <a:pt x="0" y="4289"/>
                    <a:pt x="0" y="5041"/>
                  </a:cubicBezTo>
                  <a:cubicBezTo>
                    <a:pt x="0" y="5316"/>
                    <a:pt x="201" y="5542"/>
                    <a:pt x="477" y="5542"/>
                  </a:cubicBezTo>
                  <a:cubicBezTo>
                    <a:pt x="752" y="5542"/>
                    <a:pt x="978" y="5341"/>
                    <a:pt x="978" y="5066"/>
                  </a:cubicBezTo>
                  <a:cubicBezTo>
                    <a:pt x="1003" y="4289"/>
                    <a:pt x="1028" y="3512"/>
                    <a:pt x="1053" y="2735"/>
                  </a:cubicBezTo>
                  <a:cubicBezTo>
                    <a:pt x="1078" y="2359"/>
                    <a:pt x="1103" y="1958"/>
                    <a:pt x="1103" y="1582"/>
                  </a:cubicBezTo>
                  <a:cubicBezTo>
                    <a:pt x="1128" y="1382"/>
                    <a:pt x="1128" y="1181"/>
                    <a:pt x="1128" y="981"/>
                  </a:cubicBezTo>
                  <a:cubicBezTo>
                    <a:pt x="1128" y="880"/>
                    <a:pt x="1153" y="780"/>
                    <a:pt x="1128" y="680"/>
                  </a:cubicBezTo>
                  <a:cubicBezTo>
                    <a:pt x="1128" y="580"/>
                    <a:pt x="1153" y="479"/>
                    <a:pt x="1128" y="379"/>
                  </a:cubicBezTo>
                  <a:cubicBezTo>
                    <a:pt x="1058" y="168"/>
                    <a:pt x="878" y="1"/>
                    <a:pt x="6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68"/>
            <p:cNvSpPr/>
            <p:nvPr/>
          </p:nvSpPr>
          <p:spPr>
            <a:xfrm>
              <a:off x="5693150" y="3933125"/>
              <a:ext cx="25700" cy="118950"/>
            </a:xfrm>
            <a:custGeom>
              <a:avLst/>
              <a:gdLst/>
              <a:ahLst/>
              <a:cxnLst/>
              <a:rect l="l" t="t" r="r" b="b"/>
              <a:pathLst>
                <a:path w="1028" h="4758" extrusionOk="0">
                  <a:moveTo>
                    <a:pt x="533" y="1"/>
                  </a:moveTo>
                  <a:cubicBezTo>
                    <a:pt x="311" y="1"/>
                    <a:pt x="112" y="139"/>
                    <a:pt x="50" y="346"/>
                  </a:cubicBezTo>
                  <a:cubicBezTo>
                    <a:pt x="25" y="446"/>
                    <a:pt x="50" y="522"/>
                    <a:pt x="25" y="597"/>
                  </a:cubicBezTo>
                  <a:cubicBezTo>
                    <a:pt x="25" y="697"/>
                    <a:pt x="25" y="772"/>
                    <a:pt x="25" y="847"/>
                  </a:cubicBezTo>
                  <a:cubicBezTo>
                    <a:pt x="25" y="1023"/>
                    <a:pt x="25" y="1198"/>
                    <a:pt x="25" y="1374"/>
                  </a:cubicBezTo>
                  <a:cubicBezTo>
                    <a:pt x="25" y="1700"/>
                    <a:pt x="25" y="2000"/>
                    <a:pt x="25" y="2326"/>
                  </a:cubicBezTo>
                  <a:cubicBezTo>
                    <a:pt x="0" y="2978"/>
                    <a:pt x="0" y="3629"/>
                    <a:pt x="0" y="4256"/>
                  </a:cubicBezTo>
                  <a:cubicBezTo>
                    <a:pt x="0" y="4532"/>
                    <a:pt x="201" y="4757"/>
                    <a:pt x="476" y="4757"/>
                  </a:cubicBezTo>
                  <a:cubicBezTo>
                    <a:pt x="752" y="4757"/>
                    <a:pt x="978" y="4557"/>
                    <a:pt x="978" y="4281"/>
                  </a:cubicBezTo>
                  <a:cubicBezTo>
                    <a:pt x="978" y="3654"/>
                    <a:pt x="1003" y="3028"/>
                    <a:pt x="1003" y="2401"/>
                  </a:cubicBezTo>
                  <a:cubicBezTo>
                    <a:pt x="1003" y="2050"/>
                    <a:pt x="1003" y="1725"/>
                    <a:pt x="1028" y="1399"/>
                  </a:cubicBezTo>
                  <a:cubicBezTo>
                    <a:pt x="1028" y="1098"/>
                    <a:pt x="1003" y="797"/>
                    <a:pt x="1028" y="497"/>
                  </a:cubicBezTo>
                  <a:cubicBezTo>
                    <a:pt x="1028" y="296"/>
                    <a:pt x="877" y="70"/>
                    <a:pt x="677" y="20"/>
                  </a:cubicBezTo>
                  <a:cubicBezTo>
                    <a:pt x="629" y="7"/>
                    <a:pt x="580"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68"/>
            <p:cNvSpPr/>
            <p:nvPr/>
          </p:nvSpPr>
          <p:spPr>
            <a:xfrm>
              <a:off x="5458800" y="4034125"/>
              <a:ext cx="432375" cy="156425"/>
            </a:xfrm>
            <a:custGeom>
              <a:avLst/>
              <a:gdLst/>
              <a:ahLst/>
              <a:cxnLst/>
              <a:rect l="l" t="t" r="r" b="b"/>
              <a:pathLst>
                <a:path w="17295" h="6257" extrusionOk="0">
                  <a:moveTo>
                    <a:pt x="13881" y="0"/>
                  </a:moveTo>
                  <a:cubicBezTo>
                    <a:pt x="13690" y="0"/>
                    <a:pt x="13500" y="18"/>
                    <a:pt x="13309" y="66"/>
                  </a:cubicBezTo>
                  <a:cubicBezTo>
                    <a:pt x="13058" y="116"/>
                    <a:pt x="12833" y="191"/>
                    <a:pt x="12632" y="291"/>
                  </a:cubicBezTo>
                  <a:cubicBezTo>
                    <a:pt x="12382" y="416"/>
                    <a:pt x="12156" y="567"/>
                    <a:pt x="11931" y="717"/>
                  </a:cubicBezTo>
                  <a:cubicBezTo>
                    <a:pt x="11730" y="868"/>
                    <a:pt x="11530" y="1018"/>
                    <a:pt x="11329" y="1193"/>
                  </a:cubicBezTo>
                  <a:cubicBezTo>
                    <a:pt x="11129" y="1344"/>
                    <a:pt x="10953" y="1494"/>
                    <a:pt x="10753" y="1645"/>
                  </a:cubicBezTo>
                  <a:cubicBezTo>
                    <a:pt x="10552" y="1820"/>
                    <a:pt x="10327" y="1995"/>
                    <a:pt x="10126" y="2146"/>
                  </a:cubicBezTo>
                  <a:cubicBezTo>
                    <a:pt x="9926" y="2321"/>
                    <a:pt x="9725" y="2447"/>
                    <a:pt x="9525" y="2597"/>
                  </a:cubicBezTo>
                  <a:cubicBezTo>
                    <a:pt x="9274" y="2747"/>
                    <a:pt x="9048" y="2873"/>
                    <a:pt x="8798" y="2998"/>
                  </a:cubicBezTo>
                  <a:cubicBezTo>
                    <a:pt x="8647" y="3048"/>
                    <a:pt x="8497" y="3123"/>
                    <a:pt x="8347" y="3173"/>
                  </a:cubicBezTo>
                  <a:cubicBezTo>
                    <a:pt x="8246" y="3198"/>
                    <a:pt x="8146" y="3223"/>
                    <a:pt x="8046" y="3249"/>
                  </a:cubicBezTo>
                  <a:cubicBezTo>
                    <a:pt x="7946" y="3249"/>
                    <a:pt x="7820" y="3274"/>
                    <a:pt x="7720" y="3274"/>
                  </a:cubicBezTo>
                  <a:lnTo>
                    <a:pt x="7394" y="3274"/>
                  </a:lnTo>
                  <a:cubicBezTo>
                    <a:pt x="7294" y="3249"/>
                    <a:pt x="7219" y="3249"/>
                    <a:pt x="7119" y="3223"/>
                  </a:cubicBezTo>
                  <a:cubicBezTo>
                    <a:pt x="6993" y="3198"/>
                    <a:pt x="6868" y="3148"/>
                    <a:pt x="6743" y="3123"/>
                  </a:cubicBezTo>
                  <a:cubicBezTo>
                    <a:pt x="6592" y="3048"/>
                    <a:pt x="6442" y="2998"/>
                    <a:pt x="6292" y="2923"/>
                  </a:cubicBezTo>
                  <a:cubicBezTo>
                    <a:pt x="6016" y="2772"/>
                    <a:pt x="5740" y="2622"/>
                    <a:pt x="5489" y="2447"/>
                  </a:cubicBezTo>
                  <a:cubicBezTo>
                    <a:pt x="5038" y="2171"/>
                    <a:pt x="4587" y="1895"/>
                    <a:pt x="4111" y="1670"/>
                  </a:cubicBezTo>
                  <a:cubicBezTo>
                    <a:pt x="3860" y="1544"/>
                    <a:pt x="3610" y="1469"/>
                    <a:pt x="3359" y="1394"/>
                  </a:cubicBezTo>
                  <a:cubicBezTo>
                    <a:pt x="3173" y="1363"/>
                    <a:pt x="2987" y="1342"/>
                    <a:pt x="2802" y="1342"/>
                  </a:cubicBezTo>
                  <a:cubicBezTo>
                    <a:pt x="2687" y="1342"/>
                    <a:pt x="2572" y="1350"/>
                    <a:pt x="2457" y="1369"/>
                  </a:cubicBezTo>
                  <a:cubicBezTo>
                    <a:pt x="2131" y="1419"/>
                    <a:pt x="1830" y="1519"/>
                    <a:pt x="1555" y="1695"/>
                  </a:cubicBezTo>
                  <a:cubicBezTo>
                    <a:pt x="1279" y="1870"/>
                    <a:pt x="1053" y="2121"/>
                    <a:pt x="853" y="2371"/>
                  </a:cubicBezTo>
                  <a:cubicBezTo>
                    <a:pt x="577" y="2772"/>
                    <a:pt x="402" y="3249"/>
                    <a:pt x="276" y="3725"/>
                  </a:cubicBezTo>
                  <a:cubicBezTo>
                    <a:pt x="201" y="4000"/>
                    <a:pt x="151" y="4276"/>
                    <a:pt x="101" y="4552"/>
                  </a:cubicBezTo>
                  <a:cubicBezTo>
                    <a:pt x="51" y="4828"/>
                    <a:pt x="26" y="5078"/>
                    <a:pt x="26" y="5354"/>
                  </a:cubicBezTo>
                  <a:cubicBezTo>
                    <a:pt x="1" y="5579"/>
                    <a:pt x="26" y="5830"/>
                    <a:pt x="151" y="6031"/>
                  </a:cubicBezTo>
                  <a:cubicBezTo>
                    <a:pt x="226" y="6181"/>
                    <a:pt x="402" y="6256"/>
                    <a:pt x="552" y="6256"/>
                  </a:cubicBezTo>
                  <a:cubicBezTo>
                    <a:pt x="828" y="6256"/>
                    <a:pt x="1053" y="6031"/>
                    <a:pt x="1053" y="5780"/>
                  </a:cubicBezTo>
                  <a:cubicBezTo>
                    <a:pt x="1053" y="5705"/>
                    <a:pt x="1028" y="5630"/>
                    <a:pt x="1003" y="5579"/>
                  </a:cubicBezTo>
                  <a:cubicBezTo>
                    <a:pt x="1003" y="5529"/>
                    <a:pt x="1003" y="5504"/>
                    <a:pt x="1003" y="5479"/>
                  </a:cubicBezTo>
                  <a:cubicBezTo>
                    <a:pt x="1003" y="5379"/>
                    <a:pt x="1003" y="5304"/>
                    <a:pt x="1003" y="5203"/>
                  </a:cubicBezTo>
                  <a:cubicBezTo>
                    <a:pt x="1028" y="4953"/>
                    <a:pt x="1078" y="4702"/>
                    <a:pt x="1129" y="4452"/>
                  </a:cubicBezTo>
                  <a:cubicBezTo>
                    <a:pt x="1204" y="4126"/>
                    <a:pt x="1254" y="3825"/>
                    <a:pt x="1379" y="3524"/>
                  </a:cubicBezTo>
                  <a:cubicBezTo>
                    <a:pt x="1404" y="3424"/>
                    <a:pt x="1454" y="3324"/>
                    <a:pt x="1505" y="3223"/>
                  </a:cubicBezTo>
                  <a:cubicBezTo>
                    <a:pt x="1555" y="3123"/>
                    <a:pt x="1605" y="3048"/>
                    <a:pt x="1655" y="2973"/>
                  </a:cubicBezTo>
                  <a:cubicBezTo>
                    <a:pt x="1680" y="2898"/>
                    <a:pt x="1730" y="2848"/>
                    <a:pt x="1780" y="2797"/>
                  </a:cubicBezTo>
                  <a:cubicBezTo>
                    <a:pt x="1830" y="2722"/>
                    <a:pt x="1906" y="2672"/>
                    <a:pt x="1956" y="2622"/>
                  </a:cubicBezTo>
                  <a:cubicBezTo>
                    <a:pt x="2006" y="2597"/>
                    <a:pt x="2056" y="2547"/>
                    <a:pt x="2106" y="2522"/>
                  </a:cubicBezTo>
                  <a:cubicBezTo>
                    <a:pt x="2156" y="2497"/>
                    <a:pt x="2206" y="2472"/>
                    <a:pt x="2256" y="2447"/>
                  </a:cubicBezTo>
                  <a:cubicBezTo>
                    <a:pt x="2307" y="2421"/>
                    <a:pt x="2357" y="2396"/>
                    <a:pt x="2407" y="2371"/>
                  </a:cubicBezTo>
                  <a:cubicBezTo>
                    <a:pt x="2457" y="2371"/>
                    <a:pt x="2532" y="2346"/>
                    <a:pt x="2582" y="2346"/>
                  </a:cubicBezTo>
                  <a:cubicBezTo>
                    <a:pt x="2632" y="2346"/>
                    <a:pt x="2682" y="2321"/>
                    <a:pt x="2733" y="2321"/>
                  </a:cubicBezTo>
                  <a:cubicBezTo>
                    <a:pt x="2808" y="2321"/>
                    <a:pt x="2858" y="2321"/>
                    <a:pt x="2933" y="2346"/>
                  </a:cubicBezTo>
                  <a:cubicBezTo>
                    <a:pt x="3008" y="2346"/>
                    <a:pt x="3083" y="2346"/>
                    <a:pt x="3159" y="2371"/>
                  </a:cubicBezTo>
                  <a:cubicBezTo>
                    <a:pt x="3234" y="2396"/>
                    <a:pt x="3334" y="2421"/>
                    <a:pt x="3409" y="2447"/>
                  </a:cubicBezTo>
                  <a:cubicBezTo>
                    <a:pt x="3560" y="2497"/>
                    <a:pt x="3685" y="2547"/>
                    <a:pt x="3810" y="2622"/>
                  </a:cubicBezTo>
                  <a:cubicBezTo>
                    <a:pt x="4061" y="2747"/>
                    <a:pt x="4312" y="2898"/>
                    <a:pt x="4562" y="3048"/>
                  </a:cubicBezTo>
                  <a:cubicBezTo>
                    <a:pt x="4813" y="3198"/>
                    <a:pt x="5088" y="3374"/>
                    <a:pt x="5364" y="3524"/>
                  </a:cubicBezTo>
                  <a:cubicBezTo>
                    <a:pt x="5615" y="3675"/>
                    <a:pt x="5865" y="3825"/>
                    <a:pt x="6116" y="3925"/>
                  </a:cubicBezTo>
                  <a:cubicBezTo>
                    <a:pt x="6592" y="4132"/>
                    <a:pt x="7101" y="4270"/>
                    <a:pt x="7617" y="4270"/>
                  </a:cubicBezTo>
                  <a:cubicBezTo>
                    <a:pt x="7726" y="4270"/>
                    <a:pt x="7836" y="4264"/>
                    <a:pt x="7946" y="4251"/>
                  </a:cubicBezTo>
                  <a:cubicBezTo>
                    <a:pt x="8322" y="4201"/>
                    <a:pt x="8672" y="4126"/>
                    <a:pt x="8998" y="3975"/>
                  </a:cubicBezTo>
                  <a:cubicBezTo>
                    <a:pt x="9199" y="3900"/>
                    <a:pt x="9399" y="3800"/>
                    <a:pt x="9600" y="3700"/>
                  </a:cubicBezTo>
                  <a:cubicBezTo>
                    <a:pt x="9825" y="3574"/>
                    <a:pt x="10051" y="3424"/>
                    <a:pt x="10276" y="3274"/>
                  </a:cubicBezTo>
                  <a:cubicBezTo>
                    <a:pt x="11104" y="2697"/>
                    <a:pt x="11855" y="1970"/>
                    <a:pt x="12683" y="1394"/>
                  </a:cubicBezTo>
                  <a:cubicBezTo>
                    <a:pt x="12858" y="1294"/>
                    <a:pt x="13008" y="1218"/>
                    <a:pt x="13159" y="1143"/>
                  </a:cubicBezTo>
                  <a:cubicBezTo>
                    <a:pt x="13234" y="1118"/>
                    <a:pt x="13309" y="1093"/>
                    <a:pt x="13384" y="1068"/>
                  </a:cubicBezTo>
                  <a:cubicBezTo>
                    <a:pt x="13434" y="1043"/>
                    <a:pt x="13510" y="1018"/>
                    <a:pt x="13585" y="1018"/>
                  </a:cubicBezTo>
                  <a:cubicBezTo>
                    <a:pt x="13660" y="993"/>
                    <a:pt x="13710" y="993"/>
                    <a:pt x="13785" y="993"/>
                  </a:cubicBezTo>
                  <a:lnTo>
                    <a:pt x="13986" y="993"/>
                  </a:lnTo>
                  <a:cubicBezTo>
                    <a:pt x="14061" y="993"/>
                    <a:pt x="14136" y="1018"/>
                    <a:pt x="14236" y="1018"/>
                  </a:cubicBezTo>
                  <a:cubicBezTo>
                    <a:pt x="14312" y="1043"/>
                    <a:pt x="14387" y="1068"/>
                    <a:pt x="14437" y="1093"/>
                  </a:cubicBezTo>
                  <a:cubicBezTo>
                    <a:pt x="14537" y="1118"/>
                    <a:pt x="14637" y="1168"/>
                    <a:pt x="14738" y="1218"/>
                  </a:cubicBezTo>
                  <a:cubicBezTo>
                    <a:pt x="14838" y="1269"/>
                    <a:pt x="14938" y="1344"/>
                    <a:pt x="15063" y="1419"/>
                  </a:cubicBezTo>
                  <a:cubicBezTo>
                    <a:pt x="15164" y="1494"/>
                    <a:pt x="15289" y="1594"/>
                    <a:pt x="15389" y="1695"/>
                  </a:cubicBezTo>
                  <a:cubicBezTo>
                    <a:pt x="15490" y="1770"/>
                    <a:pt x="15565" y="1845"/>
                    <a:pt x="15640" y="1945"/>
                  </a:cubicBezTo>
                  <a:cubicBezTo>
                    <a:pt x="15715" y="2046"/>
                    <a:pt x="15790" y="2146"/>
                    <a:pt x="15865" y="2246"/>
                  </a:cubicBezTo>
                  <a:cubicBezTo>
                    <a:pt x="15916" y="2346"/>
                    <a:pt x="15991" y="2447"/>
                    <a:pt x="16041" y="2572"/>
                  </a:cubicBezTo>
                  <a:cubicBezTo>
                    <a:pt x="16091" y="2697"/>
                    <a:pt x="16141" y="2848"/>
                    <a:pt x="16191" y="2998"/>
                  </a:cubicBezTo>
                  <a:cubicBezTo>
                    <a:pt x="16241" y="3123"/>
                    <a:pt x="16266" y="3249"/>
                    <a:pt x="16292" y="3374"/>
                  </a:cubicBezTo>
                  <a:cubicBezTo>
                    <a:pt x="16335" y="3614"/>
                    <a:pt x="16570" y="3759"/>
                    <a:pt x="16795" y="3759"/>
                  </a:cubicBezTo>
                  <a:cubicBezTo>
                    <a:pt x="16828" y="3759"/>
                    <a:pt x="16861" y="3756"/>
                    <a:pt x="16893" y="3750"/>
                  </a:cubicBezTo>
                  <a:cubicBezTo>
                    <a:pt x="17144" y="3675"/>
                    <a:pt x="17294" y="3399"/>
                    <a:pt x="17244" y="3148"/>
                  </a:cubicBezTo>
                  <a:cubicBezTo>
                    <a:pt x="17194" y="2848"/>
                    <a:pt x="17094" y="2547"/>
                    <a:pt x="16968" y="2246"/>
                  </a:cubicBezTo>
                  <a:cubicBezTo>
                    <a:pt x="16818" y="1895"/>
                    <a:pt x="16642" y="1594"/>
                    <a:pt x="16392" y="1319"/>
                  </a:cubicBezTo>
                  <a:cubicBezTo>
                    <a:pt x="16191" y="1043"/>
                    <a:pt x="15941" y="817"/>
                    <a:pt x="15665" y="642"/>
                  </a:cubicBezTo>
                  <a:cubicBezTo>
                    <a:pt x="15239" y="316"/>
                    <a:pt x="14738" y="91"/>
                    <a:pt x="14211" y="15"/>
                  </a:cubicBezTo>
                  <a:cubicBezTo>
                    <a:pt x="14101" y="6"/>
                    <a:pt x="13991" y="0"/>
                    <a:pt x="13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68"/>
            <p:cNvSpPr/>
            <p:nvPr/>
          </p:nvSpPr>
          <p:spPr>
            <a:xfrm>
              <a:off x="5397400" y="4234250"/>
              <a:ext cx="162925" cy="360425"/>
            </a:xfrm>
            <a:custGeom>
              <a:avLst/>
              <a:gdLst/>
              <a:ahLst/>
              <a:cxnLst/>
              <a:rect l="l" t="t" r="r" b="b"/>
              <a:pathLst>
                <a:path w="6517" h="14417" extrusionOk="0">
                  <a:moveTo>
                    <a:pt x="5945" y="1"/>
                  </a:moveTo>
                  <a:cubicBezTo>
                    <a:pt x="5794" y="1"/>
                    <a:pt x="5645" y="66"/>
                    <a:pt x="5514" y="131"/>
                  </a:cubicBezTo>
                  <a:cubicBezTo>
                    <a:pt x="5439" y="181"/>
                    <a:pt x="5339" y="231"/>
                    <a:pt x="5264" y="281"/>
                  </a:cubicBezTo>
                  <a:cubicBezTo>
                    <a:pt x="4963" y="482"/>
                    <a:pt x="4662" y="707"/>
                    <a:pt x="4362" y="933"/>
                  </a:cubicBezTo>
                  <a:cubicBezTo>
                    <a:pt x="3484" y="1584"/>
                    <a:pt x="2657" y="2286"/>
                    <a:pt x="1855" y="3038"/>
                  </a:cubicBezTo>
                  <a:cubicBezTo>
                    <a:pt x="1454" y="3389"/>
                    <a:pt x="1078" y="3765"/>
                    <a:pt x="727" y="4166"/>
                  </a:cubicBezTo>
                  <a:cubicBezTo>
                    <a:pt x="326" y="4617"/>
                    <a:pt x="76" y="5193"/>
                    <a:pt x="26" y="5820"/>
                  </a:cubicBezTo>
                  <a:cubicBezTo>
                    <a:pt x="1" y="6397"/>
                    <a:pt x="126" y="6973"/>
                    <a:pt x="351" y="7524"/>
                  </a:cubicBezTo>
                  <a:cubicBezTo>
                    <a:pt x="527" y="8001"/>
                    <a:pt x="778" y="8477"/>
                    <a:pt x="1028" y="8928"/>
                  </a:cubicBezTo>
                  <a:cubicBezTo>
                    <a:pt x="1304" y="9379"/>
                    <a:pt x="1554" y="9830"/>
                    <a:pt x="1830" y="10256"/>
                  </a:cubicBezTo>
                  <a:cubicBezTo>
                    <a:pt x="2106" y="10682"/>
                    <a:pt x="2382" y="11108"/>
                    <a:pt x="2657" y="11509"/>
                  </a:cubicBezTo>
                  <a:cubicBezTo>
                    <a:pt x="2808" y="11710"/>
                    <a:pt x="2983" y="11885"/>
                    <a:pt x="3133" y="12061"/>
                  </a:cubicBezTo>
                  <a:cubicBezTo>
                    <a:pt x="3209" y="12161"/>
                    <a:pt x="3309" y="12261"/>
                    <a:pt x="3384" y="12336"/>
                  </a:cubicBezTo>
                  <a:cubicBezTo>
                    <a:pt x="2908" y="12612"/>
                    <a:pt x="2407" y="12863"/>
                    <a:pt x="2056" y="13314"/>
                  </a:cubicBezTo>
                  <a:cubicBezTo>
                    <a:pt x="1905" y="13539"/>
                    <a:pt x="1830" y="13840"/>
                    <a:pt x="1955" y="14091"/>
                  </a:cubicBezTo>
                  <a:cubicBezTo>
                    <a:pt x="2006" y="14191"/>
                    <a:pt x="2131" y="14291"/>
                    <a:pt x="2231" y="14341"/>
                  </a:cubicBezTo>
                  <a:cubicBezTo>
                    <a:pt x="2331" y="14392"/>
                    <a:pt x="2407" y="14417"/>
                    <a:pt x="2507" y="14417"/>
                  </a:cubicBezTo>
                  <a:lnTo>
                    <a:pt x="2582" y="14417"/>
                  </a:lnTo>
                  <a:cubicBezTo>
                    <a:pt x="2783" y="14366"/>
                    <a:pt x="2983" y="14291"/>
                    <a:pt x="3159" y="14191"/>
                  </a:cubicBezTo>
                  <a:cubicBezTo>
                    <a:pt x="3259" y="14141"/>
                    <a:pt x="3359" y="14066"/>
                    <a:pt x="3459" y="13991"/>
                  </a:cubicBezTo>
                  <a:cubicBezTo>
                    <a:pt x="3484" y="13965"/>
                    <a:pt x="3534" y="13940"/>
                    <a:pt x="3560" y="13915"/>
                  </a:cubicBezTo>
                  <a:cubicBezTo>
                    <a:pt x="3579" y="13918"/>
                    <a:pt x="3599" y="13919"/>
                    <a:pt x="3619" y="13919"/>
                  </a:cubicBezTo>
                  <a:cubicBezTo>
                    <a:pt x="3825" y="13919"/>
                    <a:pt x="4028" y="13806"/>
                    <a:pt x="4211" y="13715"/>
                  </a:cubicBezTo>
                  <a:cubicBezTo>
                    <a:pt x="4487" y="13514"/>
                    <a:pt x="4687" y="13289"/>
                    <a:pt x="4888" y="13013"/>
                  </a:cubicBezTo>
                  <a:cubicBezTo>
                    <a:pt x="4938" y="12913"/>
                    <a:pt x="4963" y="12788"/>
                    <a:pt x="4938" y="12662"/>
                  </a:cubicBezTo>
                  <a:cubicBezTo>
                    <a:pt x="4963" y="12637"/>
                    <a:pt x="4988" y="12612"/>
                    <a:pt x="5013" y="12562"/>
                  </a:cubicBezTo>
                  <a:cubicBezTo>
                    <a:pt x="5088" y="12512"/>
                    <a:pt x="5138" y="12437"/>
                    <a:pt x="5189" y="12387"/>
                  </a:cubicBezTo>
                  <a:cubicBezTo>
                    <a:pt x="5264" y="12286"/>
                    <a:pt x="5314" y="12211"/>
                    <a:pt x="5364" y="12111"/>
                  </a:cubicBezTo>
                  <a:cubicBezTo>
                    <a:pt x="5414" y="11986"/>
                    <a:pt x="5414" y="11860"/>
                    <a:pt x="5364" y="11735"/>
                  </a:cubicBezTo>
                  <a:cubicBezTo>
                    <a:pt x="5339" y="11635"/>
                    <a:pt x="5264" y="11534"/>
                    <a:pt x="5164" y="11484"/>
                  </a:cubicBezTo>
                  <a:cubicBezTo>
                    <a:pt x="5083" y="11444"/>
                    <a:pt x="4995" y="11418"/>
                    <a:pt x="4904" y="11418"/>
                  </a:cubicBezTo>
                  <a:cubicBezTo>
                    <a:pt x="4825" y="11418"/>
                    <a:pt x="4744" y="11438"/>
                    <a:pt x="4662" y="11484"/>
                  </a:cubicBezTo>
                  <a:cubicBezTo>
                    <a:pt x="4562" y="11534"/>
                    <a:pt x="4487" y="11610"/>
                    <a:pt x="4387" y="11685"/>
                  </a:cubicBezTo>
                  <a:cubicBezTo>
                    <a:pt x="4336" y="11735"/>
                    <a:pt x="4286" y="11785"/>
                    <a:pt x="4236" y="11810"/>
                  </a:cubicBezTo>
                  <a:cubicBezTo>
                    <a:pt x="4186" y="11760"/>
                    <a:pt x="4136" y="11710"/>
                    <a:pt x="4061" y="11635"/>
                  </a:cubicBezTo>
                  <a:cubicBezTo>
                    <a:pt x="3961" y="11509"/>
                    <a:pt x="3835" y="11384"/>
                    <a:pt x="3710" y="11234"/>
                  </a:cubicBezTo>
                  <a:cubicBezTo>
                    <a:pt x="3359" y="10782"/>
                    <a:pt x="3033" y="10306"/>
                    <a:pt x="2707" y="9805"/>
                  </a:cubicBezTo>
                  <a:cubicBezTo>
                    <a:pt x="2256" y="9078"/>
                    <a:pt x="1830" y="8351"/>
                    <a:pt x="1429" y="7574"/>
                  </a:cubicBezTo>
                  <a:cubicBezTo>
                    <a:pt x="1329" y="7349"/>
                    <a:pt x="1229" y="7098"/>
                    <a:pt x="1153" y="6873"/>
                  </a:cubicBezTo>
                  <a:cubicBezTo>
                    <a:pt x="1128" y="6722"/>
                    <a:pt x="1078" y="6572"/>
                    <a:pt x="1053" y="6422"/>
                  </a:cubicBezTo>
                  <a:cubicBezTo>
                    <a:pt x="1028" y="6321"/>
                    <a:pt x="1028" y="6196"/>
                    <a:pt x="1028" y="6071"/>
                  </a:cubicBezTo>
                  <a:cubicBezTo>
                    <a:pt x="1028" y="5970"/>
                    <a:pt x="1028" y="5870"/>
                    <a:pt x="1028" y="5795"/>
                  </a:cubicBezTo>
                  <a:cubicBezTo>
                    <a:pt x="1028" y="5720"/>
                    <a:pt x="1053" y="5670"/>
                    <a:pt x="1053" y="5594"/>
                  </a:cubicBezTo>
                  <a:cubicBezTo>
                    <a:pt x="1078" y="5544"/>
                    <a:pt x="1078" y="5469"/>
                    <a:pt x="1103" y="5394"/>
                  </a:cubicBezTo>
                  <a:cubicBezTo>
                    <a:pt x="1128" y="5344"/>
                    <a:pt x="1179" y="5269"/>
                    <a:pt x="1204" y="5219"/>
                  </a:cubicBezTo>
                  <a:cubicBezTo>
                    <a:pt x="1229" y="5143"/>
                    <a:pt x="1279" y="5068"/>
                    <a:pt x="1329" y="5018"/>
                  </a:cubicBezTo>
                  <a:cubicBezTo>
                    <a:pt x="1404" y="4893"/>
                    <a:pt x="1504" y="4767"/>
                    <a:pt x="1605" y="4642"/>
                  </a:cubicBezTo>
                  <a:cubicBezTo>
                    <a:pt x="2306" y="3940"/>
                    <a:pt x="3033" y="3289"/>
                    <a:pt x="3785" y="2662"/>
                  </a:cubicBezTo>
                  <a:cubicBezTo>
                    <a:pt x="4437" y="2111"/>
                    <a:pt x="5113" y="1584"/>
                    <a:pt x="5840" y="1083"/>
                  </a:cubicBezTo>
                  <a:cubicBezTo>
                    <a:pt x="5890" y="1058"/>
                    <a:pt x="5940" y="1033"/>
                    <a:pt x="5991" y="1008"/>
                  </a:cubicBezTo>
                  <a:cubicBezTo>
                    <a:pt x="6016" y="1008"/>
                    <a:pt x="6066" y="983"/>
                    <a:pt x="6091" y="983"/>
                  </a:cubicBezTo>
                  <a:cubicBezTo>
                    <a:pt x="6341" y="933"/>
                    <a:pt x="6517" y="657"/>
                    <a:pt x="6467" y="381"/>
                  </a:cubicBezTo>
                  <a:cubicBezTo>
                    <a:pt x="6417" y="181"/>
                    <a:pt x="6241" y="31"/>
                    <a:pt x="6016" y="5"/>
                  </a:cubicBezTo>
                  <a:cubicBezTo>
                    <a:pt x="5992" y="2"/>
                    <a:pt x="5969" y="1"/>
                    <a:pt x="59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68"/>
            <p:cNvSpPr/>
            <p:nvPr/>
          </p:nvSpPr>
          <p:spPr>
            <a:xfrm>
              <a:off x="5812825" y="3757350"/>
              <a:ext cx="248775" cy="470150"/>
            </a:xfrm>
            <a:custGeom>
              <a:avLst/>
              <a:gdLst/>
              <a:ahLst/>
              <a:cxnLst/>
              <a:rect l="l" t="t" r="r" b="b"/>
              <a:pathLst>
                <a:path w="9951" h="18806" extrusionOk="0">
                  <a:moveTo>
                    <a:pt x="7770" y="1011"/>
                  </a:moveTo>
                  <a:cubicBezTo>
                    <a:pt x="7745" y="1036"/>
                    <a:pt x="7720" y="1036"/>
                    <a:pt x="7720" y="1036"/>
                  </a:cubicBezTo>
                  <a:cubicBezTo>
                    <a:pt x="7720" y="1061"/>
                    <a:pt x="7694" y="1061"/>
                    <a:pt x="7694" y="1061"/>
                  </a:cubicBezTo>
                  <a:cubicBezTo>
                    <a:pt x="7694" y="1061"/>
                    <a:pt x="7694" y="1061"/>
                    <a:pt x="7694" y="1036"/>
                  </a:cubicBezTo>
                  <a:lnTo>
                    <a:pt x="7720" y="1036"/>
                  </a:lnTo>
                  <a:cubicBezTo>
                    <a:pt x="7745" y="1011"/>
                    <a:pt x="7745" y="1011"/>
                    <a:pt x="7770" y="1011"/>
                  </a:cubicBezTo>
                  <a:close/>
                  <a:moveTo>
                    <a:pt x="727" y="17828"/>
                  </a:moveTo>
                  <a:lnTo>
                    <a:pt x="777" y="17853"/>
                  </a:lnTo>
                  <a:cubicBezTo>
                    <a:pt x="802" y="17853"/>
                    <a:pt x="802" y="17878"/>
                    <a:pt x="802" y="17878"/>
                  </a:cubicBezTo>
                  <a:cubicBezTo>
                    <a:pt x="777" y="17853"/>
                    <a:pt x="727" y="17853"/>
                    <a:pt x="702" y="17828"/>
                  </a:cubicBezTo>
                  <a:close/>
                  <a:moveTo>
                    <a:pt x="7827" y="1"/>
                  </a:moveTo>
                  <a:cubicBezTo>
                    <a:pt x="7783" y="1"/>
                    <a:pt x="7739" y="3"/>
                    <a:pt x="7694" y="9"/>
                  </a:cubicBezTo>
                  <a:cubicBezTo>
                    <a:pt x="7444" y="59"/>
                    <a:pt x="7193" y="159"/>
                    <a:pt x="6993" y="335"/>
                  </a:cubicBezTo>
                  <a:cubicBezTo>
                    <a:pt x="6842" y="510"/>
                    <a:pt x="6742" y="736"/>
                    <a:pt x="6717" y="961"/>
                  </a:cubicBezTo>
                  <a:cubicBezTo>
                    <a:pt x="6692" y="1237"/>
                    <a:pt x="6767" y="1512"/>
                    <a:pt x="6918" y="1738"/>
                  </a:cubicBezTo>
                  <a:cubicBezTo>
                    <a:pt x="6968" y="1838"/>
                    <a:pt x="7043" y="1964"/>
                    <a:pt x="7118" y="2039"/>
                  </a:cubicBezTo>
                  <a:cubicBezTo>
                    <a:pt x="7143" y="2039"/>
                    <a:pt x="7143" y="2064"/>
                    <a:pt x="7143" y="2064"/>
                  </a:cubicBezTo>
                  <a:cubicBezTo>
                    <a:pt x="7143" y="2139"/>
                    <a:pt x="7143" y="2214"/>
                    <a:pt x="7143" y="2264"/>
                  </a:cubicBezTo>
                  <a:cubicBezTo>
                    <a:pt x="7168" y="2390"/>
                    <a:pt x="7218" y="2490"/>
                    <a:pt x="7293" y="2590"/>
                  </a:cubicBezTo>
                  <a:cubicBezTo>
                    <a:pt x="7444" y="2816"/>
                    <a:pt x="7669" y="2991"/>
                    <a:pt x="7920" y="3091"/>
                  </a:cubicBezTo>
                  <a:cubicBezTo>
                    <a:pt x="8070" y="3142"/>
                    <a:pt x="8196" y="3167"/>
                    <a:pt x="8346" y="3192"/>
                  </a:cubicBezTo>
                  <a:cubicBezTo>
                    <a:pt x="8371" y="3267"/>
                    <a:pt x="8371" y="3342"/>
                    <a:pt x="8371" y="3417"/>
                  </a:cubicBezTo>
                  <a:cubicBezTo>
                    <a:pt x="8371" y="3868"/>
                    <a:pt x="8346" y="4320"/>
                    <a:pt x="8321" y="4771"/>
                  </a:cubicBezTo>
                  <a:cubicBezTo>
                    <a:pt x="8271" y="5247"/>
                    <a:pt x="8196" y="5723"/>
                    <a:pt x="8121" y="6199"/>
                  </a:cubicBezTo>
                  <a:cubicBezTo>
                    <a:pt x="8045" y="6450"/>
                    <a:pt x="7995" y="6700"/>
                    <a:pt x="7920" y="6951"/>
                  </a:cubicBezTo>
                  <a:cubicBezTo>
                    <a:pt x="7845" y="7202"/>
                    <a:pt x="7770" y="7427"/>
                    <a:pt x="7694" y="7653"/>
                  </a:cubicBezTo>
                  <a:cubicBezTo>
                    <a:pt x="7544" y="8054"/>
                    <a:pt x="7369" y="8455"/>
                    <a:pt x="7193" y="8856"/>
                  </a:cubicBezTo>
                  <a:cubicBezTo>
                    <a:pt x="7043" y="9232"/>
                    <a:pt x="6842" y="9583"/>
                    <a:pt x="6667" y="9934"/>
                  </a:cubicBezTo>
                  <a:cubicBezTo>
                    <a:pt x="6517" y="10234"/>
                    <a:pt x="6366" y="10510"/>
                    <a:pt x="6191" y="10811"/>
                  </a:cubicBezTo>
                  <a:cubicBezTo>
                    <a:pt x="6015" y="11137"/>
                    <a:pt x="5815" y="11462"/>
                    <a:pt x="5614" y="11788"/>
                  </a:cubicBezTo>
                  <a:cubicBezTo>
                    <a:pt x="5288" y="12340"/>
                    <a:pt x="4938" y="12866"/>
                    <a:pt x="4562" y="13392"/>
                  </a:cubicBezTo>
                  <a:cubicBezTo>
                    <a:pt x="4411" y="13618"/>
                    <a:pt x="4236" y="13818"/>
                    <a:pt x="4060" y="14044"/>
                  </a:cubicBezTo>
                  <a:cubicBezTo>
                    <a:pt x="3960" y="14194"/>
                    <a:pt x="3810" y="14345"/>
                    <a:pt x="3684" y="14495"/>
                  </a:cubicBezTo>
                  <a:cubicBezTo>
                    <a:pt x="3559" y="14670"/>
                    <a:pt x="3409" y="14846"/>
                    <a:pt x="3258" y="15021"/>
                  </a:cubicBezTo>
                  <a:cubicBezTo>
                    <a:pt x="3083" y="15197"/>
                    <a:pt x="2908" y="15397"/>
                    <a:pt x="2732" y="15598"/>
                  </a:cubicBezTo>
                  <a:cubicBezTo>
                    <a:pt x="2481" y="15873"/>
                    <a:pt x="2206" y="16149"/>
                    <a:pt x="1930" y="16425"/>
                  </a:cubicBezTo>
                  <a:cubicBezTo>
                    <a:pt x="1780" y="16575"/>
                    <a:pt x="1654" y="16701"/>
                    <a:pt x="1504" y="16826"/>
                  </a:cubicBezTo>
                  <a:cubicBezTo>
                    <a:pt x="1354" y="16976"/>
                    <a:pt x="1203" y="17102"/>
                    <a:pt x="1053" y="17252"/>
                  </a:cubicBezTo>
                  <a:cubicBezTo>
                    <a:pt x="928" y="17327"/>
                    <a:pt x="827" y="17427"/>
                    <a:pt x="702" y="17528"/>
                  </a:cubicBezTo>
                  <a:cubicBezTo>
                    <a:pt x="577" y="17628"/>
                    <a:pt x="426" y="17728"/>
                    <a:pt x="301" y="17828"/>
                  </a:cubicBezTo>
                  <a:cubicBezTo>
                    <a:pt x="126" y="18004"/>
                    <a:pt x="0" y="18305"/>
                    <a:pt x="151" y="18530"/>
                  </a:cubicBezTo>
                  <a:cubicBezTo>
                    <a:pt x="251" y="18706"/>
                    <a:pt x="401" y="18781"/>
                    <a:pt x="577" y="18806"/>
                  </a:cubicBezTo>
                  <a:lnTo>
                    <a:pt x="627" y="18806"/>
                  </a:lnTo>
                  <a:cubicBezTo>
                    <a:pt x="802" y="18806"/>
                    <a:pt x="978" y="18680"/>
                    <a:pt x="1053" y="18505"/>
                  </a:cubicBezTo>
                  <a:cubicBezTo>
                    <a:pt x="1128" y="18455"/>
                    <a:pt x="1203" y="18405"/>
                    <a:pt x="1278" y="18330"/>
                  </a:cubicBezTo>
                  <a:cubicBezTo>
                    <a:pt x="1479" y="18154"/>
                    <a:pt x="1704" y="17979"/>
                    <a:pt x="1905" y="17803"/>
                  </a:cubicBezTo>
                  <a:cubicBezTo>
                    <a:pt x="2005" y="17703"/>
                    <a:pt x="2131" y="17603"/>
                    <a:pt x="2231" y="17503"/>
                  </a:cubicBezTo>
                  <a:cubicBezTo>
                    <a:pt x="2331" y="17427"/>
                    <a:pt x="2406" y="17327"/>
                    <a:pt x="2507" y="17252"/>
                  </a:cubicBezTo>
                  <a:cubicBezTo>
                    <a:pt x="2882" y="16876"/>
                    <a:pt x="3258" y="16500"/>
                    <a:pt x="3609" y="16099"/>
                  </a:cubicBezTo>
                  <a:cubicBezTo>
                    <a:pt x="3785" y="15899"/>
                    <a:pt x="3985" y="15698"/>
                    <a:pt x="4161" y="15498"/>
                  </a:cubicBezTo>
                  <a:cubicBezTo>
                    <a:pt x="4361" y="15272"/>
                    <a:pt x="4537" y="15021"/>
                    <a:pt x="4737" y="14796"/>
                  </a:cubicBezTo>
                  <a:cubicBezTo>
                    <a:pt x="4812" y="14696"/>
                    <a:pt x="4887" y="14620"/>
                    <a:pt x="4938" y="14520"/>
                  </a:cubicBezTo>
                  <a:cubicBezTo>
                    <a:pt x="5063" y="14395"/>
                    <a:pt x="5163" y="14244"/>
                    <a:pt x="5263" y="14094"/>
                  </a:cubicBezTo>
                  <a:cubicBezTo>
                    <a:pt x="5414" y="13893"/>
                    <a:pt x="5564" y="13668"/>
                    <a:pt x="5715" y="13442"/>
                  </a:cubicBezTo>
                  <a:cubicBezTo>
                    <a:pt x="6316" y="12565"/>
                    <a:pt x="6867" y="11638"/>
                    <a:pt x="7394" y="10711"/>
                  </a:cubicBezTo>
                  <a:cubicBezTo>
                    <a:pt x="7895" y="9758"/>
                    <a:pt x="8346" y="8781"/>
                    <a:pt x="8697" y="7753"/>
                  </a:cubicBezTo>
                  <a:cubicBezTo>
                    <a:pt x="8872" y="7252"/>
                    <a:pt x="8998" y="6751"/>
                    <a:pt x="9098" y="6249"/>
                  </a:cubicBezTo>
                  <a:cubicBezTo>
                    <a:pt x="9198" y="5723"/>
                    <a:pt x="9273" y="5222"/>
                    <a:pt x="9299" y="4695"/>
                  </a:cubicBezTo>
                  <a:cubicBezTo>
                    <a:pt x="9324" y="4445"/>
                    <a:pt x="9349" y="4194"/>
                    <a:pt x="9349" y="3919"/>
                  </a:cubicBezTo>
                  <a:cubicBezTo>
                    <a:pt x="9349" y="3668"/>
                    <a:pt x="9374" y="3417"/>
                    <a:pt x="9349" y="3167"/>
                  </a:cubicBezTo>
                  <a:cubicBezTo>
                    <a:pt x="9349" y="3142"/>
                    <a:pt x="9349" y="3116"/>
                    <a:pt x="9324" y="3091"/>
                  </a:cubicBezTo>
                  <a:cubicBezTo>
                    <a:pt x="9524" y="3016"/>
                    <a:pt x="9674" y="2841"/>
                    <a:pt x="9775" y="2665"/>
                  </a:cubicBezTo>
                  <a:cubicBezTo>
                    <a:pt x="9925" y="2415"/>
                    <a:pt x="9950" y="2089"/>
                    <a:pt x="9900" y="1788"/>
                  </a:cubicBezTo>
                  <a:cubicBezTo>
                    <a:pt x="9825" y="1487"/>
                    <a:pt x="9649" y="1212"/>
                    <a:pt x="9449" y="961"/>
                  </a:cubicBezTo>
                  <a:cubicBezTo>
                    <a:pt x="9273" y="761"/>
                    <a:pt x="9048" y="560"/>
                    <a:pt x="8822" y="385"/>
                  </a:cubicBezTo>
                  <a:cubicBezTo>
                    <a:pt x="8531" y="183"/>
                    <a:pt x="8199" y="1"/>
                    <a:pt x="78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353" name="Google Shape;3353;p68"/>
          <p:cNvGrpSpPr/>
          <p:nvPr/>
        </p:nvGrpSpPr>
        <p:grpSpPr>
          <a:xfrm>
            <a:off x="6385025" y="3070550"/>
            <a:ext cx="561425" cy="1204925"/>
            <a:chOff x="4240750" y="651025"/>
            <a:chExt cx="561425" cy="1204925"/>
          </a:xfrm>
        </p:grpSpPr>
        <p:grpSp>
          <p:nvGrpSpPr>
            <p:cNvPr id="3354" name="Google Shape;3354;p68"/>
            <p:cNvGrpSpPr/>
            <p:nvPr/>
          </p:nvGrpSpPr>
          <p:grpSpPr>
            <a:xfrm>
              <a:off x="4240750" y="651025"/>
              <a:ext cx="561425" cy="1204925"/>
              <a:chOff x="4240750" y="651025"/>
              <a:chExt cx="561425" cy="1204925"/>
            </a:xfrm>
          </p:grpSpPr>
          <p:sp>
            <p:nvSpPr>
              <p:cNvPr id="3355" name="Google Shape;3355;p68"/>
              <p:cNvSpPr/>
              <p:nvPr/>
            </p:nvSpPr>
            <p:spPr>
              <a:xfrm>
                <a:off x="4240750" y="651025"/>
                <a:ext cx="526975" cy="422325"/>
              </a:xfrm>
              <a:custGeom>
                <a:avLst/>
                <a:gdLst/>
                <a:ahLst/>
                <a:cxnLst/>
                <a:rect l="l" t="t" r="r" b="b"/>
                <a:pathLst>
                  <a:path w="21079" h="16893" extrusionOk="0">
                    <a:moveTo>
                      <a:pt x="10994" y="984"/>
                    </a:moveTo>
                    <a:cubicBezTo>
                      <a:pt x="11154" y="984"/>
                      <a:pt x="11317" y="990"/>
                      <a:pt x="11479" y="1003"/>
                    </a:cubicBezTo>
                    <a:cubicBezTo>
                      <a:pt x="11630" y="1028"/>
                      <a:pt x="11755" y="1053"/>
                      <a:pt x="11906" y="1078"/>
                    </a:cubicBezTo>
                    <a:cubicBezTo>
                      <a:pt x="12056" y="1103"/>
                      <a:pt x="12206" y="1153"/>
                      <a:pt x="12357" y="1203"/>
                    </a:cubicBezTo>
                    <a:cubicBezTo>
                      <a:pt x="12382" y="1203"/>
                      <a:pt x="12407" y="1228"/>
                      <a:pt x="12432" y="1228"/>
                    </a:cubicBezTo>
                    <a:cubicBezTo>
                      <a:pt x="12519" y="1272"/>
                      <a:pt x="12607" y="1299"/>
                      <a:pt x="12694" y="1299"/>
                    </a:cubicBezTo>
                    <a:cubicBezTo>
                      <a:pt x="12757" y="1299"/>
                      <a:pt x="12820" y="1285"/>
                      <a:pt x="12883" y="1254"/>
                    </a:cubicBezTo>
                    <a:cubicBezTo>
                      <a:pt x="13635" y="1429"/>
                      <a:pt x="14362" y="1629"/>
                      <a:pt x="15088" y="1880"/>
                    </a:cubicBezTo>
                    <a:cubicBezTo>
                      <a:pt x="15515" y="2030"/>
                      <a:pt x="15941" y="2206"/>
                      <a:pt x="16367" y="2431"/>
                    </a:cubicBezTo>
                    <a:cubicBezTo>
                      <a:pt x="16592" y="2557"/>
                      <a:pt x="16843" y="2707"/>
                      <a:pt x="17068" y="2858"/>
                    </a:cubicBezTo>
                    <a:cubicBezTo>
                      <a:pt x="17219" y="2958"/>
                      <a:pt x="17344" y="3033"/>
                      <a:pt x="17495" y="3158"/>
                    </a:cubicBezTo>
                    <a:cubicBezTo>
                      <a:pt x="17620" y="3259"/>
                      <a:pt x="17745" y="3384"/>
                      <a:pt x="17896" y="3509"/>
                    </a:cubicBezTo>
                    <a:cubicBezTo>
                      <a:pt x="18096" y="3710"/>
                      <a:pt x="18297" y="3935"/>
                      <a:pt x="18497" y="4161"/>
                    </a:cubicBezTo>
                    <a:cubicBezTo>
                      <a:pt x="18698" y="4411"/>
                      <a:pt x="18898" y="4662"/>
                      <a:pt x="19073" y="4913"/>
                    </a:cubicBezTo>
                    <a:cubicBezTo>
                      <a:pt x="19174" y="5088"/>
                      <a:pt x="19299" y="5264"/>
                      <a:pt x="19374" y="5439"/>
                    </a:cubicBezTo>
                    <a:cubicBezTo>
                      <a:pt x="19474" y="5640"/>
                      <a:pt x="19575" y="5840"/>
                      <a:pt x="19675" y="6015"/>
                    </a:cubicBezTo>
                    <a:cubicBezTo>
                      <a:pt x="19700" y="6116"/>
                      <a:pt x="19750" y="6216"/>
                      <a:pt x="19800" y="6341"/>
                    </a:cubicBezTo>
                    <a:cubicBezTo>
                      <a:pt x="19825" y="6442"/>
                      <a:pt x="19850" y="6517"/>
                      <a:pt x="19901" y="6617"/>
                    </a:cubicBezTo>
                    <a:cubicBezTo>
                      <a:pt x="19951" y="6817"/>
                      <a:pt x="20001" y="6993"/>
                      <a:pt x="20026" y="7168"/>
                    </a:cubicBezTo>
                    <a:cubicBezTo>
                      <a:pt x="20051" y="7294"/>
                      <a:pt x="20051" y="7444"/>
                      <a:pt x="20076" y="7569"/>
                    </a:cubicBezTo>
                    <a:cubicBezTo>
                      <a:pt x="20076" y="7670"/>
                      <a:pt x="20076" y="7745"/>
                      <a:pt x="20076" y="7845"/>
                    </a:cubicBezTo>
                    <a:lnTo>
                      <a:pt x="20076" y="8146"/>
                    </a:lnTo>
                    <a:cubicBezTo>
                      <a:pt x="20051" y="8271"/>
                      <a:pt x="20051" y="8396"/>
                      <a:pt x="20051" y="8522"/>
                    </a:cubicBezTo>
                    <a:cubicBezTo>
                      <a:pt x="20026" y="8647"/>
                      <a:pt x="20001" y="8772"/>
                      <a:pt x="19976" y="8873"/>
                    </a:cubicBezTo>
                    <a:cubicBezTo>
                      <a:pt x="19983" y="8873"/>
                      <a:pt x="19988" y="8870"/>
                      <a:pt x="19992" y="8867"/>
                    </a:cubicBezTo>
                    <a:lnTo>
                      <a:pt x="19992" y="8867"/>
                    </a:lnTo>
                    <a:cubicBezTo>
                      <a:pt x="19970" y="8977"/>
                      <a:pt x="19948" y="9088"/>
                      <a:pt x="19926" y="9198"/>
                    </a:cubicBezTo>
                    <a:cubicBezTo>
                      <a:pt x="19875" y="9299"/>
                      <a:pt x="19850" y="9424"/>
                      <a:pt x="19825" y="9524"/>
                    </a:cubicBezTo>
                    <a:cubicBezTo>
                      <a:pt x="19775" y="9624"/>
                      <a:pt x="19750" y="9725"/>
                      <a:pt x="19700" y="9825"/>
                    </a:cubicBezTo>
                    <a:cubicBezTo>
                      <a:pt x="19650" y="9950"/>
                      <a:pt x="19575" y="10076"/>
                      <a:pt x="19525" y="10176"/>
                    </a:cubicBezTo>
                    <a:cubicBezTo>
                      <a:pt x="19424" y="10376"/>
                      <a:pt x="19349" y="10552"/>
                      <a:pt x="19224" y="10727"/>
                    </a:cubicBezTo>
                    <a:cubicBezTo>
                      <a:pt x="19124" y="10903"/>
                      <a:pt x="19023" y="11078"/>
                      <a:pt x="18898" y="11254"/>
                    </a:cubicBezTo>
                    <a:lnTo>
                      <a:pt x="18773" y="11429"/>
                    </a:lnTo>
                    <a:cubicBezTo>
                      <a:pt x="18723" y="11504"/>
                      <a:pt x="18698" y="11554"/>
                      <a:pt x="18647" y="11604"/>
                    </a:cubicBezTo>
                    <a:cubicBezTo>
                      <a:pt x="18547" y="11730"/>
                      <a:pt x="18447" y="11830"/>
                      <a:pt x="18347" y="11955"/>
                    </a:cubicBezTo>
                    <a:cubicBezTo>
                      <a:pt x="18171" y="12131"/>
                      <a:pt x="17971" y="12331"/>
                      <a:pt x="17795" y="12507"/>
                    </a:cubicBezTo>
                    <a:cubicBezTo>
                      <a:pt x="17620" y="12682"/>
                      <a:pt x="17419" y="12833"/>
                      <a:pt x="17244" y="13008"/>
                    </a:cubicBezTo>
                    <a:cubicBezTo>
                      <a:pt x="17119" y="13108"/>
                      <a:pt x="16993" y="13208"/>
                      <a:pt x="16868" y="13309"/>
                    </a:cubicBezTo>
                    <a:cubicBezTo>
                      <a:pt x="16743" y="13409"/>
                      <a:pt x="16617" y="13484"/>
                      <a:pt x="16517" y="13584"/>
                    </a:cubicBezTo>
                    <a:cubicBezTo>
                      <a:pt x="16291" y="13735"/>
                      <a:pt x="16041" y="13885"/>
                      <a:pt x="15815" y="14061"/>
                    </a:cubicBezTo>
                    <a:cubicBezTo>
                      <a:pt x="15715" y="14111"/>
                      <a:pt x="15615" y="14161"/>
                      <a:pt x="15489" y="14236"/>
                    </a:cubicBezTo>
                    <a:cubicBezTo>
                      <a:pt x="15414" y="14286"/>
                      <a:pt x="15339" y="14336"/>
                      <a:pt x="15264" y="14361"/>
                    </a:cubicBezTo>
                    <a:cubicBezTo>
                      <a:pt x="15063" y="14462"/>
                      <a:pt x="14863" y="14587"/>
                      <a:pt x="14662" y="14687"/>
                    </a:cubicBezTo>
                    <a:cubicBezTo>
                      <a:pt x="14462" y="14762"/>
                      <a:pt x="14286" y="14838"/>
                      <a:pt x="14086" y="14938"/>
                    </a:cubicBezTo>
                    <a:cubicBezTo>
                      <a:pt x="13936" y="15013"/>
                      <a:pt x="13760" y="15063"/>
                      <a:pt x="13585" y="15113"/>
                    </a:cubicBezTo>
                    <a:cubicBezTo>
                      <a:pt x="13434" y="15188"/>
                      <a:pt x="13284" y="15239"/>
                      <a:pt x="13134" y="15289"/>
                    </a:cubicBezTo>
                    <a:cubicBezTo>
                      <a:pt x="12958" y="15339"/>
                      <a:pt x="12758" y="15414"/>
                      <a:pt x="12557" y="15464"/>
                    </a:cubicBezTo>
                    <a:cubicBezTo>
                      <a:pt x="12432" y="15489"/>
                      <a:pt x="12307" y="15539"/>
                      <a:pt x="12156" y="15564"/>
                    </a:cubicBezTo>
                    <a:cubicBezTo>
                      <a:pt x="12031" y="15589"/>
                      <a:pt x="11906" y="15640"/>
                      <a:pt x="11755" y="15665"/>
                    </a:cubicBezTo>
                    <a:cubicBezTo>
                      <a:pt x="11504" y="15715"/>
                      <a:pt x="11254" y="15765"/>
                      <a:pt x="11003" y="15815"/>
                    </a:cubicBezTo>
                    <a:cubicBezTo>
                      <a:pt x="10753" y="15840"/>
                      <a:pt x="10502" y="15865"/>
                      <a:pt x="10251" y="15890"/>
                    </a:cubicBezTo>
                    <a:lnTo>
                      <a:pt x="9926" y="15890"/>
                    </a:lnTo>
                    <a:cubicBezTo>
                      <a:pt x="9800" y="15915"/>
                      <a:pt x="9675" y="15915"/>
                      <a:pt x="9550" y="15915"/>
                    </a:cubicBezTo>
                    <a:cubicBezTo>
                      <a:pt x="9299" y="15890"/>
                      <a:pt x="9048" y="15890"/>
                      <a:pt x="8798" y="15890"/>
                    </a:cubicBezTo>
                    <a:cubicBezTo>
                      <a:pt x="8672" y="15865"/>
                      <a:pt x="8547" y="15865"/>
                      <a:pt x="8422" y="15840"/>
                    </a:cubicBezTo>
                    <a:cubicBezTo>
                      <a:pt x="8322" y="15840"/>
                      <a:pt x="8196" y="15815"/>
                      <a:pt x="8096" y="15815"/>
                    </a:cubicBezTo>
                    <a:cubicBezTo>
                      <a:pt x="7820" y="15765"/>
                      <a:pt x="7545" y="15715"/>
                      <a:pt x="7269" y="15665"/>
                    </a:cubicBezTo>
                    <a:cubicBezTo>
                      <a:pt x="6918" y="15589"/>
                      <a:pt x="6542" y="15489"/>
                      <a:pt x="6191" y="15364"/>
                    </a:cubicBezTo>
                    <a:cubicBezTo>
                      <a:pt x="5815" y="15213"/>
                      <a:pt x="5464" y="15063"/>
                      <a:pt x="5113" y="14888"/>
                    </a:cubicBezTo>
                    <a:cubicBezTo>
                      <a:pt x="4838" y="14737"/>
                      <a:pt x="4537" y="14587"/>
                      <a:pt x="4261" y="14386"/>
                    </a:cubicBezTo>
                    <a:cubicBezTo>
                      <a:pt x="3910" y="14136"/>
                      <a:pt x="3585" y="13885"/>
                      <a:pt x="3259" y="13584"/>
                    </a:cubicBezTo>
                    <a:cubicBezTo>
                      <a:pt x="3008" y="13359"/>
                      <a:pt x="2783" y="13108"/>
                      <a:pt x="2557" y="12858"/>
                    </a:cubicBezTo>
                    <a:cubicBezTo>
                      <a:pt x="2332" y="12582"/>
                      <a:pt x="2131" y="12306"/>
                      <a:pt x="1931" y="12005"/>
                    </a:cubicBezTo>
                    <a:cubicBezTo>
                      <a:pt x="1780" y="11755"/>
                      <a:pt x="1630" y="11504"/>
                      <a:pt x="1504" y="11229"/>
                    </a:cubicBezTo>
                    <a:cubicBezTo>
                      <a:pt x="1404" y="11003"/>
                      <a:pt x="1329" y="10752"/>
                      <a:pt x="1229" y="10527"/>
                    </a:cubicBezTo>
                    <a:cubicBezTo>
                      <a:pt x="1179" y="10301"/>
                      <a:pt x="1129" y="10076"/>
                      <a:pt x="1078" y="9850"/>
                    </a:cubicBezTo>
                    <a:cubicBezTo>
                      <a:pt x="1053" y="9650"/>
                      <a:pt x="1028" y="9474"/>
                      <a:pt x="1028" y="9274"/>
                    </a:cubicBezTo>
                    <a:cubicBezTo>
                      <a:pt x="1003" y="9048"/>
                      <a:pt x="1028" y="8848"/>
                      <a:pt x="1028" y="8622"/>
                    </a:cubicBezTo>
                    <a:cubicBezTo>
                      <a:pt x="1053" y="8371"/>
                      <a:pt x="1103" y="8146"/>
                      <a:pt x="1154" y="7895"/>
                    </a:cubicBezTo>
                    <a:cubicBezTo>
                      <a:pt x="1204" y="7645"/>
                      <a:pt x="1279" y="7419"/>
                      <a:pt x="1354" y="7193"/>
                    </a:cubicBezTo>
                    <a:cubicBezTo>
                      <a:pt x="1454" y="6868"/>
                      <a:pt x="1605" y="6567"/>
                      <a:pt x="1755" y="6266"/>
                    </a:cubicBezTo>
                    <a:cubicBezTo>
                      <a:pt x="1931" y="5940"/>
                      <a:pt x="2131" y="5589"/>
                      <a:pt x="2357" y="5264"/>
                    </a:cubicBezTo>
                    <a:cubicBezTo>
                      <a:pt x="2607" y="4913"/>
                      <a:pt x="2883" y="4562"/>
                      <a:pt x="3184" y="4211"/>
                    </a:cubicBezTo>
                    <a:cubicBezTo>
                      <a:pt x="3484" y="3910"/>
                      <a:pt x="3760" y="3634"/>
                      <a:pt x="4086" y="3359"/>
                    </a:cubicBezTo>
                    <a:cubicBezTo>
                      <a:pt x="4412" y="3108"/>
                      <a:pt x="4738" y="2858"/>
                      <a:pt x="5088" y="2632"/>
                    </a:cubicBezTo>
                    <a:cubicBezTo>
                      <a:pt x="5389" y="2457"/>
                      <a:pt x="5690" y="2306"/>
                      <a:pt x="5966" y="2131"/>
                    </a:cubicBezTo>
                    <a:cubicBezTo>
                      <a:pt x="6066" y="2081"/>
                      <a:pt x="6191" y="2056"/>
                      <a:pt x="6291" y="2005"/>
                    </a:cubicBezTo>
                    <a:cubicBezTo>
                      <a:pt x="6392" y="1955"/>
                      <a:pt x="6492" y="1905"/>
                      <a:pt x="6617" y="1855"/>
                    </a:cubicBezTo>
                    <a:cubicBezTo>
                      <a:pt x="6843" y="1780"/>
                      <a:pt x="7068" y="1680"/>
                      <a:pt x="7294" y="1604"/>
                    </a:cubicBezTo>
                    <a:cubicBezTo>
                      <a:pt x="7469" y="1554"/>
                      <a:pt x="7645" y="1504"/>
                      <a:pt x="7845" y="1454"/>
                    </a:cubicBezTo>
                    <a:cubicBezTo>
                      <a:pt x="7996" y="1404"/>
                      <a:pt x="8146" y="1379"/>
                      <a:pt x="8296" y="1329"/>
                    </a:cubicBezTo>
                    <a:cubicBezTo>
                      <a:pt x="8472" y="1304"/>
                      <a:pt x="8622" y="1254"/>
                      <a:pt x="8773" y="1228"/>
                    </a:cubicBezTo>
                    <a:cubicBezTo>
                      <a:pt x="8948" y="1203"/>
                      <a:pt x="9124" y="1153"/>
                      <a:pt x="9299" y="1128"/>
                    </a:cubicBezTo>
                    <a:lnTo>
                      <a:pt x="9976" y="1028"/>
                    </a:lnTo>
                    <a:cubicBezTo>
                      <a:pt x="10051" y="1028"/>
                      <a:pt x="10151" y="1028"/>
                      <a:pt x="10251" y="1003"/>
                    </a:cubicBezTo>
                    <a:lnTo>
                      <a:pt x="10527" y="1003"/>
                    </a:lnTo>
                    <a:cubicBezTo>
                      <a:pt x="10677" y="990"/>
                      <a:pt x="10834" y="984"/>
                      <a:pt x="10994" y="984"/>
                    </a:cubicBezTo>
                    <a:close/>
                    <a:moveTo>
                      <a:pt x="10502" y="0"/>
                    </a:moveTo>
                    <a:cubicBezTo>
                      <a:pt x="10352" y="0"/>
                      <a:pt x="10176" y="25"/>
                      <a:pt x="10026" y="51"/>
                    </a:cubicBezTo>
                    <a:cubicBezTo>
                      <a:pt x="9926" y="51"/>
                      <a:pt x="9825" y="51"/>
                      <a:pt x="9725" y="76"/>
                    </a:cubicBezTo>
                    <a:cubicBezTo>
                      <a:pt x="9449" y="126"/>
                      <a:pt x="9149" y="151"/>
                      <a:pt x="8873" y="201"/>
                    </a:cubicBezTo>
                    <a:cubicBezTo>
                      <a:pt x="8723" y="226"/>
                      <a:pt x="8572" y="251"/>
                      <a:pt x="8422" y="301"/>
                    </a:cubicBezTo>
                    <a:cubicBezTo>
                      <a:pt x="8296" y="326"/>
                      <a:pt x="8171" y="351"/>
                      <a:pt x="8021" y="376"/>
                    </a:cubicBezTo>
                    <a:cubicBezTo>
                      <a:pt x="7921" y="401"/>
                      <a:pt x="7795" y="426"/>
                      <a:pt x="7695" y="452"/>
                    </a:cubicBezTo>
                    <a:cubicBezTo>
                      <a:pt x="7545" y="502"/>
                      <a:pt x="7369" y="552"/>
                      <a:pt x="7219" y="602"/>
                    </a:cubicBezTo>
                    <a:cubicBezTo>
                      <a:pt x="7119" y="627"/>
                      <a:pt x="6993" y="652"/>
                      <a:pt x="6893" y="702"/>
                    </a:cubicBezTo>
                    <a:cubicBezTo>
                      <a:pt x="6743" y="752"/>
                      <a:pt x="6567" y="802"/>
                      <a:pt x="6417" y="878"/>
                    </a:cubicBezTo>
                    <a:cubicBezTo>
                      <a:pt x="6166" y="978"/>
                      <a:pt x="5915" y="1078"/>
                      <a:pt x="5665" y="1203"/>
                    </a:cubicBezTo>
                    <a:cubicBezTo>
                      <a:pt x="5389" y="1329"/>
                      <a:pt x="5164" y="1454"/>
                      <a:pt x="4913" y="1604"/>
                    </a:cubicBezTo>
                    <a:cubicBezTo>
                      <a:pt x="4387" y="1880"/>
                      <a:pt x="3885" y="2256"/>
                      <a:pt x="3409" y="2632"/>
                    </a:cubicBezTo>
                    <a:cubicBezTo>
                      <a:pt x="2306" y="3584"/>
                      <a:pt x="1379" y="4762"/>
                      <a:pt x="753" y="6091"/>
                    </a:cubicBezTo>
                    <a:cubicBezTo>
                      <a:pt x="427" y="6742"/>
                      <a:pt x="176" y="7444"/>
                      <a:pt x="101" y="8171"/>
                    </a:cubicBezTo>
                    <a:cubicBezTo>
                      <a:pt x="1" y="8873"/>
                      <a:pt x="1" y="9599"/>
                      <a:pt x="176" y="10326"/>
                    </a:cubicBezTo>
                    <a:cubicBezTo>
                      <a:pt x="326" y="11028"/>
                      <a:pt x="602" y="11730"/>
                      <a:pt x="1003" y="12356"/>
                    </a:cubicBezTo>
                    <a:cubicBezTo>
                      <a:pt x="1404" y="13008"/>
                      <a:pt x="1855" y="13609"/>
                      <a:pt x="2382" y="14111"/>
                    </a:cubicBezTo>
                    <a:cubicBezTo>
                      <a:pt x="2657" y="14386"/>
                      <a:pt x="2933" y="14637"/>
                      <a:pt x="3259" y="14863"/>
                    </a:cubicBezTo>
                    <a:cubicBezTo>
                      <a:pt x="3535" y="15088"/>
                      <a:pt x="3810" y="15289"/>
                      <a:pt x="4136" y="15464"/>
                    </a:cubicBezTo>
                    <a:cubicBezTo>
                      <a:pt x="4738" y="15840"/>
                      <a:pt x="5389" y="16141"/>
                      <a:pt x="6066" y="16366"/>
                    </a:cubicBezTo>
                    <a:cubicBezTo>
                      <a:pt x="6442" y="16467"/>
                      <a:pt x="6818" y="16592"/>
                      <a:pt x="7194" y="16642"/>
                    </a:cubicBezTo>
                    <a:cubicBezTo>
                      <a:pt x="7319" y="16667"/>
                      <a:pt x="7444" y="16692"/>
                      <a:pt x="7570" y="16717"/>
                    </a:cubicBezTo>
                    <a:cubicBezTo>
                      <a:pt x="7695" y="16742"/>
                      <a:pt x="7820" y="16767"/>
                      <a:pt x="7946" y="16792"/>
                    </a:cubicBezTo>
                    <a:cubicBezTo>
                      <a:pt x="8096" y="16792"/>
                      <a:pt x="8221" y="16818"/>
                      <a:pt x="8372" y="16843"/>
                    </a:cubicBezTo>
                    <a:cubicBezTo>
                      <a:pt x="8497" y="16843"/>
                      <a:pt x="8622" y="16868"/>
                      <a:pt x="8773" y="16868"/>
                    </a:cubicBezTo>
                    <a:cubicBezTo>
                      <a:pt x="8898" y="16868"/>
                      <a:pt x="9048" y="16893"/>
                      <a:pt x="9199" y="16893"/>
                    </a:cubicBezTo>
                    <a:lnTo>
                      <a:pt x="10001" y="16893"/>
                    </a:lnTo>
                    <a:cubicBezTo>
                      <a:pt x="10063" y="16880"/>
                      <a:pt x="10126" y="16880"/>
                      <a:pt x="10186" y="16880"/>
                    </a:cubicBezTo>
                    <a:cubicBezTo>
                      <a:pt x="10245" y="16880"/>
                      <a:pt x="10301" y="16880"/>
                      <a:pt x="10352" y="16868"/>
                    </a:cubicBezTo>
                    <a:cubicBezTo>
                      <a:pt x="10527" y="16843"/>
                      <a:pt x="10677" y="16843"/>
                      <a:pt x="10828" y="16818"/>
                    </a:cubicBezTo>
                    <a:cubicBezTo>
                      <a:pt x="10953" y="16818"/>
                      <a:pt x="11078" y="16792"/>
                      <a:pt x="11204" y="16767"/>
                    </a:cubicBezTo>
                    <a:cubicBezTo>
                      <a:pt x="11354" y="16742"/>
                      <a:pt x="11504" y="16717"/>
                      <a:pt x="11655" y="16692"/>
                    </a:cubicBezTo>
                    <a:cubicBezTo>
                      <a:pt x="11780" y="16667"/>
                      <a:pt x="11880" y="16642"/>
                      <a:pt x="12006" y="16617"/>
                    </a:cubicBezTo>
                    <a:cubicBezTo>
                      <a:pt x="12156" y="16592"/>
                      <a:pt x="12307" y="16542"/>
                      <a:pt x="12432" y="16517"/>
                    </a:cubicBezTo>
                    <a:cubicBezTo>
                      <a:pt x="12582" y="16492"/>
                      <a:pt x="12708" y="16442"/>
                      <a:pt x="12858" y="16417"/>
                    </a:cubicBezTo>
                    <a:cubicBezTo>
                      <a:pt x="12983" y="16366"/>
                      <a:pt x="13109" y="16341"/>
                      <a:pt x="13234" y="16291"/>
                    </a:cubicBezTo>
                    <a:cubicBezTo>
                      <a:pt x="13359" y="16241"/>
                      <a:pt x="13510" y="16216"/>
                      <a:pt x="13635" y="16166"/>
                    </a:cubicBezTo>
                    <a:cubicBezTo>
                      <a:pt x="13760" y="16116"/>
                      <a:pt x="13860" y="16066"/>
                      <a:pt x="13986" y="16041"/>
                    </a:cubicBezTo>
                    <a:cubicBezTo>
                      <a:pt x="14111" y="15990"/>
                      <a:pt x="14261" y="15940"/>
                      <a:pt x="14387" y="15890"/>
                    </a:cubicBezTo>
                    <a:cubicBezTo>
                      <a:pt x="14512" y="15815"/>
                      <a:pt x="14612" y="15765"/>
                      <a:pt x="14738" y="15715"/>
                    </a:cubicBezTo>
                    <a:cubicBezTo>
                      <a:pt x="14863" y="15665"/>
                      <a:pt x="14988" y="15615"/>
                      <a:pt x="15114" y="15539"/>
                    </a:cubicBezTo>
                    <a:cubicBezTo>
                      <a:pt x="15264" y="15489"/>
                      <a:pt x="15389" y="15414"/>
                      <a:pt x="15540" y="15339"/>
                    </a:cubicBezTo>
                    <a:cubicBezTo>
                      <a:pt x="15790" y="15213"/>
                      <a:pt x="16016" y="15063"/>
                      <a:pt x="16266" y="14938"/>
                    </a:cubicBezTo>
                    <a:cubicBezTo>
                      <a:pt x="16367" y="14863"/>
                      <a:pt x="16467" y="14787"/>
                      <a:pt x="16567" y="14737"/>
                    </a:cubicBezTo>
                    <a:cubicBezTo>
                      <a:pt x="16667" y="14662"/>
                      <a:pt x="16793" y="14612"/>
                      <a:pt x="16868" y="14537"/>
                    </a:cubicBezTo>
                    <a:cubicBezTo>
                      <a:pt x="17094" y="14386"/>
                      <a:pt x="17294" y="14236"/>
                      <a:pt x="17495" y="14061"/>
                    </a:cubicBezTo>
                    <a:cubicBezTo>
                      <a:pt x="17720" y="13885"/>
                      <a:pt x="17971" y="13685"/>
                      <a:pt x="18196" y="13484"/>
                    </a:cubicBezTo>
                    <a:cubicBezTo>
                      <a:pt x="18372" y="13334"/>
                      <a:pt x="18547" y="13158"/>
                      <a:pt x="18723" y="12983"/>
                    </a:cubicBezTo>
                    <a:cubicBezTo>
                      <a:pt x="18823" y="12883"/>
                      <a:pt x="18948" y="12757"/>
                      <a:pt x="19048" y="12657"/>
                    </a:cubicBezTo>
                    <a:cubicBezTo>
                      <a:pt x="19149" y="12532"/>
                      <a:pt x="19249" y="12432"/>
                      <a:pt x="19324" y="12331"/>
                    </a:cubicBezTo>
                    <a:cubicBezTo>
                      <a:pt x="19500" y="12131"/>
                      <a:pt x="19650" y="11930"/>
                      <a:pt x="19775" y="11730"/>
                    </a:cubicBezTo>
                    <a:cubicBezTo>
                      <a:pt x="19926" y="11479"/>
                      <a:pt x="20076" y="11254"/>
                      <a:pt x="20226" y="11003"/>
                    </a:cubicBezTo>
                    <a:cubicBezTo>
                      <a:pt x="20276" y="10878"/>
                      <a:pt x="20352" y="10752"/>
                      <a:pt x="20402" y="10652"/>
                    </a:cubicBezTo>
                    <a:cubicBezTo>
                      <a:pt x="20477" y="10502"/>
                      <a:pt x="20527" y="10376"/>
                      <a:pt x="20602" y="10226"/>
                    </a:cubicBezTo>
                    <a:cubicBezTo>
                      <a:pt x="20652" y="10126"/>
                      <a:pt x="20677" y="10000"/>
                      <a:pt x="20728" y="9875"/>
                    </a:cubicBezTo>
                    <a:cubicBezTo>
                      <a:pt x="20778" y="9750"/>
                      <a:pt x="20828" y="9599"/>
                      <a:pt x="20853" y="9474"/>
                    </a:cubicBezTo>
                    <a:cubicBezTo>
                      <a:pt x="20903" y="9349"/>
                      <a:pt x="20928" y="9223"/>
                      <a:pt x="20953" y="9098"/>
                    </a:cubicBezTo>
                    <a:cubicBezTo>
                      <a:pt x="20978" y="8948"/>
                      <a:pt x="21003" y="8822"/>
                      <a:pt x="21028" y="8672"/>
                    </a:cubicBezTo>
                    <a:cubicBezTo>
                      <a:pt x="21028" y="8547"/>
                      <a:pt x="21028" y="8421"/>
                      <a:pt x="21053" y="8296"/>
                    </a:cubicBezTo>
                    <a:cubicBezTo>
                      <a:pt x="21053" y="8171"/>
                      <a:pt x="21078" y="8020"/>
                      <a:pt x="21053" y="7870"/>
                    </a:cubicBezTo>
                    <a:cubicBezTo>
                      <a:pt x="21053" y="7720"/>
                      <a:pt x="21053" y="7544"/>
                      <a:pt x="21053" y="7369"/>
                    </a:cubicBezTo>
                    <a:cubicBezTo>
                      <a:pt x="21028" y="7118"/>
                      <a:pt x="20978" y="6868"/>
                      <a:pt x="20903" y="6617"/>
                    </a:cubicBezTo>
                    <a:cubicBezTo>
                      <a:pt x="20828" y="6341"/>
                      <a:pt x="20753" y="6066"/>
                      <a:pt x="20652" y="5790"/>
                    </a:cubicBezTo>
                    <a:cubicBezTo>
                      <a:pt x="20527" y="5539"/>
                      <a:pt x="20427" y="5289"/>
                      <a:pt x="20276" y="5038"/>
                    </a:cubicBezTo>
                    <a:cubicBezTo>
                      <a:pt x="20051" y="4587"/>
                      <a:pt x="19775" y="4161"/>
                      <a:pt x="19449" y="3760"/>
                    </a:cubicBezTo>
                    <a:cubicBezTo>
                      <a:pt x="19124" y="3334"/>
                      <a:pt x="18748" y="2908"/>
                      <a:pt x="18322" y="2557"/>
                    </a:cubicBezTo>
                    <a:cubicBezTo>
                      <a:pt x="18096" y="2381"/>
                      <a:pt x="17896" y="2206"/>
                      <a:pt x="17645" y="2056"/>
                    </a:cubicBezTo>
                    <a:cubicBezTo>
                      <a:pt x="17444" y="1905"/>
                      <a:pt x="17219" y="1780"/>
                      <a:pt x="16993" y="1655"/>
                    </a:cubicBezTo>
                    <a:cubicBezTo>
                      <a:pt x="16542" y="1404"/>
                      <a:pt x="16066" y="1178"/>
                      <a:pt x="15590" y="1003"/>
                    </a:cubicBezTo>
                    <a:cubicBezTo>
                      <a:pt x="14637" y="652"/>
                      <a:pt x="13610" y="401"/>
                      <a:pt x="12607" y="201"/>
                    </a:cubicBezTo>
                    <a:cubicBezTo>
                      <a:pt x="12570" y="188"/>
                      <a:pt x="12538" y="182"/>
                      <a:pt x="12510" y="182"/>
                    </a:cubicBezTo>
                    <a:cubicBezTo>
                      <a:pt x="12482" y="182"/>
                      <a:pt x="12457" y="188"/>
                      <a:pt x="12432" y="201"/>
                    </a:cubicBezTo>
                    <a:cubicBezTo>
                      <a:pt x="12281" y="151"/>
                      <a:pt x="12156" y="101"/>
                      <a:pt x="12006" y="76"/>
                    </a:cubicBezTo>
                    <a:cubicBezTo>
                      <a:pt x="11780" y="51"/>
                      <a:pt x="11555" y="25"/>
                      <a:pt x="1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68"/>
              <p:cNvSpPr/>
              <p:nvPr/>
            </p:nvSpPr>
            <p:spPr>
              <a:xfrm>
                <a:off x="4453150" y="725800"/>
                <a:ext cx="36375" cy="110700"/>
              </a:xfrm>
              <a:custGeom>
                <a:avLst/>
                <a:gdLst/>
                <a:ahLst/>
                <a:cxnLst/>
                <a:rect l="l" t="t" r="r" b="b"/>
                <a:pathLst>
                  <a:path w="1455" h="4428" extrusionOk="0">
                    <a:moveTo>
                      <a:pt x="909" y="1"/>
                    </a:moveTo>
                    <a:cubicBezTo>
                      <a:pt x="791" y="1"/>
                      <a:pt x="674" y="46"/>
                      <a:pt x="577" y="142"/>
                    </a:cubicBezTo>
                    <a:cubicBezTo>
                      <a:pt x="477" y="217"/>
                      <a:pt x="427" y="368"/>
                      <a:pt x="402" y="518"/>
                    </a:cubicBezTo>
                    <a:cubicBezTo>
                      <a:pt x="377" y="568"/>
                      <a:pt x="377" y="643"/>
                      <a:pt x="352" y="719"/>
                    </a:cubicBezTo>
                    <a:cubicBezTo>
                      <a:pt x="327" y="869"/>
                      <a:pt x="302" y="1019"/>
                      <a:pt x="277" y="1170"/>
                    </a:cubicBezTo>
                    <a:cubicBezTo>
                      <a:pt x="227" y="1471"/>
                      <a:pt x="201" y="1796"/>
                      <a:pt x="176" y="2097"/>
                    </a:cubicBezTo>
                    <a:cubicBezTo>
                      <a:pt x="101" y="2699"/>
                      <a:pt x="51" y="3325"/>
                      <a:pt x="1" y="3927"/>
                    </a:cubicBezTo>
                    <a:cubicBezTo>
                      <a:pt x="1" y="4202"/>
                      <a:pt x="227" y="4428"/>
                      <a:pt x="502" y="4428"/>
                    </a:cubicBezTo>
                    <a:cubicBezTo>
                      <a:pt x="778" y="4428"/>
                      <a:pt x="978" y="4227"/>
                      <a:pt x="1003" y="3952"/>
                    </a:cubicBezTo>
                    <a:cubicBezTo>
                      <a:pt x="1003" y="3701"/>
                      <a:pt x="1029" y="3451"/>
                      <a:pt x="1054" y="3200"/>
                    </a:cubicBezTo>
                    <a:cubicBezTo>
                      <a:pt x="1079" y="2774"/>
                      <a:pt x="1129" y="2348"/>
                      <a:pt x="1179" y="1947"/>
                    </a:cubicBezTo>
                    <a:cubicBezTo>
                      <a:pt x="1229" y="1521"/>
                      <a:pt x="1279" y="1120"/>
                      <a:pt x="1354" y="719"/>
                    </a:cubicBezTo>
                    <a:lnTo>
                      <a:pt x="1354" y="694"/>
                    </a:lnTo>
                    <a:cubicBezTo>
                      <a:pt x="1455" y="518"/>
                      <a:pt x="1430" y="293"/>
                      <a:pt x="1279" y="142"/>
                    </a:cubicBezTo>
                    <a:cubicBezTo>
                      <a:pt x="1229" y="92"/>
                      <a:pt x="1179" y="67"/>
                      <a:pt x="1104" y="42"/>
                    </a:cubicBezTo>
                    <a:cubicBezTo>
                      <a:pt x="1041" y="15"/>
                      <a:pt x="975" y="1"/>
                      <a:pt x="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68"/>
              <p:cNvSpPr/>
              <p:nvPr/>
            </p:nvSpPr>
            <p:spPr>
              <a:xfrm>
                <a:off x="4530225" y="708600"/>
                <a:ext cx="26350" cy="107225"/>
              </a:xfrm>
              <a:custGeom>
                <a:avLst/>
                <a:gdLst/>
                <a:ahLst/>
                <a:cxnLst/>
                <a:rect l="l" t="t" r="r" b="b"/>
                <a:pathLst>
                  <a:path w="1054" h="4289" extrusionOk="0">
                    <a:moveTo>
                      <a:pt x="1053" y="504"/>
                    </a:moveTo>
                    <a:cubicBezTo>
                      <a:pt x="1053" y="508"/>
                      <a:pt x="1053" y="511"/>
                      <a:pt x="1052" y="514"/>
                    </a:cubicBezTo>
                    <a:lnTo>
                      <a:pt x="1052" y="514"/>
                    </a:lnTo>
                    <a:cubicBezTo>
                      <a:pt x="1053" y="528"/>
                      <a:pt x="1053" y="541"/>
                      <a:pt x="1053" y="555"/>
                    </a:cubicBezTo>
                    <a:cubicBezTo>
                      <a:pt x="1053" y="529"/>
                      <a:pt x="1053" y="529"/>
                      <a:pt x="1053" y="504"/>
                    </a:cubicBezTo>
                    <a:close/>
                    <a:moveTo>
                      <a:pt x="579" y="1"/>
                    </a:moveTo>
                    <a:cubicBezTo>
                      <a:pt x="343" y="1"/>
                      <a:pt x="99" y="171"/>
                      <a:pt x="76" y="429"/>
                    </a:cubicBezTo>
                    <a:cubicBezTo>
                      <a:pt x="51" y="555"/>
                      <a:pt x="51" y="680"/>
                      <a:pt x="51" y="805"/>
                    </a:cubicBezTo>
                    <a:cubicBezTo>
                      <a:pt x="51" y="956"/>
                      <a:pt x="51" y="1106"/>
                      <a:pt x="26" y="1256"/>
                    </a:cubicBezTo>
                    <a:cubicBezTo>
                      <a:pt x="26" y="1532"/>
                      <a:pt x="26" y="1833"/>
                      <a:pt x="26" y="2108"/>
                    </a:cubicBezTo>
                    <a:cubicBezTo>
                      <a:pt x="1" y="2660"/>
                      <a:pt x="1" y="3236"/>
                      <a:pt x="26" y="3788"/>
                    </a:cubicBezTo>
                    <a:cubicBezTo>
                      <a:pt x="26" y="3913"/>
                      <a:pt x="76" y="4038"/>
                      <a:pt x="151" y="4139"/>
                    </a:cubicBezTo>
                    <a:cubicBezTo>
                      <a:pt x="251" y="4239"/>
                      <a:pt x="377" y="4289"/>
                      <a:pt x="502" y="4289"/>
                    </a:cubicBezTo>
                    <a:lnTo>
                      <a:pt x="527" y="4289"/>
                    </a:lnTo>
                    <a:cubicBezTo>
                      <a:pt x="778" y="4289"/>
                      <a:pt x="1028" y="4063"/>
                      <a:pt x="1003" y="3813"/>
                    </a:cubicBezTo>
                    <a:cubicBezTo>
                      <a:pt x="1003" y="3261"/>
                      <a:pt x="1003" y="2710"/>
                      <a:pt x="1003" y="2159"/>
                    </a:cubicBezTo>
                    <a:cubicBezTo>
                      <a:pt x="1003" y="1883"/>
                      <a:pt x="1003" y="1607"/>
                      <a:pt x="1028" y="1306"/>
                    </a:cubicBezTo>
                    <a:cubicBezTo>
                      <a:pt x="1028" y="1059"/>
                      <a:pt x="1028" y="787"/>
                      <a:pt x="1052" y="514"/>
                    </a:cubicBezTo>
                    <a:lnTo>
                      <a:pt x="1052" y="514"/>
                    </a:lnTo>
                    <a:cubicBezTo>
                      <a:pt x="1047" y="403"/>
                      <a:pt x="1020" y="293"/>
                      <a:pt x="953" y="204"/>
                    </a:cubicBezTo>
                    <a:cubicBezTo>
                      <a:pt x="878" y="103"/>
                      <a:pt x="753" y="28"/>
                      <a:pt x="627" y="3"/>
                    </a:cubicBezTo>
                    <a:cubicBezTo>
                      <a:pt x="611" y="2"/>
                      <a:pt x="595" y="1"/>
                      <a:pt x="5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68"/>
              <p:cNvSpPr/>
              <p:nvPr/>
            </p:nvSpPr>
            <p:spPr>
              <a:xfrm>
                <a:off x="4328475" y="996825"/>
                <a:ext cx="379100" cy="555225"/>
              </a:xfrm>
              <a:custGeom>
                <a:avLst/>
                <a:gdLst/>
                <a:ahLst/>
                <a:cxnLst/>
                <a:rect l="l" t="t" r="r" b="b"/>
                <a:pathLst>
                  <a:path w="15164" h="22209" extrusionOk="0">
                    <a:moveTo>
                      <a:pt x="12879" y="1"/>
                    </a:moveTo>
                    <a:cubicBezTo>
                      <a:pt x="12864" y="1"/>
                      <a:pt x="12848" y="2"/>
                      <a:pt x="12833" y="3"/>
                    </a:cubicBezTo>
                    <a:cubicBezTo>
                      <a:pt x="12582" y="53"/>
                      <a:pt x="12356" y="279"/>
                      <a:pt x="12407" y="554"/>
                    </a:cubicBezTo>
                    <a:cubicBezTo>
                      <a:pt x="12532" y="1632"/>
                      <a:pt x="12657" y="2710"/>
                      <a:pt x="12757" y="3788"/>
                    </a:cubicBezTo>
                    <a:cubicBezTo>
                      <a:pt x="12883" y="4840"/>
                      <a:pt x="13008" y="5893"/>
                      <a:pt x="13158" y="6945"/>
                    </a:cubicBezTo>
                    <a:cubicBezTo>
                      <a:pt x="13309" y="8023"/>
                      <a:pt x="13459" y="9126"/>
                      <a:pt x="13610" y="10229"/>
                    </a:cubicBezTo>
                    <a:cubicBezTo>
                      <a:pt x="13860" y="12334"/>
                      <a:pt x="13986" y="14439"/>
                      <a:pt x="14086" y="16570"/>
                    </a:cubicBezTo>
                    <a:cubicBezTo>
                      <a:pt x="14086" y="16544"/>
                      <a:pt x="14086" y="16519"/>
                      <a:pt x="14086" y="16494"/>
                    </a:cubicBezTo>
                    <a:cubicBezTo>
                      <a:pt x="14111" y="17021"/>
                      <a:pt x="14111" y="17572"/>
                      <a:pt x="14136" y="18098"/>
                    </a:cubicBezTo>
                    <a:cubicBezTo>
                      <a:pt x="14136" y="18575"/>
                      <a:pt x="14111" y="19051"/>
                      <a:pt x="14086" y="19552"/>
                    </a:cubicBezTo>
                    <a:cubicBezTo>
                      <a:pt x="14061" y="19753"/>
                      <a:pt x="14036" y="19953"/>
                      <a:pt x="14011" y="20128"/>
                    </a:cubicBezTo>
                    <a:cubicBezTo>
                      <a:pt x="13986" y="20204"/>
                      <a:pt x="13960" y="20279"/>
                      <a:pt x="13935" y="20354"/>
                    </a:cubicBezTo>
                    <a:cubicBezTo>
                      <a:pt x="13935" y="20404"/>
                      <a:pt x="13910" y="20454"/>
                      <a:pt x="13885" y="20479"/>
                    </a:cubicBezTo>
                    <a:cubicBezTo>
                      <a:pt x="13885" y="20504"/>
                      <a:pt x="13885" y="20529"/>
                      <a:pt x="13860" y="20529"/>
                    </a:cubicBezTo>
                    <a:cubicBezTo>
                      <a:pt x="13860" y="20555"/>
                      <a:pt x="13835" y="20555"/>
                      <a:pt x="13835" y="20555"/>
                    </a:cubicBezTo>
                    <a:cubicBezTo>
                      <a:pt x="13835" y="20555"/>
                      <a:pt x="13810" y="20555"/>
                      <a:pt x="13810" y="20580"/>
                    </a:cubicBezTo>
                    <a:lnTo>
                      <a:pt x="13785" y="20580"/>
                    </a:lnTo>
                    <a:cubicBezTo>
                      <a:pt x="13459" y="20680"/>
                      <a:pt x="13133" y="20730"/>
                      <a:pt x="12808" y="20780"/>
                    </a:cubicBezTo>
                    <a:lnTo>
                      <a:pt x="12833" y="20780"/>
                    </a:lnTo>
                    <a:cubicBezTo>
                      <a:pt x="12131" y="20880"/>
                      <a:pt x="11429" y="20981"/>
                      <a:pt x="10702" y="21056"/>
                    </a:cubicBezTo>
                    <a:cubicBezTo>
                      <a:pt x="10001" y="21131"/>
                      <a:pt x="9299" y="21181"/>
                      <a:pt x="8572" y="21206"/>
                    </a:cubicBezTo>
                    <a:cubicBezTo>
                      <a:pt x="8146" y="21219"/>
                      <a:pt x="7720" y="21225"/>
                      <a:pt x="7291" y="21225"/>
                    </a:cubicBezTo>
                    <a:cubicBezTo>
                      <a:pt x="6861" y="21225"/>
                      <a:pt x="6429" y="21219"/>
                      <a:pt x="5990" y="21206"/>
                    </a:cubicBezTo>
                    <a:cubicBezTo>
                      <a:pt x="5138" y="21156"/>
                      <a:pt x="4261" y="21106"/>
                      <a:pt x="3409" y="21031"/>
                    </a:cubicBezTo>
                    <a:cubicBezTo>
                      <a:pt x="3058" y="20981"/>
                      <a:pt x="2707" y="20956"/>
                      <a:pt x="2356" y="20905"/>
                    </a:cubicBezTo>
                    <a:cubicBezTo>
                      <a:pt x="2081" y="20880"/>
                      <a:pt x="1780" y="20805"/>
                      <a:pt x="1504" y="20755"/>
                    </a:cubicBezTo>
                    <a:cubicBezTo>
                      <a:pt x="1354" y="20730"/>
                      <a:pt x="1229" y="20705"/>
                      <a:pt x="1078" y="20655"/>
                    </a:cubicBezTo>
                    <a:cubicBezTo>
                      <a:pt x="1053" y="20630"/>
                      <a:pt x="1028" y="20630"/>
                      <a:pt x="1003" y="20605"/>
                    </a:cubicBezTo>
                    <a:cubicBezTo>
                      <a:pt x="978" y="20555"/>
                      <a:pt x="978" y="20479"/>
                      <a:pt x="978" y="20404"/>
                    </a:cubicBezTo>
                    <a:cubicBezTo>
                      <a:pt x="978" y="20103"/>
                      <a:pt x="1003" y="19803"/>
                      <a:pt x="1028" y="19527"/>
                    </a:cubicBezTo>
                    <a:cubicBezTo>
                      <a:pt x="1103" y="18474"/>
                      <a:pt x="1153" y="17447"/>
                      <a:pt x="1229" y="16419"/>
                    </a:cubicBezTo>
                    <a:cubicBezTo>
                      <a:pt x="1304" y="15392"/>
                      <a:pt x="1404" y="14339"/>
                      <a:pt x="1479" y="13311"/>
                    </a:cubicBezTo>
                    <a:cubicBezTo>
                      <a:pt x="1554" y="12209"/>
                      <a:pt x="1630" y="11081"/>
                      <a:pt x="1705" y="9978"/>
                    </a:cubicBezTo>
                    <a:cubicBezTo>
                      <a:pt x="1780" y="8925"/>
                      <a:pt x="1855" y="7898"/>
                      <a:pt x="1955" y="6870"/>
                    </a:cubicBezTo>
                    <a:cubicBezTo>
                      <a:pt x="2031" y="5993"/>
                      <a:pt x="2106" y="5141"/>
                      <a:pt x="2181" y="4264"/>
                    </a:cubicBezTo>
                    <a:cubicBezTo>
                      <a:pt x="2231" y="3863"/>
                      <a:pt x="2256" y="3437"/>
                      <a:pt x="2306" y="3036"/>
                    </a:cubicBezTo>
                    <a:cubicBezTo>
                      <a:pt x="2331" y="2835"/>
                      <a:pt x="2356" y="2610"/>
                      <a:pt x="2356" y="2384"/>
                    </a:cubicBezTo>
                    <a:cubicBezTo>
                      <a:pt x="2381" y="2234"/>
                      <a:pt x="2381" y="2058"/>
                      <a:pt x="2406" y="1908"/>
                    </a:cubicBezTo>
                    <a:cubicBezTo>
                      <a:pt x="2457" y="1657"/>
                      <a:pt x="2306" y="1407"/>
                      <a:pt x="2056" y="1356"/>
                    </a:cubicBezTo>
                    <a:cubicBezTo>
                      <a:pt x="2011" y="1342"/>
                      <a:pt x="1965" y="1335"/>
                      <a:pt x="1918" y="1335"/>
                    </a:cubicBezTo>
                    <a:cubicBezTo>
                      <a:pt x="1729" y="1335"/>
                      <a:pt x="1540" y="1451"/>
                      <a:pt x="1479" y="1632"/>
                    </a:cubicBezTo>
                    <a:cubicBezTo>
                      <a:pt x="1429" y="1707"/>
                      <a:pt x="1429" y="1808"/>
                      <a:pt x="1429" y="1908"/>
                    </a:cubicBezTo>
                    <a:cubicBezTo>
                      <a:pt x="1404" y="2008"/>
                      <a:pt x="1404" y="2108"/>
                      <a:pt x="1379" y="2209"/>
                    </a:cubicBezTo>
                    <a:cubicBezTo>
                      <a:pt x="1379" y="2434"/>
                      <a:pt x="1354" y="2635"/>
                      <a:pt x="1329" y="2835"/>
                    </a:cubicBezTo>
                    <a:cubicBezTo>
                      <a:pt x="1304" y="3286"/>
                      <a:pt x="1254" y="3712"/>
                      <a:pt x="1203" y="4163"/>
                    </a:cubicBezTo>
                    <a:cubicBezTo>
                      <a:pt x="1103" y="5291"/>
                      <a:pt x="1003" y="6419"/>
                      <a:pt x="903" y="7547"/>
                    </a:cubicBezTo>
                    <a:cubicBezTo>
                      <a:pt x="828" y="8625"/>
                      <a:pt x="727" y="9702"/>
                      <a:pt x="652" y="10780"/>
                    </a:cubicBezTo>
                    <a:cubicBezTo>
                      <a:pt x="577" y="11858"/>
                      <a:pt x="502" y="12910"/>
                      <a:pt x="427" y="13963"/>
                    </a:cubicBezTo>
                    <a:cubicBezTo>
                      <a:pt x="351" y="14991"/>
                      <a:pt x="276" y="16018"/>
                      <a:pt x="201" y="17071"/>
                    </a:cubicBezTo>
                    <a:cubicBezTo>
                      <a:pt x="176" y="17597"/>
                      <a:pt x="126" y="18098"/>
                      <a:pt x="101" y="18625"/>
                    </a:cubicBezTo>
                    <a:cubicBezTo>
                      <a:pt x="76" y="19126"/>
                      <a:pt x="26" y="19627"/>
                      <a:pt x="0" y="20128"/>
                    </a:cubicBezTo>
                    <a:cubicBezTo>
                      <a:pt x="0" y="20254"/>
                      <a:pt x="0" y="20404"/>
                      <a:pt x="0" y="20555"/>
                    </a:cubicBezTo>
                    <a:cubicBezTo>
                      <a:pt x="0" y="20705"/>
                      <a:pt x="26" y="20880"/>
                      <a:pt x="101" y="21031"/>
                    </a:cubicBezTo>
                    <a:cubicBezTo>
                      <a:pt x="151" y="21181"/>
                      <a:pt x="251" y="21281"/>
                      <a:pt x="376" y="21382"/>
                    </a:cubicBezTo>
                    <a:cubicBezTo>
                      <a:pt x="477" y="21457"/>
                      <a:pt x="602" y="21532"/>
                      <a:pt x="727" y="21557"/>
                    </a:cubicBezTo>
                    <a:cubicBezTo>
                      <a:pt x="953" y="21657"/>
                      <a:pt x="1178" y="21707"/>
                      <a:pt x="1429" y="21758"/>
                    </a:cubicBezTo>
                    <a:cubicBezTo>
                      <a:pt x="1955" y="21858"/>
                      <a:pt x="2507" y="21933"/>
                      <a:pt x="3058" y="21983"/>
                    </a:cubicBezTo>
                    <a:cubicBezTo>
                      <a:pt x="4136" y="22083"/>
                      <a:pt x="5214" y="22159"/>
                      <a:pt x="6266" y="22209"/>
                    </a:cubicBezTo>
                    <a:lnTo>
                      <a:pt x="7344" y="22209"/>
                    </a:lnTo>
                    <a:cubicBezTo>
                      <a:pt x="8046" y="22209"/>
                      <a:pt x="8747" y="22184"/>
                      <a:pt x="9449" y="22159"/>
                    </a:cubicBezTo>
                    <a:cubicBezTo>
                      <a:pt x="10477" y="22083"/>
                      <a:pt x="11529" y="21983"/>
                      <a:pt x="12557" y="21808"/>
                    </a:cubicBezTo>
                    <a:cubicBezTo>
                      <a:pt x="12782" y="21783"/>
                      <a:pt x="13033" y="21732"/>
                      <a:pt x="13284" y="21682"/>
                    </a:cubicBezTo>
                    <a:cubicBezTo>
                      <a:pt x="13409" y="21682"/>
                      <a:pt x="13534" y="21657"/>
                      <a:pt x="13660" y="21632"/>
                    </a:cubicBezTo>
                    <a:cubicBezTo>
                      <a:pt x="13760" y="21607"/>
                      <a:pt x="13860" y="21582"/>
                      <a:pt x="13986" y="21557"/>
                    </a:cubicBezTo>
                    <a:cubicBezTo>
                      <a:pt x="14086" y="21507"/>
                      <a:pt x="14211" y="21482"/>
                      <a:pt x="14311" y="21407"/>
                    </a:cubicBezTo>
                    <a:cubicBezTo>
                      <a:pt x="14437" y="21357"/>
                      <a:pt x="14512" y="21281"/>
                      <a:pt x="14587" y="21181"/>
                    </a:cubicBezTo>
                    <a:cubicBezTo>
                      <a:pt x="14788" y="20956"/>
                      <a:pt x="14888" y="20680"/>
                      <a:pt x="14963" y="20404"/>
                    </a:cubicBezTo>
                    <a:cubicBezTo>
                      <a:pt x="15038" y="20053"/>
                      <a:pt x="15063" y="19727"/>
                      <a:pt x="15088" y="19377"/>
                    </a:cubicBezTo>
                    <a:cubicBezTo>
                      <a:pt x="15163" y="18299"/>
                      <a:pt x="15113" y="17221"/>
                      <a:pt x="15063" y="16143"/>
                    </a:cubicBezTo>
                    <a:cubicBezTo>
                      <a:pt x="15013" y="15041"/>
                      <a:pt x="14938" y="13963"/>
                      <a:pt x="14863" y="12885"/>
                    </a:cubicBezTo>
                    <a:cubicBezTo>
                      <a:pt x="14788" y="11808"/>
                      <a:pt x="14662" y="10755"/>
                      <a:pt x="14537" y="9677"/>
                    </a:cubicBezTo>
                    <a:cubicBezTo>
                      <a:pt x="14412" y="8650"/>
                      <a:pt x="14236" y="7597"/>
                      <a:pt x="14111" y="6544"/>
                    </a:cubicBezTo>
                    <a:cubicBezTo>
                      <a:pt x="13960" y="5492"/>
                      <a:pt x="13835" y="4439"/>
                      <a:pt x="13710" y="3412"/>
                    </a:cubicBezTo>
                    <a:cubicBezTo>
                      <a:pt x="13610" y="2409"/>
                      <a:pt x="13509" y="1432"/>
                      <a:pt x="13384" y="454"/>
                    </a:cubicBezTo>
                    <a:cubicBezTo>
                      <a:pt x="13360" y="194"/>
                      <a:pt x="13136" y="1"/>
                      <a:pt x="12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68"/>
              <p:cNvSpPr/>
              <p:nvPr/>
            </p:nvSpPr>
            <p:spPr>
              <a:xfrm>
                <a:off x="4317825" y="1536800"/>
                <a:ext cx="142250" cy="319150"/>
              </a:xfrm>
              <a:custGeom>
                <a:avLst/>
                <a:gdLst/>
                <a:ahLst/>
                <a:cxnLst/>
                <a:rect l="l" t="t" r="r" b="b"/>
                <a:pathLst>
                  <a:path w="5690" h="12766" extrusionOk="0">
                    <a:moveTo>
                      <a:pt x="1429" y="10560"/>
                    </a:moveTo>
                    <a:cubicBezTo>
                      <a:pt x="1504" y="10560"/>
                      <a:pt x="1579" y="10585"/>
                      <a:pt x="1629" y="10585"/>
                    </a:cubicBezTo>
                    <a:cubicBezTo>
                      <a:pt x="1755" y="10585"/>
                      <a:pt x="1855" y="10610"/>
                      <a:pt x="1955" y="10635"/>
                    </a:cubicBezTo>
                    <a:cubicBezTo>
                      <a:pt x="2081" y="10660"/>
                      <a:pt x="2231" y="10710"/>
                      <a:pt x="2356" y="10735"/>
                    </a:cubicBezTo>
                    <a:cubicBezTo>
                      <a:pt x="2607" y="10835"/>
                      <a:pt x="2832" y="10961"/>
                      <a:pt x="3058" y="11061"/>
                    </a:cubicBezTo>
                    <a:cubicBezTo>
                      <a:pt x="3133" y="11111"/>
                      <a:pt x="3208" y="11136"/>
                      <a:pt x="3284" y="11161"/>
                    </a:cubicBezTo>
                    <a:cubicBezTo>
                      <a:pt x="3259" y="11211"/>
                      <a:pt x="3234" y="11236"/>
                      <a:pt x="3208" y="11261"/>
                    </a:cubicBezTo>
                    <a:cubicBezTo>
                      <a:pt x="3158" y="11311"/>
                      <a:pt x="3108" y="11362"/>
                      <a:pt x="3058" y="11412"/>
                    </a:cubicBezTo>
                    <a:cubicBezTo>
                      <a:pt x="3008" y="11437"/>
                      <a:pt x="2958" y="11487"/>
                      <a:pt x="2908" y="11537"/>
                    </a:cubicBezTo>
                    <a:cubicBezTo>
                      <a:pt x="2832" y="11562"/>
                      <a:pt x="2782" y="11587"/>
                      <a:pt x="2732" y="11612"/>
                    </a:cubicBezTo>
                    <a:cubicBezTo>
                      <a:pt x="2657" y="11637"/>
                      <a:pt x="2607" y="11662"/>
                      <a:pt x="2557" y="11687"/>
                    </a:cubicBezTo>
                    <a:cubicBezTo>
                      <a:pt x="2482" y="11712"/>
                      <a:pt x="2381" y="11738"/>
                      <a:pt x="2306" y="11738"/>
                    </a:cubicBezTo>
                    <a:cubicBezTo>
                      <a:pt x="2206" y="11763"/>
                      <a:pt x="2131" y="11763"/>
                      <a:pt x="2030" y="11763"/>
                    </a:cubicBezTo>
                    <a:lnTo>
                      <a:pt x="1705" y="11763"/>
                    </a:lnTo>
                    <a:cubicBezTo>
                      <a:pt x="1655" y="11738"/>
                      <a:pt x="1629" y="11738"/>
                      <a:pt x="1604" y="11712"/>
                    </a:cubicBezTo>
                    <a:cubicBezTo>
                      <a:pt x="1554" y="11712"/>
                      <a:pt x="1529" y="11687"/>
                      <a:pt x="1504" y="11687"/>
                    </a:cubicBezTo>
                    <a:cubicBezTo>
                      <a:pt x="1479" y="11662"/>
                      <a:pt x="1479" y="11662"/>
                      <a:pt x="1454" y="11662"/>
                    </a:cubicBezTo>
                    <a:cubicBezTo>
                      <a:pt x="1429" y="11637"/>
                      <a:pt x="1404" y="11612"/>
                      <a:pt x="1354" y="11587"/>
                    </a:cubicBezTo>
                    <a:cubicBezTo>
                      <a:pt x="1329" y="11562"/>
                      <a:pt x="1304" y="11512"/>
                      <a:pt x="1279" y="11487"/>
                    </a:cubicBezTo>
                    <a:cubicBezTo>
                      <a:pt x="1254" y="11462"/>
                      <a:pt x="1228" y="11412"/>
                      <a:pt x="1203" y="11387"/>
                    </a:cubicBezTo>
                    <a:cubicBezTo>
                      <a:pt x="1178" y="11337"/>
                      <a:pt x="1153" y="11311"/>
                      <a:pt x="1128" y="11261"/>
                    </a:cubicBezTo>
                    <a:cubicBezTo>
                      <a:pt x="1128" y="11236"/>
                      <a:pt x="1103" y="11211"/>
                      <a:pt x="1103" y="11161"/>
                    </a:cubicBezTo>
                    <a:cubicBezTo>
                      <a:pt x="1103" y="11136"/>
                      <a:pt x="1078" y="11111"/>
                      <a:pt x="1078" y="11086"/>
                    </a:cubicBezTo>
                    <a:cubicBezTo>
                      <a:pt x="1078" y="11036"/>
                      <a:pt x="1078" y="10986"/>
                      <a:pt x="1078" y="10936"/>
                    </a:cubicBezTo>
                    <a:cubicBezTo>
                      <a:pt x="1078" y="10910"/>
                      <a:pt x="1078" y="10885"/>
                      <a:pt x="1078" y="10860"/>
                    </a:cubicBezTo>
                    <a:cubicBezTo>
                      <a:pt x="1078" y="10835"/>
                      <a:pt x="1078" y="10810"/>
                      <a:pt x="1078" y="10785"/>
                    </a:cubicBezTo>
                    <a:cubicBezTo>
                      <a:pt x="1078" y="10760"/>
                      <a:pt x="1103" y="10735"/>
                      <a:pt x="1103" y="10710"/>
                    </a:cubicBezTo>
                    <a:cubicBezTo>
                      <a:pt x="1103" y="10710"/>
                      <a:pt x="1103" y="10685"/>
                      <a:pt x="1103" y="10685"/>
                    </a:cubicBezTo>
                    <a:cubicBezTo>
                      <a:pt x="1128" y="10660"/>
                      <a:pt x="1128" y="10660"/>
                      <a:pt x="1153" y="10635"/>
                    </a:cubicBezTo>
                    <a:cubicBezTo>
                      <a:pt x="1153" y="10635"/>
                      <a:pt x="1153" y="10610"/>
                      <a:pt x="1153" y="10610"/>
                    </a:cubicBezTo>
                    <a:lnTo>
                      <a:pt x="1178" y="10610"/>
                    </a:lnTo>
                    <a:cubicBezTo>
                      <a:pt x="1203" y="10610"/>
                      <a:pt x="1228" y="10585"/>
                      <a:pt x="1254" y="10585"/>
                    </a:cubicBezTo>
                    <a:cubicBezTo>
                      <a:pt x="1304" y="10585"/>
                      <a:pt x="1379" y="10585"/>
                      <a:pt x="1429" y="10560"/>
                    </a:cubicBezTo>
                    <a:close/>
                    <a:moveTo>
                      <a:pt x="5153" y="0"/>
                    </a:moveTo>
                    <a:cubicBezTo>
                      <a:pt x="4913" y="0"/>
                      <a:pt x="4707" y="185"/>
                      <a:pt x="4662" y="409"/>
                    </a:cubicBezTo>
                    <a:cubicBezTo>
                      <a:pt x="4537" y="1562"/>
                      <a:pt x="4437" y="2715"/>
                      <a:pt x="4311" y="3893"/>
                    </a:cubicBezTo>
                    <a:cubicBezTo>
                      <a:pt x="4211" y="4946"/>
                      <a:pt x="4136" y="5998"/>
                      <a:pt x="4036" y="7076"/>
                    </a:cubicBezTo>
                    <a:cubicBezTo>
                      <a:pt x="3960" y="8053"/>
                      <a:pt x="3885" y="9056"/>
                      <a:pt x="3810" y="10033"/>
                    </a:cubicBezTo>
                    <a:cubicBezTo>
                      <a:pt x="3810" y="10134"/>
                      <a:pt x="3810" y="10209"/>
                      <a:pt x="3785" y="10309"/>
                    </a:cubicBezTo>
                    <a:cubicBezTo>
                      <a:pt x="3434" y="10159"/>
                      <a:pt x="3108" y="9958"/>
                      <a:pt x="2757" y="9833"/>
                    </a:cubicBezTo>
                    <a:cubicBezTo>
                      <a:pt x="2557" y="9758"/>
                      <a:pt x="2356" y="9707"/>
                      <a:pt x="2156" y="9657"/>
                    </a:cubicBezTo>
                    <a:cubicBezTo>
                      <a:pt x="1955" y="9632"/>
                      <a:pt x="1730" y="9582"/>
                      <a:pt x="1529" y="9582"/>
                    </a:cubicBezTo>
                    <a:cubicBezTo>
                      <a:pt x="1178" y="9582"/>
                      <a:pt x="802" y="9607"/>
                      <a:pt x="552" y="9833"/>
                    </a:cubicBezTo>
                    <a:cubicBezTo>
                      <a:pt x="76" y="10234"/>
                      <a:pt x="0" y="10885"/>
                      <a:pt x="151" y="11437"/>
                    </a:cubicBezTo>
                    <a:cubicBezTo>
                      <a:pt x="226" y="11712"/>
                      <a:pt x="376" y="11988"/>
                      <a:pt x="577" y="12189"/>
                    </a:cubicBezTo>
                    <a:cubicBezTo>
                      <a:pt x="752" y="12364"/>
                      <a:pt x="953" y="12540"/>
                      <a:pt x="1178" y="12615"/>
                    </a:cubicBezTo>
                    <a:cubicBezTo>
                      <a:pt x="1429" y="12715"/>
                      <a:pt x="1680" y="12765"/>
                      <a:pt x="1955" y="12765"/>
                    </a:cubicBezTo>
                    <a:lnTo>
                      <a:pt x="2131" y="12765"/>
                    </a:lnTo>
                    <a:cubicBezTo>
                      <a:pt x="2632" y="12715"/>
                      <a:pt x="3108" y="12590"/>
                      <a:pt x="3534" y="12289"/>
                    </a:cubicBezTo>
                    <a:cubicBezTo>
                      <a:pt x="3835" y="12063"/>
                      <a:pt x="4086" y="11788"/>
                      <a:pt x="4286" y="11462"/>
                    </a:cubicBezTo>
                    <a:cubicBezTo>
                      <a:pt x="4361" y="11362"/>
                      <a:pt x="4361" y="11261"/>
                      <a:pt x="4361" y="11161"/>
                    </a:cubicBezTo>
                    <a:cubicBezTo>
                      <a:pt x="4411" y="11136"/>
                      <a:pt x="4462" y="11086"/>
                      <a:pt x="4487" y="11036"/>
                    </a:cubicBezTo>
                    <a:cubicBezTo>
                      <a:pt x="4587" y="10910"/>
                      <a:pt x="4662" y="10810"/>
                      <a:pt x="4712" y="10660"/>
                    </a:cubicBezTo>
                    <a:cubicBezTo>
                      <a:pt x="4737" y="10560"/>
                      <a:pt x="4762" y="10484"/>
                      <a:pt x="4762" y="10384"/>
                    </a:cubicBezTo>
                    <a:cubicBezTo>
                      <a:pt x="4812" y="10108"/>
                      <a:pt x="4812" y="9858"/>
                      <a:pt x="4838" y="9582"/>
                    </a:cubicBezTo>
                    <a:cubicBezTo>
                      <a:pt x="4863" y="9357"/>
                      <a:pt x="4888" y="9106"/>
                      <a:pt x="4888" y="8855"/>
                    </a:cubicBezTo>
                    <a:cubicBezTo>
                      <a:pt x="4963" y="7828"/>
                      <a:pt x="5063" y="6800"/>
                      <a:pt x="5138" y="5773"/>
                    </a:cubicBezTo>
                    <a:cubicBezTo>
                      <a:pt x="5138" y="5760"/>
                      <a:pt x="5138" y="5754"/>
                      <a:pt x="5138" y="5748"/>
                    </a:cubicBezTo>
                    <a:cubicBezTo>
                      <a:pt x="5213" y="4870"/>
                      <a:pt x="5289" y="3993"/>
                      <a:pt x="5389" y="3141"/>
                    </a:cubicBezTo>
                    <a:cubicBezTo>
                      <a:pt x="5464" y="2264"/>
                      <a:pt x="5539" y="1412"/>
                      <a:pt x="5640" y="560"/>
                    </a:cubicBezTo>
                    <a:cubicBezTo>
                      <a:pt x="5690" y="284"/>
                      <a:pt x="5514" y="33"/>
                      <a:pt x="5239" y="8"/>
                    </a:cubicBezTo>
                    <a:cubicBezTo>
                      <a:pt x="5210" y="3"/>
                      <a:pt x="5181" y="0"/>
                      <a:pt x="5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68"/>
              <p:cNvSpPr/>
              <p:nvPr/>
            </p:nvSpPr>
            <p:spPr>
              <a:xfrm>
                <a:off x="4574725" y="1545100"/>
                <a:ext cx="124700" cy="299550"/>
              </a:xfrm>
              <a:custGeom>
                <a:avLst/>
                <a:gdLst/>
                <a:ahLst/>
                <a:cxnLst/>
                <a:rect l="l" t="t" r="r" b="b"/>
                <a:pathLst>
                  <a:path w="4988" h="11982" extrusionOk="0">
                    <a:moveTo>
                      <a:pt x="2983" y="9802"/>
                    </a:moveTo>
                    <a:cubicBezTo>
                      <a:pt x="3133" y="9827"/>
                      <a:pt x="3258" y="9852"/>
                      <a:pt x="3409" y="9877"/>
                    </a:cubicBezTo>
                    <a:lnTo>
                      <a:pt x="3459" y="9877"/>
                    </a:lnTo>
                    <a:cubicBezTo>
                      <a:pt x="3509" y="9902"/>
                      <a:pt x="3559" y="9927"/>
                      <a:pt x="3584" y="9952"/>
                    </a:cubicBezTo>
                    <a:cubicBezTo>
                      <a:pt x="3634" y="9977"/>
                      <a:pt x="3684" y="9977"/>
                      <a:pt x="3709" y="10027"/>
                    </a:cubicBezTo>
                    <a:cubicBezTo>
                      <a:pt x="3760" y="10027"/>
                      <a:pt x="3785" y="10052"/>
                      <a:pt x="3810" y="10102"/>
                    </a:cubicBezTo>
                    <a:cubicBezTo>
                      <a:pt x="3835" y="10127"/>
                      <a:pt x="3860" y="10152"/>
                      <a:pt x="3885" y="10177"/>
                    </a:cubicBezTo>
                    <a:cubicBezTo>
                      <a:pt x="3910" y="10177"/>
                      <a:pt x="3910" y="10203"/>
                      <a:pt x="3910" y="10203"/>
                    </a:cubicBezTo>
                    <a:cubicBezTo>
                      <a:pt x="3935" y="10228"/>
                      <a:pt x="3960" y="10253"/>
                      <a:pt x="3960" y="10278"/>
                    </a:cubicBezTo>
                    <a:cubicBezTo>
                      <a:pt x="3960" y="10303"/>
                      <a:pt x="3960" y="10303"/>
                      <a:pt x="3960" y="10303"/>
                    </a:cubicBezTo>
                    <a:cubicBezTo>
                      <a:pt x="3985" y="10328"/>
                      <a:pt x="3985" y="10353"/>
                      <a:pt x="3985" y="10353"/>
                    </a:cubicBezTo>
                    <a:cubicBezTo>
                      <a:pt x="3985" y="10378"/>
                      <a:pt x="3985" y="10378"/>
                      <a:pt x="3985" y="10403"/>
                    </a:cubicBezTo>
                    <a:cubicBezTo>
                      <a:pt x="3985" y="10403"/>
                      <a:pt x="3985" y="10428"/>
                      <a:pt x="3985" y="10428"/>
                    </a:cubicBezTo>
                    <a:cubicBezTo>
                      <a:pt x="3985" y="10428"/>
                      <a:pt x="3985" y="10453"/>
                      <a:pt x="3985" y="10453"/>
                    </a:cubicBezTo>
                    <a:cubicBezTo>
                      <a:pt x="3985" y="10478"/>
                      <a:pt x="3960" y="10503"/>
                      <a:pt x="3960" y="10528"/>
                    </a:cubicBezTo>
                    <a:cubicBezTo>
                      <a:pt x="3960" y="10528"/>
                      <a:pt x="3960" y="10553"/>
                      <a:pt x="3935" y="10578"/>
                    </a:cubicBezTo>
                    <a:cubicBezTo>
                      <a:pt x="3935" y="10578"/>
                      <a:pt x="3935" y="10604"/>
                      <a:pt x="3910" y="10604"/>
                    </a:cubicBezTo>
                    <a:cubicBezTo>
                      <a:pt x="3910" y="10629"/>
                      <a:pt x="3885" y="10654"/>
                      <a:pt x="3860" y="10679"/>
                    </a:cubicBezTo>
                    <a:cubicBezTo>
                      <a:pt x="3835" y="10704"/>
                      <a:pt x="3810" y="10729"/>
                      <a:pt x="3785" y="10754"/>
                    </a:cubicBezTo>
                    <a:cubicBezTo>
                      <a:pt x="3735" y="10779"/>
                      <a:pt x="3709" y="10829"/>
                      <a:pt x="3659" y="10854"/>
                    </a:cubicBezTo>
                    <a:cubicBezTo>
                      <a:pt x="3634" y="10854"/>
                      <a:pt x="3609" y="10879"/>
                      <a:pt x="3559" y="10904"/>
                    </a:cubicBezTo>
                    <a:cubicBezTo>
                      <a:pt x="3534" y="10904"/>
                      <a:pt x="3509" y="10904"/>
                      <a:pt x="3484" y="10929"/>
                    </a:cubicBezTo>
                    <a:cubicBezTo>
                      <a:pt x="3434" y="10929"/>
                      <a:pt x="3384" y="10954"/>
                      <a:pt x="3333" y="10954"/>
                    </a:cubicBezTo>
                    <a:cubicBezTo>
                      <a:pt x="3258" y="10979"/>
                      <a:pt x="3183" y="10979"/>
                      <a:pt x="3133" y="10979"/>
                    </a:cubicBezTo>
                    <a:lnTo>
                      <a:pt x="2832" y="10979"/>
                    </a:lnTo>
                    <a:cubicBezTo>
                      <a:pt x="2707" y="10979"/>
                      <a:pt x="2582" y="10954"/>
                      <a:pt x="2456" y="10929"/>
                    </a:cubicBezTo>
                    <a:cubicBezTo>
                      <a:pt x="2381" y="10904"/>
                      <a:pt x="2306" y="10879"/>
                      <a:pt x="2256" y="10854"/>
                    </a:cubicBezTo>
                    <a:cubicBezTo>
                      <a:pt x="2181" y="10854"/>
                      <a:pt x="2130" y="10829"/>
                      <a:pt x="2080" y="10804"/>
                    </a:cubicBezTo>
                    <a:cubicBezTo>
                      <a:pt x="2005" y="10754"/>
                      <a:pt x="1930" y="10704"/>
                      <a:pt x="1855" y="10654"/>
                    </a:cubicBezTo>
                    <a:cubicBezTo>
                      <a:pt x="1805" y="10629"/>
                      <a:pt x="1780" y="10604"/>
                      <a:pt x="1755" y="10578"/>
                    </a:cubicBezTo>
                    <a:cubicBezTo>
                      <a:pt x="1679" y="10528"/>
                      <a:pt x="1629" y="10453"/>
                      <a:pt x="1579" y="10403"/>
                    </a:cubicBezTo>
                    <a:cubicBezTo>
                      <a:pt x="1554" y="10353"/>
                      <a:pt x="1529" y="10328"/>
                      <a:pt x="1504" y="10303"/>
                    </a:cubicBezTo>
                    <a:cubicBezTo>
                      <a:pt x="1729" y="10203"/>
                      <a:pt x="1930" y="10077"/>
                      <a:pt x="2156" y="9977"/>
                    </a:cubicBezTo>
                    <a:cubicBezTo>
                      <a:pt x="2231" y="9927"/>
                      <a:pt x="2306" y="9902"/>
                      <a:pt x="2406" y="9877"/>
                    </a:cubicBezTo>
                    <a:cubicBezTo>
                      <a:pt x="2456" y="9852"/>
                      <a:pt x="2531" y="9827"/>
                      <a:pt x="2582" y="9827"/>
                    </a:cubicBezTo>
                    <a:cubicBezTo>
                      <a:pt x="2657" y="9827"/>
                      <a:pt x="2707" y="9802"/>
                      <a:pt x="2757" y="9802"/>
                    </a:cubicBezTo>
                    <a:close/>
                    <a:moveTo>
                      <a:pt x="463" y="0"/>
                    </a:moveTo>
                    <a:cubicBezTo>
                      <a:pt x="226" y="0"/>
                      <a:pt x="0" y="217"/>
                      <a:pt x="0" y="478"/>
                    </a:cubicBezTo>
                    <a:cubicBezTo>
                      <a:pt x="0" y="829"/>
                      <a:pt x="25" y="1180"/>
                      <a:pt x="50" y="1531"/>
                    </a:cubicBezTo>
                    <a:cubicBezTo>
                      <a:pt x="100" y="2709"/>
                      <a:pt x="125" y="3912"/>
                      <a:pt x="125" y="5090"/>
                    </a:cubicBezTo>
                    <a:cubicBezTo>
                      <a:pt x="151" y="6142"/>
                      <a:pt x="176" y="7195"/>
                      <a:pt x="201" y="8248"/>
                    </a:cubicBezTo>
                    <a:cubicBezTo>
                      <a:pt x="226" y="8498"/>
                      <a:pt x="226" y="8724"/>
                      <a:pt x="226" y="8974"/>
                    </a:cubicBezTo>
                    <a:cubicBezTo>
                      <a:pt x="251" y="9275"/>
                      <a:pt x="251" y="9551"/>
                      <a:pt x="276" y="9852"/>
                    </a:cubicBezTo>
                    <a:cubicBezTo>
                      <a:pt x="301" y="10002"/>
                      <a:pt x="351" y="10127"/>
                      <a:pt x="451" y="10253"/>
                    </a:cubicBezTo>
                    <a:cubicBezTo>
                      <a:pt x="451" y="10353"/>
                      <a:pt x="451" y="10478"/>
                      <a:pt x="501" y="10578"/>
                    </a:cubicBezTo>
                    <a:cubicBezTo>
                      <a:pt x="752" y="11030"/>
                      <a:pt x="1103" y="11406"/>
                      <a:pt x="1554" y="11631"/>
                    </a:cubicBezTo>
                    <a:cubicBezTo>
                      <a:pt x="1805" y="11756"/>
                      <a:pt x="2055" y="11857"/>
                      <a:pt x="2306" y="11907"/>
                    </a:cubicBezTo>
                    <a:cubicBezTo>
                      <a:pt x="2531" y="11957"/>
                      <a:pt x="2732" y="11982"/>
                      <a:pt x="2958" y="11982"/>
                    </a:cubicBezTo>
                    <a:lnTo>
                      <a:pt x="3033" y="11982"/>
                    </a:lnTo>
                    <a:cubicBezTo>
                      <a:pt x="3183" y="11982"/>
                      <a:pt x="3308" y="11957"/>
                      <a:pt x="3459" y="11932"/>
                    </a:cubicBezTo>
                    <a:cubicBezTo>
                      <a:pt x="3634" y="11932"/>
                      <a:pt x="3785" y="11882"/>
                      <a:pt x="3935" y="11807"/>
                    </a:cubicBezTo>
                    <a:cubicBezTo>
                      <a:pt x="4361" y="11631"/>
                      <a:pt x="4787" y="11255"/>
                      <a:pt x="4912" y="10779"/>
                    </a:cubicBezTo>
                    <a:cubicBezTo>
                      <a:pt x="4988" y="10553"/>
                      <a:pt x="4988" y="10303"/>
                      <a:pt x="4938" y="10077"/>
                    </a:cubicBezTo>
                    <a:cubicBezTo>
                      <a:pt x="4862" y="9852"/>
                      <a:pt x="4737" y="9626"/>
                      <a:pt x="4587" y="9476"/>
                    </a:cubicBezTo>
                    <a:cubicBezTo>
                      <a:pt x="4386" y="9250"/>
                      <a:pt x="4136" y="9075"/>
                      <a:pt x="3860" y="8974"/>
                    </a:cubicBezTo>
                    <a:cubicBezTo>
                      <a:pt x="3735" y="8924"/>
                      <a:pt x="3584" y="8899"/>
                      <a:pt x="3434" y="8874"/>
                    </a:cubicBezTo>
                    <a:cubicBezTo>
                      <a:pt x="3359" y="8874"/>
                      <a:pt x="3283" y="8849"/>
                      <a:pt x="3208" y="8849"/>
                    </a:cubicBezTo>
                    <a:cubicBezTo>
                      <a:pt x="3073" y="8827"/>
                      <a:pt x="2938" y="8814"/>
                      <a:pt x="2805" y="8814"/>
                    </a:cubicBezTo>
                    <a:cubicBezTo>
                      <a:pt x="2642" y="8814"/>
                      <a:pt x="2483" y="8833"/>
                      <a:pt x="2331" y="8874"/>
                    </a:cubicBezTo>
                    <a:cubicBezTo>
                      <a:pt x="2105" y="8924"/>
                      <a:pt x="1880" y="9000"/>
                      <a:pt x="1654" y="9100"/>
                    </a:cubicBezTo>
                    <a:cubicBezTo>
                      <a:pt x="1504" y="9175"/>
                      <a:pt x="1379" y="9250"/>
                      <a:pt x="1228" y="9325"/>
                    </a:cubicBezTo>
                    <a:cubicBezTo>
                      <a:pt x="1203" y="8498"/>
                      <a:pt x="1178" y="7646"/>
                      <a:pt x="1153" y="6819"/>
                    </a:cubicBezTo>
                    <a:cubicBezTo>
                      <a:pt x="1128" y="5791"/>
                      <a:pt x="1128" y="4739"/>
                      <a:pt x="1103" y="3711"/>
                    </a:cubicBezTo>
                    <a:cubicBezTo>
                      <a:pt x="1078" y="3160"/>
                      <a:pt x="1078" y="2583"/>
                      <a:pt x="1053" y="2007"/>
                    </a:cubicBezTo>
                    <a:cubicBezTo>
                      <a:pt x="1028" y="1506"/>
                      <a:pt x="1003" y="1004"/>
                      <a:pt x="978" y="503"/>
                    </a:cubicBezTo>
                    <a:cubicBezTo>
                      <a:pt x="978" y="228"/>
                      <a:pt x="777" y="2"/>
                      <a:pt x="501" y="2"/>
                    </a:cubicBezTo>
                    <a:cubicBezTo>
                      <a:pt x="489" y="1"/>
                      <a:pt x="476"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68"/>
              <p:cNvSpPr/>
              <p:nvPr/>
            </p:nvSpPr>
            <p:spPr>
              <a:xfrm>
                <a:off x="4277100" y="1026175"/>
                <a:ext cx="105900" cy="488900"/>
              </a:xfrm>
              <a:custGeom>
                <a:avLst/>
                <a:gdLst/>
                <a:ahLst/>
                <a:cxnLst/>
                <a:rect l="l" t="t" r="r" b="b"/>
                <a:pathLst>
                  <a:path w="4236" h="19556" extrusionOk="0">
                    <a:moveTo>
                      <a:pt x="3699" y="1"/>
                    </a:moveTo>
                    <a:cubicBezTo>
                      <a:pt x="3644" y="1"/>
                      <a:pt x="3588" y="11"/>
                      <a:pt x="3534" y="32"/>
                    </a:cubicBezTo>
                    <a:cubicBezTo>
                      <a:pt x="3409" y="107"/>
                      <a:pt x="3309" y="182"/>
                      <a:pt x="3258" y="308"/>
                    </a:cubicBezTo>
                    <a:cubicBezTo>
                      <a:pt x="3233" y="383"/>
                      <a:pt x="3208" y="483"/>
                      <a:pt x="3158" y="558"/>
                    </a:cubicBezTo>
                    <a:cubicBezTo>
                      <a:pt x="2807" y="1586"/>
                      <a:pt x="2532" y="2614"/>
                      <a:pt x="2231" y="3666"/>
                    </a:cubicBezTo>
                    <a:cubicBezTo>
                      <a:pt x="1930" y="4694"/>
                      <a:pt x="1654" y="5746"/>
                      <a:pt x="1379" y="6774"/>
                    </a:cubicBezTo>
                    <a:cubicBezTo>
                      <a:pt x="1103" y="7827"/>
                      <a:pt x="852" y="8854"/>
                      <a:pt x="627" y="9907"/>
                    </a:cubicBezTo>
                    <a:cubicBezTo>
                      <a:pt x="401" y="10934"/>
                      <a:pt x="226" y="11987"/>
                      <a:pt x="126" y="13040"/>
                    </a:cubicBezTo>
                    <a:cubicBezTo>
                      <a:pt x="0" y="14092"/>
                      <a:pt x="0" y="15145"/>
                      <a:pt x="151" y="16198"/>
                    </a:cubicBezTo>
                    <a:cubicBezTo>
                      <a:pt x="276" y="17225"/>
                      <a:pt x="451" y="18253"/>
                      <a:pt x="752" y="19255"/>
                    </a:cubicBezTo>
                    <a:cubicBezTo>
                      <a:pt x="827" y="19431"/>
                      <a:pt x="1028" y="19556"/>
                      <a:pt x="1228" y="19556"/>
                    </a:cubicBezTo>
                    <a:cubicBezTo>
                      <a:pt x="1279" y="19556"/>
                      <a:pt x="1329" y="19556"/>
                      <a:pt x="1404" y="19531"/>
                    </a:cubicBezTo>
                    <a:cubicBezTo>
                      <a:pt x="1529" y="19481"/>
                      <a:pt x="1629" y="19381"/>
                      <a:pt x="1680" y="19255"/>
                    </a:cubicBezTo>
                    <a:cubicBezTo>
                      <a:pt x="1730" y="19155"/>
                      <a:pt x="1730" y="19005"/>
                      <a:pt x="1680" y="18904"/>
                    </a:cubicBezTo>
                    <a:cubicBezTo>
                      <a:pt x="1680" y="18879"/>
                      <a:pt x="1654" y="18854"/>
                      <a:pt x="1654" y="18829"/>
                    </a:cubicBezTo>
                    <a:cubicBezTo>
                      <a:pt x="1504" y="18303"/>
                      <a:pt x="1404" y="17777"/>
                      <a:pt x="1304" y="17250"/>
                    </a:cubicBezTo>
                    <a:cubicBezTo>
                      <a:pt x="1253" y="16899"/>
                      <a:pt x="1178" y="16573"/>
                      <a:pt x="1153" y="16223"/>
                    </a:cubicBezTo>
                    <a:cubicBezTo>
                      <a:pt x="1103" y="15847"/>
                      <a:pt x="1053" y="15471"/>
                      <a:pt x="1028" y="15120"/>
                    </a:cubicBezTo>
                    <a:cubicBezTo>
                      <a:pt x="1028" y="14769"/>
                      <a:pt x="1028" y="14443"/>
                      <a:pt x="1028" y="14117"/>
                    </a:cubicBezTo>
                    <a:cubicBezTo>
                      <a:pt x="1028" y="13842"/>
                      <a:pt x="1053" y="13566"/>
                      <a:pt x="1078" y="13265"/>
                    </a:cubicBezTo>
                    <a:cubicBezTo>
                      <a:pt x="1128" y="12739"/>
                      <a:pt x="1203" y="12213"/>
                      <a:pt x="1304" y="11661"/>
                    </a:cubicBezTo>
                    <a:cubicBezTo>
                      <a:pt x="1379" y="11160"/>
                      <a:pt x="1479" y="10659"/>
                      <a:pt x="1579" y="10157"/>
                    </a:cubicBezTo>
                    <a:cubicBezTo>
                      <a:pt x="1805" y="9105"/>
                      <a:pt x="2055" y="8052"/>
                      <a:pt x="2331" y="7025"/>
                    </a:cubicBezTo>
                    <a:cubicBezTo>
                      <a:pt x="2607" y="5972"/>
                      <a:pt x="2883" y="4919"/>
                      <a:pt x="3183" y="3892"/>
                    </a:cubicBezTo>
                    <a:cubicBezTo>
                      <a:pt x="3484" y="2864"/>
                      <a:pt x="3760" y="1837"/>
                      <a:pt x="4111" y="834"/>
                    </a:cubicBezTo>
                    <a:cubicBezTo>
                      <a:pt x="4136" y="784"/>
                      <a:pt x="4136" y="759"/>
                      <a:pt x="4161" y="709"/>
                    </a:cubicBezTo>
                    <a:cubicBezTo>
                      <a:pt x="4211" y="609"/>
                      <a:pt x="4236" y="458"/>
                      <a:pt x="4186" y="333"/>
                    </a:cubicBezTo>
                    <a:cubicBezTo>
                      <a:pt x="4107" y="136"/>
                      <a:pt x="3904" y="1"/>
                      <a:pt x="3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68"/>
              <p:cNvSpPr/>
              <p:nvPr/>
            </p:nvSpPr>
            <p:spPr>
              <a:xfrm>
                <a:off x="4295275" y="1437375"/>
                <a:ext cx="36350" cy="31975"/>
              </a:xfrm>
              <a:custGeom>
                <a:avLst/>
                <a:gdLst/>
                <a:ahLst/>
                <a:cxnLst/>
                <a:rect l="l" t="t" r="r" b="b"/>
                <a:pathLst>
                  <a:path w="1454" h="1279" extrusionOk="0">
                    <a:moveTo>
                      <a:pt x="552" y="0"/>
                    </a:moveTo>
                    <a:cubicBezTo>
                      <a:pt x="326" y="0"/>
                      <a:pt x="125" y="125"/>
                      <a:pt x="50" y="351"/>
                    </a:cubicBezTo>
                    <a:cubicBezTo>
                      <a:pt x="0" y="552"/>
                      <a:pt x="75" y="752"/>
                      <a:pt x="226" y="877"/>
                    </a:cubicBezTo>
                    <a:cubicBezTo>
                      <a:pt x="351" y="978"/>
                      <a:pt x="476" y="1078"/>
                      <a:pt x="602" y="1178"/>
                    </a:cubicBezTo>
                    <a:cubicBezTo>
                      <a:pt x="677" y="1253"/>
                      <a:pt x="802" y="1278"/>
                      <a:pt x="902" y="1278"/>
                    </a:cubicBezTo>
                    <a:cubicBezTo>
                      <a:pt x="1053" y="1278"/>
                      <a:pt x="1203" y="1228"/>
                      <a:pt x="1303" y="1103"/>
                    </a:cubicBezTo>
                    <a:cubicBezTo>
                      <a:pt x="1454" y="877"/>
                      <a:pt x="1429" y="577"/>
                      <a:pt x="1228" y="401"/>
                    </a:cubicBezTo>
                    <a:cubicBezTo>
                      <a:pt x="1103" y="301"/>
                      <a:pt x="978" y="226"/>
                      <a:pt x="852" y="125"/>
                    </a:cubicBezTo>
                    <a:cubicBezTo>
                      <a:pt x="777" y="50"/>
                      <a:pt x="702" y="0"/>
                      <a:pt x="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68"/>
              <p:cNvSpPr/>
              <p:nvPr/>
            </p:nvSpPr>
            <p:spPr>
              <a:xfrm>
                <a:off x="4268325" y="1432700"/>
                <a:ext cx="38250" cy="105575"/>
              </a:xfrm>
              <a:custGeom>
                <a:avLst/>
                <a:gdLst/>
                <a:ahLst/>
                <a:cxnLst/>
                <a:rect l="l" t="t" r="r" b="b"/>
                <a:pathLst>
                  <a:path w="1530" h="4223" extrusionOk="0">
                    <a:moveTo>
                      <a:pt x="1008" y="1"/>
                    </a:moveTo>
                    <a:cubicBezTo>
                      <a:pt x="912" y="1"/>
                      <a:pt x="814" y="29"/>
                      <a:pt x="727" y="87"/>
                    </a:cubicBezTo>
                    <a:cubicBezTo>
                      <a:pt x="527" y="237"/>
                      <a:pt x="502" y="488"/>
                      <a:pt x="452" y="714"/>
                    </a:cubicBezTo>
                    <a:cubicBezTo>
                      <a:pt x="427" y="839"/>
                      <a:pt x="401" y="964"/>
                      <a:pt x="401" y="1115"/>
                    </a:cubicBezTo>
                    <a:cubicBezTo>
                      <a:pt x="351" y="1390"/>
                      <a:pt x="301" y="1666"/>
                      <a:pt x="276" y="1917"/>
                    </a:cubicBezTo>
                    <a:cubicBezTo>
                      <a:pt x="201" y="2493"/>
                      <a:pt x="101" y="3094"/>
                      <a:pt x="51" y="3671"/>
                    </a:cubicBezTo>
                    <a:cubicBezTo>
                      <a:pt x="0" y="3922"/>
                      <a:pt x="176" y="4172"/>
                      <a:pt x="452" y="4222"/>
                    </a:cubicBezTo>
                    <a:lnTo>
                      <a:pt x="527" y="4222"/>
                    </a:lnTo>
                    <a:cubicBezTo>
                      <a:pt x="752" y="4222"/>
                      <a:pt x="978" y="4047"/>
                      <a:pt x="1028" y="3821"/>
                    </a:cubicBezTo>
                    <a:cubicBezTo>
                      <a:pt x="1078" y="3270"/>
                      <a:pt x="1153" y="2744"/>
                      <a:pt x="1229" y="2217"/>
                    </a:cubicBezTo>
                    <a:cubicBezTo>
                      <a:pt x="1304" y="1716"/>
                      <a:pt x="1354" y="1215"/>
                      <a:pt x="1454" y="739"/>
                    </a:cubicBezTo>
                    <a:cubicBezTo>
                      <a:pt x="1454" y="714"/>
                      <a:pt x="1454" y="688"/>
                      <a:pt x="1479" y="688"/>
                    </a:cubicBezTo>
                    <a:cubicBezTo>
                      <a:pt x="1529" y="538"/>
                      <a:pt x="1504" y="338"/>
                      <a:pt x="1404" y="212"/>
                    </a:cubicBezTo>
                    <a:cubicBezTo>
                      <a:pt x="1311" y="73"/>
                      <a:pt x="1162"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68"/>
              <p:cNvSpPr/>
              <p:nvPr/>
            </p:nvSpPr>
            <p:spPr>
              <a:xfrm>
                <a:off x="4289150" y="1421900"/>
                <a:ext cx="67550" cy="36175"/>
              </a:xfrm>
              <a:custGeom>
                <a:avLst/>
                <a:gdLst/>
                <a:ahLst/>
                <a:cxnLst/>
                <a:rect l="l" t="t" r="r" b="b"/>
                <a:pathLst>
                  <a:path w="2702" h="1447" extrusionOk="0">
                    <a:moveTo>
                      <a:pt x="295" y="920"/>
                    </a:moveTo>
                    <a:cubicBezTo>
                      <a:pt x="308" y="933"/>
                      <a:pt x="321" y="939"/>
                      <a:pt x="334" y="942"/>
                    </a:cubicBezTo>
                    <a:lnTo>
                      <a:pt x="334" y="942"/>
                    </a:lnTo>
                    <a:cubicBezTo>
                      <a:pt x="321" y="935"/>
                      <a:pt x="308" y="928"/>
                      <a:pt x="295" y="920"/>
                    </a:cubicBezTo>
                    <a:close/>
                    <a:moveTo>
                      <a:pt x="371" y="962"/>
                    </a:moveTo>
                    <a:cubicBezTo>
                      <a:pt x="373" y="968"/>
                      <a:pt x="376" y="970"/>
                      <a:pt x="386" y="970"/>
                    </a:cubicBezTo>
                    <a:lnTo>
                      <a:pt x="386" y="970"/>
                    </a:lnTo>
                    <a:cubicBezTo>
                      <a:pt x="381" y="967"/>
                      <a:pt x="376" y="965"/>
                      <a:pt x="371" y="962"/>
                    </a:cubicBezTo>
                    <a:close/>
                    <a:moveTo>
                      <a:pt x="574" y="0"/>
                    </a:moveTo>
                    <a:cubicBezTo>
                      <a:pt x="356" y="0"/>
                      <a:pt x="133" y="158"/>
                      <a:pt x="70" y="369"/>
                    </a:cubicBezTo>
                    <a:cubicBezTo>
                      <a:pt x="1" y="599"/>
                      <a:pt x="122" y="829"/>
                      <a:pt x="336" y="943"/>
                    </a:cubicBezTo>
                    <a:lnTo>
                      <a:pt x="336" y="943"/>
                    </a:lnTo>
                    <a:cubicBezTo>
                      <a:pt x="336" y="943"/>
                      <a:pt x="335" y="942"/>
                      <a:pt x="334" y="942"/>
                    </a:cubicBezTo>
                    <a:lnTo>
                      <a:pt x="334" y="942"/>
                    </a:lnTo>
                    <a:cubicBezTo>
                      <a:pt x="347" y="949"/>
                      <a:pt x="359" y="956"/>
                      <a:pt x="371" y="962"/>
                    </a:cubicBezTo>
                    <a:lnTo>
                      <a:pt x="371" y="962"/>
                    </a:lnTo>
                    <a:cubicBezTo>
                      <a:pt x="371" y="961"/>
                      <a:pt x="371" y="961"/>
                      <a:pt x="371" y="960"/>
                    </a:cubicBezTo>
                    <a:lnTo>
                      <a:pt x="371" y="960"/>
                    </a:lnTo>
                    <a:cubicBezTo>
                      <a:pt x="379" y="963"/>
                      <a:pt x="387" y="967"/>
                      <a:pt x="396" y="970"/>
                    </a:cubicBezTo>
                    <a:cubicBezTo>
                      <a:pt x="392" y="970"/>
                      <a:pt x="389" y="970"/>
                      <a:pt x="386" y="970"/>
                    </a:cubicBezTo>
                    <a:lnTo>
                      <a:pt x="386" y="970"/>
                    </a:lnTo>
                    <a:cubicBezTo>
                      <a:pt x="657" y="1111"/>
                      <a:pt x="927" y="1178"/>
                      <a:pt x="1198" y="1246"/>
                    </a:cubicBezTo>
                    <a:cubicBezTo>
                      <a:pt x="1498" y="1321"/>
                      <a:pt x="1824" y="1371"/>
                      <a:pt x="2125" y="1446"/>
                    </a:cubicBezTo>
                    <a:lnTo>
                      <a:pt x="2200" y="1446"/>
                    </a:lnTo>
                    <a:cubicBezTo>
                      <a:pt x="2426" y="1446"/>
                      <a:pt x="2651" y="1271"/>
                      <a:pt x="2676" y="1045"/>
                    </a:cubicBezTo>
                    <a:cubicBezTo>
                      <a:pt x="2701" y="895"/>
                      <a:pt x="2676" y="770"/>
                      <a:pt x="2601" y="669"/>
                    </a:cubicBezTo>
                    <a:cubicBezTo>
                      <a:pt x="2526" y="569"/>
                      <a:pt x="2401" y="494"/>
                      <a:pt x="2275" y="469"/>
                    </a:cubicBezTo>
                    <a:cubicBezTo>
                      <a:pt x="2250" y="469"/>
                      <a:pt x="2200" y="469"/>
                      <a:pt x="2175" y="444"/>
                    </a:cubicBezTo>
                    <a:lnTo>
                      <a:pt x="2200" y="444"/>
                    </a:lnTo>
                    <a:cubicBezTo>
                      <a:pt x="1774" y="369"/>
                      <a:pt x="1348" y="268"/>
                      <a:pt x="947" y="143"/>
                    </a:cubicBezTo>
                    <a:cubicBezTo>
                      <a:pt x="897" y="118"/>
                      <a:pt x="847" y="93"/>
                      <a:pt x="797" y="68"/>
                    </a:cubicBezTo>
                    <a:cubicBezTo>
                      <a:pt x="771" y="68"/>
                      <a:pt x="721" y="43"/>
                      <a:pt x="696" y="18"/>
                    </a:cubicBezTo>
                    <a:cubicBezTo>
                      <a:pt x="656" y="6"/>
                      <a:pt x="615"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68"/>
              <p:cNvSpPr/>
              <p:nvPr/>
            </p:nvSpPr>
            <p:spPr>
              <a:xfrm>
                <a:off x="4659925" y="1004300"/>
                <a:ext cx="106550" cy="549625"/>
              </a:xfrm>
              <a:custGeom>
                <a:avLst/>
                <a:gdLst/>
                <a:ahLst/>
                <a:cxnLst/>
                <a:rect l="l" t="t" r="r" b="b"/>
                <a:pathLst>
                  <a:path w="4262" h="21985" extrusionOk="0">
                    <a:moveTo>
                      <a:pt x="509" y="0"/>
                    </a:moveTo>
                    <a:cubicBezTo>
                      <a:pt x="370" y="0"/>
                      <a:pt x="234" y="56"/>
                      <a:pt x="151" y="180"/>
                    </a:cubicBezTo>
                    <a:cubicBezTo>
                      <a:pt x="1" y="356"/>
                      <a:pt x="1" y="581"/>
                      <a:pt x="126" y="782"/>
                    </a:cubicBezTo>
                    <a:cubicBezTo>
                      <a:pt x="226" y="957"/>
                      <a:pt x="301" y="1133"/>
                      <a:pt x="402" y="1308"/>
                    </a:cubicBezTo>
                    <a:cubicBezTo>
                      <a:pt x="627" y="1859"/>
                      <a:pt x="878" y="2411"/>
                      <a:pt x="1078" y="2987"/>
                    </a:cubicBezTo>
                    <a:cubicBezTo>
                      <a:pt x="1204" y="3313"/>
                      <a:pt x="1329" y="3664"/>
                      <a:pt x="1429" y="3990"/>
                    </a:cubicBezTo>
                    <a:cubicBezTo>
                      <a:pt x="1530" y="4265"/>
                      <a:pt x="1605" y="4516"/>
                      <a:pt x="1705" y="4792"/>
                    </a:cubicBezTo>
                    <a:cubicBezTo>
                      <a:pt x="1805" y="5143"/>
                      <a:pt x="1905" y="5468"/>
                      <a:pt x="2006" y="5819"/>
                    </a:cubicBezTo>
                    <a:cubicBezTo>
                      <a:pt x="2106" y="6195"/>
                      <a:pt x="2181" y="6571"/>
                      <a:pt x="2281" y="6922"/>
                    </a:cubicBezTo>
                    <a:cubicBezTo>
                      <a:pt x="2457" y="7624"/>
                      <a:pt x="2582" y="8301"/>
                      <a:pt x="2707" y="9002"/>
                    </a:cubicBezTo>
                    <a:cubicBezTo>
                      <a:pt x="2833" y="9779"/>
                      <a:pt x="2958" y="10581"/>
                      <a:pt x="3033" y="11358"/>
                    </a:cubicBezTo>
                    <a:cubicBezTo>
                      <a:pt x="3108" y="12185"/>
                      <a:pt x="3184" y="12987"/>
                      <a:pt x="3234" y="13814"/>
                    </a:cubicBezTo>
                    <a:cubicBezTo>
                      <a:pt x="3259" y="14566"/>
                      <a:pt x="3259" y="15318"/>
                      <a:pt x="3209" y="16095"/>
                    </a:cubicBezTo>
                    <a:cubicBezTo>
                      <a:pt x="3184" y="16296"/>
                      <a:pt x="3184" y="16496"/>
                      <a:pt x="3134" y="16722"/>
                    </a:cubicBezTo>
                    <a:cubicBezTo>
                      <a:pt x="3108" y="16922"/>
                      <a:pt x="3058" y="17123"/>
                      <a:pt x="3033" y="17323"/>
                    </a:cubicBezTo>
                    <a:cubicBezTo>
                      <a:pt x="2958" y="17524"/>
                      <a:pt x="2908" y="17749"/>
                      <a:pt x="2833" y="17950"/>
                    </a:cubicBezTo>
                    <a:cubicBezTo>
                      <a:pt x="2582" y="18576"/>
                      <a:pt x="2306" y="19203"/>
                      <a:pt x="2006" y="19804"/>
                    </a:cubicBezTo>
                    <a:cubicBezTo>
                      <a:pt x="1981" y="19829"/>
                      <a:pt x="1981" y="19880"/>
                      <a:pt x="1956" y="19930"/>
                    </a:cubicBezTo>
                    <a:cubicBezTo>
                      <a:pt x="1705" y="20381"/>
                      <a:pt x="1454" y="20807"/>
                      <a:pt x="1179" y="21233"/>
                    </a:cubicBezTo>
                    <a:cubicBezTo>
                      <a:pt x="1028" y="21459"/>
                      <a:pt x="1129" y="21784"/>
                      <a:pt x="1354" y="21910"/>
                    </a:cubicBezTo>
                    <a:cubicBezTo>
                      <a:pt x="1429" y="21960"/>
                      <a:pt x="1530" y="21985"/>
                      <a:pt x="1605" y="21985"/>
                    </a:cubicBezTo>
                    <a:cubicBezTo>
                      <a:pt x="1780" y="21985"/>
                      <a:pt x="1931" y="21885"/>
                      <a:pt x="2031" y="21734"/>
                    </a:cubicBezTo>
                    <a:cubicBezTo>
                      <a:pt x="2347" y="21272"/>
                      <a:pt x="2616" y="20763"/>
                      <a:pt x="2883" y="20253"/>
                    </a:cubicBezTo>
                    <a:lnTo>
                      <a:pt x="2883" y="20253"/>
                    </a:lnTo>
                    <a:cubicBezTo>
                      <a:pt x="2883" y="20254"/>
                      <a:pt x="2883" y="20255"/>
                      <a:pt x="2883" y="20256"/>
                    </a:cubicBezTo>
                    <a:cubicBezTo>
                      <a:pt x="2887" y="20247"/>
                      <a:pt x="2891" y="20239"/>
                      <a:pt x="2895" y="20230"/>
                    </a:cubicBezTo>
                    <a:lnTo>
                      <a:pt x="2895" y="20230"/>
                    </a:lnTo>
                    <a:cubicBezTo>
                      <a:pt x="2895" y="20231"/>
                      <a:pt x="2895" y="20231"/>
                      <a:pt x="2894" y="20232"/>
                    </a:cubicBezTo>
                    <a:lnTo>
                      <a:pt x="2894" y="20232"/>
                    </a:lnTo>
                    <a:cubicBezTo>
                      <a:pt x="2899" y="20223"/>
                      <a:pt x="2903" y="20214"/>
                      <a:pt x="2908" y="20205"/>
                    </a:cubicBezTo>
                    <a:lnTo>
                      <a:pt x="2908" y="20205"/>
                    </a:lnTo>
                    <a:cubicBezTo>
                      <a:pt x="2904" y="20214"/>
                      <a:pt x="2900" y="20222"/>
                      <a:pt x="2895" y="20230"/>
                    </a:cubicBezTo>
                    <a:lnTo>
                      <a:pt x="2895" y="20230"/>
                    </a:lnTo>
                    <a:cubicBezTo>
                      <a:pt x="2902" y="20224"/>
                      <a:pt x="2908" y="20218"/>
                      <a:pt x="2908" y="20205"/>
                    </a:cubicBezTo>
                    <a:lnTo>
                      <a:pt x="2908" y="20205"/>
                    </a:lnTo>
                    <a:cubicBezTo>
                      <a:pt x="2908" y="20205"/>
                      <a:pt x="2908" y="20205"/>
                      <a:pt x="2908" y="20205"/>
                    </a:cubicBezTo>
                    <a:lnTo>
                      <a:pt x="2908" y="20205"/>
                    </a:lnTo>
                    <a:cubicBezTo>
                      <a:pt x="3125" y="19771"/>
                      <a:pt x="3341" y="19337"/>
                      <a:pt x="3535" y="18902"/>
                    </a:cubicBezTo>
                    <a:cubicBezTo>
                      <a:pt x="3635" y="18626"/>
                      <a:pt x="3735" y="18376"/>
                      <a:pt x="3835" y="18100"/>
                    </a:cubicBezTo>
                    <a:cubicBezTo>
                      <a:pt x="3910" y="17850"/>
                      <a:pt x="3986" y="17574"/>
                      <a:pt x="4036" y="17298"/>
                    </a:cubicBezTo>
                    <a:cubicBezTo>
                      <a:pt x="4086" y="17047"/>
                      <a:pt x="4136" y="16797"/>
                      <a:pt x="4161" y="16521"/>
                    </a:cubicBezTo>
                    <a:cubicBezTo>
                      <a:pt x="4186" y="16271"/>
                      <a:pt x="4211" y="16020"/>
                      <a:pt x="4211" y="15769"/>
                    </a:cubicBezTo>
                    <a:cubicBezTo>
                      <a:pt x="4236" y="15243"/>
                      <a:pt x="4261" y="14717"/>
                      <a:pt x="4236" y="14215"/>
                    </a:cubicBezTo>
                    <a:cubicBezTo>
                      <a:pt x="4211" y="13664"/>
                      <a:pt x="4186" y="13138"/>
                      <a:pt x="4136" y="12586"/>
                    </a:cubicBezTo>
                    <a:cubicBezTo>
                      <a:pt x="4061" y="11534"/>
                      <a:pt x="3961" y="10506"/>
                      <a:pt x="3785" y="9453"/>
                    </a:cubicBezTo>
                    <a:cubicBezTo>
                      <a:pt x="3685" y="8902"/>
                      <a:pt x="3585" y="8351"/>
                      <a:pt x="3484" y="7799"/>
                    </a:cubicBezTo>
                    <a:cubicBezTo>
                      <a:pt x="3359" y="7248"/>
                      <a:pt x="3234" y="6722"/>
                      <a:pt x="3108" y="6170"/>
                    </a:cubicBezTo>
                    <a:cubicBezTo>
                      <a:pt x="2983" y="5644"/>
                      <a:pt x="2833" y="5143"/>
                      <a:pt x="2682" y="4616"/>
                    </a:cubicBezTo>
                    <a:cubicBezTo>
                      <a:pt x="2532" y="4115"/>
                      <a:pt x="2357" y="3614"/>
                      <a:pt x="2181" y="3113"/>
                    </a:cubicBezTo>
                    <a:cubicBezTo>
                      <a:pt x="2006" y="2611"/>
                      <a:pt x="1805" y="2135"/>
                      <a:pt x="1605" y="1634"/>
                    </a:cubicBezTo>
                    <a:cubicBezTo>
                      <a:pt x="1504" y="1383"/>
                      <a:pt x="1379" y="1108"/>
                      <a:pt x="1279" y="857"/>
                    </a:cubicBezTo>
                    <a:cubicBezTo>
                      <a:pt x="1179" y="656"/>
                      <a:pt x="1078" y="431"/>
                      <a:pt x="953" y="230"/>
                    </a:cubicBezTo>
                    <a:cubicBezTo>
                      <a:pt x="953" y="230"/>
                      <a:pt x="928" y="205"/>
                      <a:pt x="928" y="205"/>
                    </a:cubicBezTo>
                    <a:cubicBezTo>
                      <a:pt x="903" y="155"/>
                      <a:pt x="878" y="130"/>
                      <a:pt x="828" y="105"/>
                    </a:cubicBezTo>
                    <a:cubicBezTo>
                      <a:pt x="738" y="37"/>
                      <a:pt x="622"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68"/>
              <p:cNvSpPr/>
              <p:nvPr/>
            </p:nvSpPr>
            <p:spPr>
              <a:xfrm>
                <a:off x="4678725" y="1440400"/>
                <a:ext cx="75225" cy="70300"/>
              </a:xfrm>
              <a:custGeom>
                <a:avLst/>
                <a:gdLst/>
                <a:ahLst/>
                <a:cxnLst/>
                <a:rect l="l" t="t" r="r" b="b"/>
                <a:pathLst>
                  <a:path w="3009" h="2812" extrusionOk="0">
                    <a:moveTo>
                      <a:pt x="2476" y="0"/>
                    </a:moveTo>
                    <a:cubicBezTo>
                      <a:pt x="2399" y="0"/>
                      <a:pt x="2323" y="17"/>
                      <a:pt x="2256" y="55"/>
                    </a:cubicBezTo>
                    <a:cubicBezTo>
                      <a:pt x="2056" y="180"/>
                      <a:pt x="1905" y="355"/>
                      <a:pt x="1730" y="531"/>
                    </a:cubicBezTo>
                    <a:cubicBezTo>
                      <a:pt x="1554" y="681"/>
                      <a:pt x="1404" y="832"/>
                      <a:pt x="1229" y="982"/>
                    </a:cubicBezTo>
                    <a:cubicBezTo>
                      <a:pt x="878" y="1308"/>
                      <a:pt x="552" y="1634"/>
                      <a:pt x="201" y="1959"/>
                    </a:cubicBezTo>
                    <a:cubicBezTo>
                      <a:pt x="1" y="2135"/>
                      <a:pt x="1" y="2461"/>
                      <a:pt x="201" y="2661"/>
                    </a:cubicBezTo>
                    <a:cubicBezTo>
                      <a:pt x="276" y="2761"/>
                      <a:pt x="427" y="2812"/>
                      <a:pt x="552" y="2812"/>
                    </a:cubicBezTo>
                    <a:cubicBezTo>
                      <a:pt x="677" y="2812"/>
                      <a:pt x="803" y="2761"/>
                      <a:pt x="878" y="2661"/>
                    </a:cubicBezTo>
                    <a:cubicBezTo>
                      <a:pt x="1204" y="2360"/>
                      <a:pt x="1504" y="2085"/>
                      <a:pt x="1805" y="1784"/>
                    </a:cubicBezTo>
                    <a:cubicBezTo>
                      <a:pt x="2106" y="1508"/>
                      <a:pt x="2407" y="1208"/>
                      <a:pt x="2707" y="957"/>
                    </a:cubicBezTo>
                    <a:cubicBezTo>
                      <a:pt x="2732" y="932"/>
                      <a:pt x="2757" y="907"/>
                      <a:pt x="2783" y="907"/>
                    </a:cubicBezTo>
                    <a:lnTo>
                      <a:pt x="2757" y="907"/>
                    </a:lnTo>
                    <a:cubicBezTo>
                      <a:pt x="2858" y="857"/>
                      <a:pt x="2933" y="756"/>
                      <a:pt x="2958" y="631"/>
                    </a:cubicBezTo>
                    <a:cubicBezTo>
                      <a:pt x="3008" y="506"/>
                      <a:pt x="2983" y="380"/>
                      <a:pt x="2933" y="255"/>
                    </a:cubicBezTo>
                    <a:cubicBezTo>
                      <a:pt x="2845" y="97"/>
                      <a:pt x="2658" y="0"/>
                      <a:pt x="2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68"/>
              <p:cNvSpPr/>
              <p:nvPr/>
            </p:nvSpPr>
            <p:spPr>
              <a:xfrm>
                <a:off x="4744525" y="1441075"/>
                <a:ext cx="30100" cy="126650"/>
              </a:xfrm>
              <a:custGeom>
                <a:avLst/>
                <a:gdLst/>
                <a:ahLst/>
                <a:cxnLst/>
                <a:rect l="l" t="t" r="r" b="b"/>
                <a:pathLst>
                  <a:path w="1204" h="5066" extrusionOk="0">
                    <a:moveTo>
                      <a:pt x="539" y="1"/>
                    </a:moveTo>
                    <a:cubicBezTo>
                      <a:pt x="527" y="1"/>
                      <a:pt x="514" y="1"/>
                      <a:pt x="501" y="3"/>
                    </a:cubicBezTo>
                    <a:cubicBezTo>
                      <a:pt x="326" y="3"/>
                      <a:pt x="176" y="78"/>
                      <a:pt x="75" y="228"/>
                    </a:cubicBezTo>
                    <a:cubicBezTo>
                      <a:pt x="0" y="353"/>
                      <a:pt x="0" y="504"/>
                      <a:pt x="0" y="654"/>
                    </a:cubicBezTo>
                    <a:cubicBezTo>
                      <a:pt x="0" y="830"/>
                      <a:pt x="25" y="1005"/>
                      <a:pt x="25" y="1181"/>
                    </a:cubicBezTo>
                    <a:cubicBezTo>
                      <a:pt x="50" y="1582"/>
                      <a:pt x="75" y="1983"/>
                      <a:pt x="100" y="2358"/>
                    </a:cubicBezTo>
                    <a:cubicBezTo>
                      <a:pt x="125" y="3110"/>
                      <a:pt x="176" y="3862"/>
                      <a:pt x="226" y="4639"/>
                    </a:cubicBezTo>
                    <a:cubicBezTo>
                      <a:pt x="226" y="4890"/>
                      <a:pt x="476" y="5065"/>
                      <a:pt x="702" y="5065"/>
                    </a:cubicBezTo>
                    <a:lnTo>
                      <a:pt x="752" y="5065"/>
                    </a:lnTo>
                    <a:cubicBezTo>
                      <a:pt x="877" y="5065"/>
                      <a:pt x="1003" y="4990"/>
                      <a:pt x="1103" y="4890"/>
                    </a:cubicBezTo>
                    <a:cubicBezTo>
                      <a:pt x="1178" y="4790"/>
                      <a:pt x="1203" y="4664"/>
                      <a:pt x="1203" y="4514"/>
                    </a:cubicBezTo>
                    <a:cubicBezTo>
                      <a:pt x="1153" y="3862"/>
                      <a:pt x="1128" y="3186"/>
                      <a:pt x="1103" y="2534"/>
                    </a:cubicBezTo>
                    <a:cubicBezTo>
                      <a:pt x="1053" y="1882"/>
                      <a:pt x="1028" y="1231"/>
                      <a:pt x="978" y="579"/>
                    </a:cubicBezTo>
                    <a:lnTo>
                      <a:pt x="978" y="554"/>
                    </a:lnTo>
                    <a:cubicBezTo>
                      <a:pt x="978" y="529"/>
                      <a:pt x="1003" y="529"/>
                      <a:pt x="1003" y="504"/>
                    </a:cubicBezTo>
                    <a:cubicBezTo>
                      <a:pt x="1003" y="241"/>
                      <a:pt x="798" y="1"/>
                      <a:pt x="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68"/>
              <p:cNvSpPr/>
              <p:nvPr/>
            </p:nvSpPr>
            <p:spPr>
              <a:xfrm>
                <a:off x="4739500" y="1431100"/>
                <a:ext cx="62675" cy="70200"/>
              </a:xfrm>
              <a:custGeom>
                <a:avLst/>
                <a:gdLst/>
                <a:ahLst/>
                <a:cxnLst/>
                <a:rect l="l" t="t" r="r" b="b"/>
                <a:pathLst>
                  <a:path w="2507" h="2808" extrusionOk="0">
                    <a:moveTo>
                      <a:pt x="477" y="1"/>
                    </a:moveTo>
                    <a:cubicBezTo>
                      <a:pt x="201" y="26"/>
                      <a:pt x="1" y="276"/>
                      <a:pt x="26" y="552"/>
                    </a:cubicBezTo>
                    <a:cubicBezTo>
                      <a:pt x="49" y="689"/>
                      <a:pt x="113" y="785"/>
                      <a:pt x="219" y="876"/>
                    </a:cubicBezTo>
                    <a:lnTo>
                      <a:pt x="219" y="876"/>
                    </a:lnTo>
                    <a:cubicBezTo>
                      <a:pt x="215" y="869"/>
                      <a:pt x="209" y="861"/>
                      <a:pt x="201" y="853"/>
                    </a:cubicBezTo>
                    <a:lnTo>
                      <a:pt x="201" y="853"/>
                    </a:lnTo>
                    <a:cubicBezTo>
                      <a:pt x="215" y="866"/>
                      <a:pt x="227" y="880"/>
                      <a:pt x="239" y="893"/>
                    </a:cubicBezTo>
                    <a:lnTo>
                      <a:pt x="239" y="893"/>
                    </a:lnTo>
                    <a:cubicBezTo>
                      <a:pt x="233" y="888"/>
                      <a:pt x="226" y="882"/>
                      <a:pt x="219" y="876"/>
                    </a:cubicBezTo>
                    <a:lnTo>
                      <a:pt x="219" y="876"/>
                    </a:lnTo>
                    <a:cubicBezTo>
                      <a:pt x="228" y="890"/>
                      <a:pt x="234" y="901"/>
                      <a:pt x="248" y="903"/>
                    </a:cubicBezTo>
                    <a:lnTo>
                      <a:pt x="248" y="903"/>
                    </a:lnTo>
                    <a:cubicBezTo>
                      <a:pt x="245" y="899"/>
                      <a:pt x="242" y="896"/>
                      <a:pt x="239" y="893"/>
                    </a:cubicBezTo>
                    <a:lnTo>
                      <a:pt x="239" y="893"/>
                    </a:lnTo>
                    <a:cubicBezTo>
                      <a:pt x="243" y="896"/>
                      <a:pt x="247" y="900"/>
                      <a:pt x="251" y="903"/>
                    </a:cubicBezTo>
                    <a:cubicBezTo>
                      <a:pt x="250" y="903"/>
                      <a:pt x="249" y="903"/>
                      <a:pt x="248" y="903"/>
                    </a:cubicBezTo>
                    <a:lnTo>
                      <a:pt x="248" y="903"/>
                    </a:lnTo>
                    <a:cubicBezTo>
                      <a:pt x="299" y="961"/>
                      <a:pt x="338" y="1020"/>
                      <a:pt x="377" y="1078"/>
                    </a:cubicBezTo>
                    <a:cubicBezTo>
                      <a:pt x="778" y="1580"/>
                      <a:pt x="1179" y="2081"/>
                      <a:pt x="1555" y="2582"/>
                    </a:cubicBezTo>
                    <a:cubicBezTo>
                      <a:pt x="1630" y="2732"/>
                      <a:pt x="1805" y="2808"/>
                      <a:pt x="1956" y="2808"/>
                    </a:cubicBezTo>
                    <a:cubicBezTo>
                      <a:pt x="2056" y="2808"/>
                      <a:pt x="2156" y="2757"/>
                      <a:pt x="2231" y="2707"/>
                    </a:cubicBezTo>
                    <a:cubicBezTo>
                      <a:pt x="2457" y="2557"/>
                      <a:pt x="2507" y="2231"/>
                      <a:pt x="2357" y="2006"/>
                    </a:cubicBezTo>
                    <a:cubicBezTo>
                      <a:pt x="2106" y="1680"/>
                      <a:pt x="1855" y="1354"/>
                      <a:pt x="1605" y="1028"/>
                    </a:cubicBezTo>
                    <a:cubicBezTo>
                      <a:pt x="1479" y="878"/>
                      <a:pt x="1354" y="702"/>
                      <a:pt x="1204" y="527"/>
                    </a:cubicBezTo>
                    <a:cubicBezTo>
                      <a:pt x="1103" y="376"/>
                      <a:pt x="978" y="226"/>
                      <a:pt x="828" y="126"/>
                    </a:cubicBezTo>
                    <a:lnTo>
                      <a:pt x="853" y="126"/>
                    </a:lnTo>
                    <a:cubicBezTo>
                      <a:pt x="753" y="51"/>
                      <a:pt x="602"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69" name="Google Shape;3369;p68"/>
            <p:cNvSpPr/>
            <p:nvPr/>
          </p:nvSpPr>
          <p:spPr>
            <a:xfrm rot="9900040">
              <a:off x="4423094" y="892849"/>
              <a:ext cx="215569" cy="48899"/>
            </a:xfrm>
            <a:custGeom>
              <a:avLst/>
              <a:gdLst/>
              <a:ahLst/>
              <a:cxnLst/>
              <a:rect l="l" t="t" r="r" b="b"/>
              <a:pathLst>
                <a:path w="8623" h="1956" extrusionOk="0">
                  <a:moveTo>
                    <a:pt x="4387" y="1"/>
                  </a:moveTo>
                  <a:cubicBezTo>
                    <a:pt x="4136" y="1"/>
                    <a:pt x="3860" y="26"/>
                    <a:pt x="3584" y="51"/>
                  </a:cubicBezTo>
                  <a:cubicBezTo>
                    <a:pt x="3334" y="51"/>
                    <a:pt x="3108" y="101"/>
                    <a:pt x="2858" y="126"/>
                  </a:cubicBezTo>
                  <a:cubicBezTo>
                    <a:pt x="2707" y="151"/>
                    <a:pt x="2582" y="176"/>
                    <a:pt x="2432" y="201"/>
                  </a:cubicBezTo>
                  <a:cubicBezTo>
                    <a:pt x="2281" y="251"/>
                    <a:pt x="2131" y="276"/>
                    <a:pt x="1980" y="326"/>
                  </a:cubicBezTo>
                  <a:cubicBezTo>
                    <a:pt x="1830" y="351"/>
                    <a:pt x="1680" y="402"/>
                    <a:pt x="1529" y="452"/>
                  </a:cubicBezTo>
                  <a:cubicBezTo>
                    <a:pt x="1429" y="502"/>
                    <a:pt x="1304" y="552"/>
                    <a:pt x="1204" y="577"/>
                  </a:cubicBezTo>
                  <a:cubicBezTo>
                    <a:pt x="1078" y="627"/>
                    <a:pt x="953" y="677"/>
                    <a:pt x="828" y="752"/>
                  </a:cubicBezTo>
                  <a:cubicBezTo>
                    <a:pt x="727" y="803"/>
                    <a:pt x="602" y="853"/>
                    <a:pt x="502" y="903"/>
                  </a:cubicBezTo>
                  <a:cubicBezTo>
                    <a:pt x="326" y="1003"/>
                    <a:pt x="126" y="1128"/>
                    <a:pt x="76" y="1329"/>
                  </a:cubicBezTo>
                  <a:cubicBezTo>
                    <a:pt x="1" y="1554"/>
                    <a:pt x="101" y="1805"/>
                    <a:pt x="301" y="1905"/>
                  </a:cubicBezTo>
                  <a:cubicBezTo>
                    <a:pt x="376" y="1955"/>
                    <a:pt x="452" y="1955"/>
                    <a:pt x="552" y="1955"/>
                  </a:cubicBezTo>
                  <a:cubicBezTo>
                    <a:pt x="677" y="1955"/>
                    <a:pt x="803" y="1930"/>
                    <a:pt x="878" y="1830"/>
                  </a:cubicBezTo>
                  <a:lnTo>
                    <a:pt x="903" y="1830"/>
                  </a:lnTo>
                  <a:cubicBezTo>
                    <a:pt x="1003" y="1755"/>
                    <a:pt x="1103" y="1705"/>
                    <a:pt x="1204" y="1655"/>
                  </a:cubicBezTo>
                  <a:cubicBezTo>
                    <a:pt x="1379" y="1579"/>
                    <a:pt x="1554" y="1504"/>
                    <a:pt x="1705" y="1454"/>
                  </a:cubicBezTo>
                  <a:cubicBezTo>
                    <a:pt x="1880" y="1379"/>
                    <a:pt x="2056" y="1329"/>
                    <a:pt x="2231" y="1279"/>
                  </a:cubicBezTo>
                  <a:cubicBezTo>
                    <a:pt x="2381" y="1254"/>
                    <a:pt x="2532" y="1204"/>
                    <a:pt x="2682" y="1153"/>
                  </a:cubicBezTo>
                  <a:cubicBezTo>
                    <a:pt x="2833" y="1128"/>
                    <a:pt x="2983" y="1103"/>
                    <a:pt x="3108" y="1078"/>
                  </a:cubicBezTo>
                  <a:cubicBezTo>
                    <a:pt x="3259" y="1078"/>
                    <a:pt x="3409" y="1053"/>
                    <a:pt x="3559" y="1028"/>
                  </a:cubicBezTo>
                  <a:cubicBezTo>
                    <a:pt x="3710" y="1028"/>
                    <a:pt x="3860" y="1003"/>
                    <a:pt x="3985" y="1003"/>
                  </a:cubicBezTo>
                  <a:cubicBezTo>
                    <a:pt x="4261" y="978"/>
                    <a:pt x="4512" y="978"/>
                    <a:pt x="4762" y="978"/>
                  </a:cubicBezTo>
                  <a:cubicBezTo>
                    <a:pt x="5038" y="1003"/>
                    <a:pt x="5314" y="1003"/>
                    <a:pt x="5564" y="1028"/>
                  </a:cubicBezTo>
                  <a:cubicBezTo>
                    <a:pt x="6241" y="1103"/>
                    <a:pt x="6893" y="1178"/>
                    <a:pt x="7519" y="1329"/>
                  </a:cubicBezTo>
                  <a:cubicBezTo>
                    <a:pt x="7670" y="1354"/>
                    <a:pt x="7820" y="1379"/>
                    <a:pt x="7945" y="1429"/>
                  </a:cubicBezTo>
                  <a:cubicBezTo>
                    <a:pt x="7989" y="1442"/>
                    <a:pt x="8033" y="1448"/>
                    <a:pt x="8077" y="1448"/>
                  </a:cubicBezTo>
                  <a:cubicBezTo>
                    <a:pt x="8286" y="1448"/>
                    <a:pt x="8485" y="1306"/>
                    <a:pt x="8547" y="1078"/>
                  </a:cubicBezTo>
                  <a:cubicBezTo>
                    <a:pt x="8622" y="828"/>
                    <a:pt x="8472" y="552"/>
                    <a:pt x="8221" y="477"/>
                  </a:cubicBezTo>
                  <a:cubicBezTo>
                    <a:pt x="7494" y="276"/>
                    <a:pt x="6717" y="176"/>
                    <a:pt x="5965" y="76"/>
                  </a:cubicBezTo>
                  <a:cubicBezTo>
                    <a:pt x="5439" y="26"/>
                    <a:pt x="4913" y="1"/>
                    <a:pt x="43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3373" name="Shape 3373"/>
        <p:cNvGrpSpPr/>
        <p:nvPr/>
      </p:nvGrpSpPr>
      <p:grpSpPr>
        <a:xfrm>
          <a:off x="0" y="0"/>
          <a:ext cx="0" cy="0"/>
          <a:chOff x="0" y="0"/>
          <a:chExt cx="0" cy="0"/>
        </a:xfrm>
      </p:grpSpPr>
      <p:sp>
        <p:nvSpPr>
          <p:cNvPr id="3374" name="Google Shape;3374;p69"/>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Resources</a:t>
            </a:r>
            <a:endParaRPr lang="en-GB"/>
          </a:p>
        </p:txBody>
      </p:sp>
      <p:sp>
        <p:nvSpPr>
          <p:cNvPr id="3375" name="Google Shape;3375;p69"/>
          <p:cNvSpPr txBox="1"/>
          <p:nvPr>
            <p:ph type="body" idx="1"/>
          </p:nvPr>
        </p:nvSpPr>
        <p:spPr>
          <a:xfrm>
            <a:off x="999150" y="1392725"/>
            <a:ext cx="3457800" cy="302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Did you like the resources on this template? Get them for free at our other websites:</a:t>
            </a:r>
            <a:endParaRPr>
              <a:solidFill>
                <a:srgbClr val="27343E"/>
              </a:solidFill>
              <a:highlight>
                <a:srgbClr val="FFFFFF"/>
              </a:highlight>
              <a:latin typeface="Proxima Nova"/>
              <a:ea typeface="Proxima Nova"/>
              <a:cs typeface="Proxima Nova"/>
              <a:sym typeface="Proxima Nova"/>
            </a:endParaRPr>
          </a:p>
          <a:p>
            <a:pPr marL="0" lvl="0" indent="0" algn="l" rtl="0">
              <a:spcBef>
                <a:spcPts val="1000"/>
              </a:spcBef>
              <a:spcAft>
                <a:spcPts val="0"/>
              </a:spcAft>
              <a:buNone/>
            </a:pPr>
            <a:r>
              <a:rPr lang="en-GB" sz="2200">
                <a:latin typeface="Jua"/>
                <a:ea typeface="Jua"/>
                <a:cs typeface="Jua"/>
                <a:sym typeface="Jua"/>
              </a:rPr>
              <a:t>Vectors:</a:t>
            </a:r>
            <a:endParaRPr sz="2200">
              <a:latin typeface="Jua"/>
              <a:ea typeface="Jua"/>
              <a:cs typeface="Jua"/>
              <a:sym typeface="Jua"/>
            </a:endParaRPr>
          </a:p>
          <a:p>
            <a:pPr marL="457200" lvl="0" indent="-317500" algn="l" rtl="0">
              <a:spcBef>
                <a:spcPts val="1000"/>
              </a:spcBef>
              <a:spcAft>
                <a:spcPts val="0"/>
              </a:spcAft>
              <a:buSzPts val="1400"/>
              <a:buChar char="●"/>
            </a:pPr>
            <a:r>
              <a:rPr lang="en-GB">
                <a:solidFill>
                  <a:schemeClr val="hlink"/>
                </a:solidFill>
                <a:uFill>
                  <a:noFill/>
                </a:uFill>
                <a:hlinkClick r:id="rId1"/>
              </a:rPr>
              <a:t>Hand drawn bullet journal elements</a:t>
            </a:r>
            <a:endParaRPr lang="en-GB">
              <a:solidFill>
                <a:schemeClr val="hlink"/>
              </a:solidFill>
              <a:uFill>
                <a:noFill/>
              </a:uFill>
            </a:endParaRPr>
          </a:p>
          <a:p>
            <a:pPr marL="457200" lvl="0" indent="-317500" algn="l" rtl="0">
              <a:spcBef>
                <a:spcPts val="0"/>
              </a:spcBef>
              <a:spcAft>
                <a:spcPts val="0"/>
              </a:spcAft>
              <a:buSzPts val="1400"/>
              <a:buChar char="●"/>
            </a:pPr>
            <a:r>
              <a:rPr lang="en-GB">
                <a:solidFill>
                  <a:schemeClr val="hlink"/>
                </a:solidFill>
                <a:uFill>
                  <a:noFill/>
                </a:uFill>
                <a:hlinkClick r:id="rId2"/>
              </a:rPr>
              <a:t>Hand drawn style stickman collection</a:t>
            </a:r>
            <a:endParaRPr>
              <a:uFill>
                <a:noFill/>
              </a:uFill>
              <a:hlinkClick r:id="rId3"/>
            </a:endParaRPr>
          </a:p>
          <a:p>
            <a:pPr marL="457200" lvl="0" indent="-317500" algn="l" rtl="0">
              <a:spcBef>
                <a:spcPts val="0"/>
              </a:spcBef>
              <a:spcAft>
                <a:spcPts val="0"/>
              </a:spcAft>
              <a:buSzPts val="1400"/>
              <a:buChar char="●"/>
            </a:pPr>
            <a:r>
              <a:rPr lang="en-GB">
                <a:solidFill>
                  <a:schemeClr val="hlink"/>
                </a:solidFill>
                <a:uFill>
                  <a:noFill/>
                </a:uFill>
                <a:hlinkClick r:id="rId4"/>
              </a:rPr>
              <a:t>Realistic spiral for notebooks collection</a:t>
            </a:r>
            <a:endParaRPr sz="1250">
              <a:solidFill>
                <a:srgbClr val="27343E"/>
              </a:solidFill>
              <a:highlight>
                <a:srgbClr val="FFFFFF"/>
              </a:highlight>
              <a:latin typeface="Proxima Nova"/>
              <a:ea typeface="Proxima Nova"/>
              <a:cs typeface="Proxima Nova"/>
              <a:sym typeface="Proxima Nova"/>
            </a:endParaRPr>
          </a:p>
        </p:txBody>
      </p:sp>
      <p:sp>
        <p:nvSpPr>
          <p:cNvPr id="3376" name="Google Shape;3376;p69"/>
          <p:cNvSpPr txBox="1"/>
          <p:nvPr>
            <p:ph type="body" idx="2"/>
          </p:nvPr>
        </p:nvSpPr>
        <p:spPr>
          <a:xfrm>
            <a:off x="4687075" y="1392725"/>
            <a:ext cx="3457800" cy="302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200">
                <a:latin typeface="Jua"/>
                <a:ea typeface="Jua"/>
                <a:cs typeface="Jua"/>
                <a:sym typeface="Jua"/>
              </a:rPr>
              <a:t>Photos:</a:t>
            </a:r>
            <a:endParaRPr sz="1800" b="1">
              <a:uFill>
                <a:noFill/>
              </a:uFill>
              <a:latin typeface="BioRhyme"/>
              <a:ea typeface="BioRhyme"/>
              <a:cs typeface="BioRhyme"/>
              <a:sym typeface="BioRhyme"/>
              <a:hlinkClick r:id="rId5"/>
            </a:endParaRPr>
          </a:p>
          <a:p>
            <a:pPr marL="457200" lvl="0" indent="-317500" algn="l" rtl="0">
              <a:spcBef>
                <a:spcPts val="1000"/>
              </a:spcBef>
              <a:spcAft>
                <a:spcPts val="0"/>
              </a:spcAft>
              <a:buSzPts val="1400"/>
              <a:buChar char="●"/>
            </a:pPr>
            <a:r>
              <a:rPr lang="en-GB">
                <a:solidFill>
                  <a:schemeClr val="hlink"/>
                </a:solidFill>
                <a:uFill>
                  <a:noFill/>
                </a:uFill>
                <a:hlinkClick r:id="rId6"/>
              </a:rPr>
              <a:t>Close up smiley student holding books</a:t>
            </a:r>
            <a:endParaRPr>
              <a:uFill>
                <a:noFill/>
              </a:uFill>
              <a:hlinkClick r:id="rId7"/>
            </a:endParaRPr>
          </a:p>
          <a:p>
            <a:pPr marL="457200" lvl="0" indent="-317500" algn="l" rtl="0">
              <a:spcBef>
                <a:spcPts val="0"/>
              </a:spcBef>
              <a:spcAft>
                <a:spcPts val="0"/>
              </a:spcAft>
              <a:buSzPts val="1400"/>
              <a:buChar char="●"/>
            </a:pPr>
            <a:r>
              <a:rPr lang="en-GB">
                <a:solidFill>
                  <a:schemeClr val="hlink"/>
                </a:solidFill>
                <a:uFill>
                  <a:noFill/>
                </a:uFill>
                <a:hlinkClick r:id="rId8"/>
              </a:rPr>
              <a:t>Front view smiley teacher holding tablet</a:t>
            </a:r>
            <a:endParaRPr sz="2400">
              <a:latin typeface="Jua"/>
              <a:ea typeface="Jua"/>
              <a:cs typeface="Jua"/>
              <a:sym typeface="Jua"/>
            </a:endParaRPr>
          </a:p>
        </p:txBody>
      </p:sp>
      <p:sp>
        <p:nvSpPr>
          <p:cNvPr id="3377" name="Google Shape;3377;p69"/>
          <p:cNvSpPr/>
          <p:nvPr/>
        </p:nvSpPr>
        <p:spPr>
          <a:xfrm>
            <a:off x="4901875" y="3156805"/>
            <a:ext cx="3028200" cy="13995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378" name="Google Shape;3378;p69"/>
          <p:cNvGrpSpPr/>
          <p:nvPr/>
        </p:nvGrpSpPr>
        <p:grpSpPr>
          <a:xfrm flipH="1">
            <a:off x="5603547" y="3310558"/>
            <a:ext cx="1624859" cy="1091986"/>
            <a:chOff x="1614175" y="702900"/>
            <a:chExt cx="1575850" cy="1059050"/>
          </a:xfrm>
        </p:grpSpPr>
        <p:sp>
          <p:nvSpPr>
            <p:cNvPr id="3379" name="Google Shape;3379;p69"/>
            <p:cNvSpPr/>
            <p:nvPr/>
          </p:nvSpPr>
          <p:spPr>
            <a:xfrm>
              <a:off x="1792750" y="1266850"/>
              <a:ext cx="638500" cy="495100"/>
            </a:xfrm>
            <a:custGeom>
              <a:avLst/>
              <a:gdLst/>
              <a:ahLst/>
              <a:cxnLst/>
              <a:rect l="l" t="t" r="r" b="b"/>
              <a:pathLst>
                <a:path w="25540" h="19804" extrusionOk="0">
                  <a:moveTo>
                    <a:pt x="18596" y="1"/>
                  </a:moveTo>
                  <a:cubicBezTo>
                    <a:pt x="18322" y="1"/>
                    <a:pt x="18060" y="123"/>
                    <a:pt x="17945" y="330"/>
                  </a:cubicBezTo>
                  <a:cubicBezTo>
                    <a:pt x="17795" y="581"/>
                    <a:pt x="17870" y="831"/>
                    <a:pt x="18121" y="1007"/>
                  </a:cubicBezTo>
                  <a:lnTo>
                    <a:pt x="18848" y="1508"/>
                  </a:lnTo>
                  <a:lnTo>
                    <a:pt x="18848" y="1508"/>
                  </a:lnTo>
                  <a:lnTo>
                    <a:pt x="16642" y="1032"/>
                  </a:lnTo>
                  <a:cubicBezTo>
                    <a:pt x="16579" y="1017"/>
                    <a:pt x="16514" y="1010"/>
                    <a:pt x="16451" y="1010"/>
                  </a:cubicBezTo>
                  <a:cubicBezTo>
                    <a:pt x="16187" y="1010"/>
                    <a:pt x="15936" y="1131"/>
                    <a:pt x="15815" y="1332"/>
                  </a:cubicBezTo>
                  <a:cubicBezTo>
                    <a:pt x="15690" y="1558"/>
                    <a:pt x="15765" y="1859"/>
                    <a:pt x="16041" y="2034"/>
                  </a:cubicBezTo>
                  <a:lnTo>
                    <a:pt x="17444" y="2836"/>
                  </a:lnTo>
                  <a:lnTo>
                    <a:pt x="17444" y="2836"/>
                  </a:lnTo>
                  <a:lnTo>
                    <a:pt x="13509" y="1909"/>
                  </a:lnTo>
                  <a:cubicBezTo>
                    <a:pt x="13427" y="1885"/>
                    <a:pt x="13343" y="1874"/>
                    <a:pt x="13262" y="1874"/>
                  </a:cubicBezTo>
                  <a:cubicBezTo>
                    <a:pt x="12994" y="1874"/>
                    <a:pt x="12747" y="1993"/>
                    <a:pt x="12632" y="2185"/>
                  </a:cubicBezTo>
                  <a:cubicBezTo>
                    <a:pt x="12482" y="2460"/>
                    <a:pt x="12582" y="2761"/>
                    <a:pt x="12908" y="2911"/>
                  </a:cubicBezTo>
                  <a:lnTo>
                    <a:pt x="14587" y="3663"/>
                  </a:lnTo>
                  <a:lnTo>
                    <a:pt x="5213" y="1107"/>
                  </a:lnTo>
                  <a:cubicBezTo>
                    <a:pt x="5121" y="1074"/>
                    <a:pt x="5026" y="1058"/>
                    <a:pt x="4934" y="1058"/>
                  </a:cubicBezTo>
                  <a:cubicBezTo>
                    <a:pt x="4678" y="1058"/>
                    <a:pt x="4440" y="1180"/>
                    <a:pt x="4311" y="1383"/>
                  </a:cubicBezTo>
                  <a:cubicBezTo>
                    <a:pt x="4161" y="1633"/>
                    <a:pt x="4286" y="1959"/>
                    <a:pt x="4587" y="2109"/>
                  </a:cubicBezTo>
                  <a:cubicBezTo>
                    <a:pt x="6015" y="2811"/>
                    <a:pt x="8697" y="3438"/>
                    <a:pt x="10502" y="4315"/>
                  </a:cubicBezTo>
                  <a:cubicBezTo>
                    <a:pt x="7745" y="3237"/>
                    <a:pt x="4637" y="2611"/>
                    <a:pt x="4462" y="2510"/>
                  </a:cubicBezTo>
                  <a:lnTo>
                    <a:pt x="4436" y="2535"/>
                  </a:lnTo>
                  <a:cubicBezTo>
                    <a:pt x="4249" y="2452"/>
                    <a:pt x="4096" y="2408"/>
                    <a:pt x="3963" y="2408"/>
                  </a:cubicBezTo>
                  <a:cubicBezTo>
                    <a:pt x="3777" y="2408"/>
                    <a:pt x="3631" y="2495"/>
                    <a:pt x="3484" y="2686"/>
                  </a:cubicBezTo>
                  <a:cubicBezTo>
                    <a:pt x="3259" y="2936"/>
                    <a:pt x="3359" y="3287"/>
                    <a:pt x="3685" y="3463"/>
                  </a:cubicBezTo>
                  <a:cubicBezTo>
                    <a:pt x="3760" y="3513"/>
                    <a:pt x="6792" y="4415"/>
                    <a:pt x="9549" y="5869"/>
                  </a:cubicBezTo>
                  <a:lnTo>
                    <a:pt x="3735" y="3939"/>
                  </a:lnTo>
                  <a:cubicBezTo>
                    <a:pt x="3630" y="3891"/>
                    <a:pt x="3518" y="3868"/>
                    <a:pt x="3407" y="3868"/>
                  </a:cubicBezTo>
                  <a:cubicBezTo>
                    <a:pt x="3172" y="3868"/>
                    <a:pt x="2944" y="3969"/>
                    <a:pt x="2807" y="4139"/>
                  </a:cubicBezTo>
                  <a:cubicBezTo>
                    <a:pt x="2607" y="4390"/>
                    <a:pt x="2707" y="4716"/>
                    <a:pt x="3008" y="4891"/>
                  </a:cubicBezTo>
                  <a:lnTo>
                    <a:pt x="13033" y="9703"/>
                  </a:lnTo>
                  <a:lnTo>
                    <a:pt x="2958" y="5894"/>
                  </a:lnTo>
                  <a:cubicBezTo>
                    <a:pt x="2854" y="5854"/>
                    <a:pt x="2740" y="5834"/>
                    <a:pt x="2626" y="5834"/>
                  </a:cubicBezTo>
                  <a:cubicBezTo>
                    <a:pt x="2383" y="5834"/>
                    <a:pt x="2142" y="5924"/>
                    <a:pt x="2005" y="6094"/>
                  </a:cubicBezTo>
                  <a:cubicBezTo>
                    <a:pt x="1830" y="6370"/>
                    <a:pt x="1905" y="6696"/>
                    <a:pt x="2231" y="6871"/>
                  </a:cubicBezTo>
                  <a:lnTo>
                    <a:pt x="13459" y="12285"/>
                  </a:lnTo>
                  <a:lnTo>
                    <a:pt x="2782" y="7749"/>
                  </a:lnTo>
                  <a:cubicBezTo>
                    <a:pt x="2678" y="7700"/>
                    <a:pt x="2563" y="7678"/>
                    <a:pt x="2450" y="7678"/>
                  </a:cubicBezTo>
                  <a:cubicBezTo>
                    <a:pt x="2209" y="7678"/>
                    <a:pt x="1974" y="7779"/>
                    <a:pt x="1855" y="7949"/>
                  </a:cubicBezTo>
                  <a:cubicBezTo>
                    <a:pt x="1654" y="8200"/>
                    <a:pt x="1755" y="8551"/>
                    <a:pt x="2055" y="8701"/>
                  </a:cubicBezTo>
                  <a:lnTo>
                    <a:pt x="9098" y="12410"/>
                  </a:lnTo>
                  <a:lnTo>
                    <a:pt x="9098" y="12410"/>
                  </a:lnTo>
                  <a:lnTo>
                    <a:pt x="2331" y="9503"/>
                  </a:lnTo>
                  <a:cubicBezTo>
                    <a:pt x="2229" y="9464"/>
                    <a:pt x="2120" y="9444"/>
                    <a:pt x="2012" y="9444"/>
                  </a:cubicBezTo>
                  <a:cubicBezTo>
                    <a:pt x="1774" y="9444"/>
                    <a:pt x="1542" y="9539"/>
                    <a:pt x="1404" y="9728"/>
                  </a:cubicBezTo>
                  <a:cubicBezTo>
                    <a:pt x="1228" y="9979"/>
                    <a:pt x="1304" y="10305"/>
                    <a:pt x="1604" y="10480"/>
                  </a:cubicBezTo>
                  <a:lnTo>
                    <a:pt x="9374" y="14891"/>
                  </a:lnTo>
                  <a:lnTo>
                    <a:pt x="1629" y="11708"/>
                  </a:lnTo>
                  <a:cubicBezTo>
                    <a:pt x="1526" y="11668"/>
                    <a:pt x="1414" y="11649"/>
                    <a:pt x="1304" y="11649"/>
                  </a:cubicBezTo>
                  <a:cubicBezTo>
                    <a:pt x="1068" y="11649"/>
                    <a:pt x="839" y="11738"/>
                    <a:pt x="702" y="11909"/>
                  </a:cubicBezTo>
                  <a:cubicBezTo>
                    <a:pt x="502" y="12185"/>
                    <a:pt x="602" y="12510"/>
                    <a:pt x="903" y="12686"/>
                  </a:cubicBezTo>
                  <a:lnTo>
                    <a:pt x="6316" y="15744"/>
                  </a:lnTo>
                  <a:lnTo>
                    <a:pt x="1429" y="13889"/>
                  </a:lnTo>
                  <a:cubicBezTo>
                    <a:pt x="1336" y="13860"/>
                    <a:pt x="1237" y="13846"/>
                    <a:pt x="1138" y="13846"/>
                  </a:cubicBezTo>
                  <a:cubicBezTo>
                    <a:pt x="892" y="13846"/>
                    <a:pt x="652" y="13935"/>
                    <a:pt x="527" y="14114"/>
                  </a:cubicBezTo>
                  <a:cubicBezTo>
                    <a:pt x="351" y="14365"/>
                    <a:pt x="426" y="14691"/>
                    <a:pt x="702" y="14866"/>
                  </a:cubicBezTo>
                  <a:lnTo>
                    <a:pt x="3735" y="16671"/>
                  </a:lnTo>
                  <a:lnTo>
                    <a:pt x="1053" y="15744"/>
                  </a:lnTo>
                  <a:cubicBezTo>
                    <a:pt x="958" y="15707"/>
                    <a:pt x="858" y="15690"/>
                    <a:pt x="761" y="15690"/>
                  </a:cubicBezTo>
                  <a:cubicBezTo>
                    <a:pt x="525" y="15690"/>
                    <a:pt x="300" y="15792"/>
                    <a:pt x="176" y="15969"/>
                  </a:cubicBezTo>
                  <a:cubicBezTo>
                    <a:pt x="0" y="16195"/>
                    <a:pt x="50" y="16520"/>
                    <a:pt x="326" y="16696"/>
                  </a:cubicBezTo>
                  <a:lnTo>
                    <a:pt x="1454" y="17448"/>
                  </a:lnTo>
                  <a:lnTo>
                    <a:pt x="1203" y="17373"/>
                  </a:lnTo>
                  <a:cubicBezTo>
                    <a:pt x="1114" y="17343"/>
                    <a:pt x="1022" y="17328"/>
                    <a:pt x="931" y="17328"/>
                  </a:cubicBezTo>
                  <a:cubicBezTo>
                    <a:pt x="719" y="17328"/>
                    <a:pt x="517" y="17407"/>
                    <a:pt x="376" y="17548"/>
                  </a:cubicBezTo>
                  <a:cubicBezTo>
                    <a:pt x="201" y="17774"/>
                    <a:pt x="201" y="18049"/>
                    <a:pt x="401" y="18250"/>
                  </a:cubicBezTo>
                  <a:lnTo>
                    <a:pt x="1554" y="19378"/>
                  </a:lnTo>
                  <a:cubicBezTo>
                    <a:pt x="1693" y="19517"/>
                    <a:pt x="1887" y="19587"/>
                    <a:pt x="2083" y="19587"/>
                  </a:cubicBezTo>
                  <a:cubicBezTo>
                    <a:pt x="2240" y="19587"/>
                    <a:pt x="2398" y="19542"/>
                    <a:pt x="2532" y="19453"/>
                  </a:cubicBezTo>
                  <a:cubicBezTo>
                    <a:pt x="2682" y="19353"/>
                    <a:pt x="2782" y="19227"/>
                    <a:pt x="2807" y="19077"/>
                  </a:cubicBezTo>
                  <a:lnTo>
                    <a:pt x="5013" y="19754"/>
                  </a:lnTo>
                  <a:cubicBezTo>
                    <a:pt x="5088" y="19779"/>
                    <a:pt x="5188" y="19804"/>
                    <a:pt x="5264" y="19804"/>
                  </a:cubicBezTo>
                  <a:cubicBezTo>
                    <a:pt x="5514" y="19804"/>
                    <a:pt x="5740" y="19703"/>
                    <a:pt x="5865" y="19528"/>
                  </a:cubicBezTo>
                  <a:cubicBezTo>
                    <a:pt x="6040" y="19277"/>
                    <a:pt x="5990" y="18977"/>
                    <a:pt x="5715" y="18801"/>
                  </a:cubicBezTo>
                  <a:lnTo>
                    <a:pt x="5088" y="18400"/>
                  </a:lnTo>
                  <a:lnTo>
                    <a:pt x="8772" y="19678"/>
                  </a:lnTo>
                  <a:cubicBezTo>
                    <a:pt x="8867" y="19715"/>
                    <a:pt x="8967" y="19732"/>
                    <a:pt x="9065" y="19732"/>
                  </a:cubicBezTo>
                  <a:cubicBezTo>
                    <a:pt x="9303" y="19732"/>
                    <a:pt x="9533" y="19630"/>
                    <a:pt x="9675" y="19453"/>
                  </a:cubicBezTo>
                  <a:cubicBezTo>
                    <a:pt x="9850" y="19202"/>
                    <a:pt x="9775" y="18876"/>
                    <a:pt x="9474" y="18701"/>
                  </a:cubicBezTo>
                  <a:lnTo>
                    <a:pt x="7068" y="17272"/>
                  </a:lnTo>
                  <a:lnTo>
                    <a:pt x="12958" y="19478"/>
                  </a:lnTo>
                  <a:cubicBezTo>
                    <a:pt x="13060" y="19514"/>
                    <a:pt x="13165" y="19532"/>
                    <a:pt x="13266" y="19532"/>
                  </a:cubicBezTo>
                  <a:cubicBezTo>
                    <a:pt x="13511" y="19532"/>
                    <a:pt x="13736" y="19430"/>
                    <a:pt x="13860" y="19252"/>
                  </a:cubicBezTo>
                  <a:cubicBezTo>
                    <a:pt x="14061" y="19002"/>
                    <a:pt x="13960" y="18676"/>
                    <a:pt x="13660" y="18500"/>
                  </a:cubicBezTo>
                  <a:lnTo>
                    <a:pt x="9900" y="16370"/>
                  </a:lnTo>
                  <a:lnTo>
                    <a:pt x="17444" y="19478"/>
                  </a:lnTo>
                  <a:cubicBezTo>
                    <a:pt x="17546" y="19517"/>
                    <a:pt x="17655" y="19537"/>
                    <a:pt x="17763" y="19537"/>
                  </a:cubicBezTo>
                  <a:cubicBezTo>
                    <a:pt x="18001" y="19537"/>
                    <a:pt x="18234" y="19442"/>
                    <a:pt x="18371" y="19252"/>
                  </a:cubicBezTo>
                  <a:cubicBezTo>
                    <a:pt x="18547" y="19002"/>
                    <a:pt x="18472" y="18676"/>
                    <a:pt x="18171" y="18500"/>
                  </a:cubicBezTo>
                  <a:lnTo>
                    <a:pt x="11454" y="14691"/>
                  </a:lnTo>
                  <a:lnTo>
                    <a:pt x="22256" y="19302"/>
                  </a:lnTo>
                  <a:cubicBezTo>
                    <a:pt x="22361" y="19351"/>
                    <a:pt x="22475" y="19373"/>
                    <a:pt x="22589" y="19373"/>
                  </a:cubicBezTo>
                  <a:cubicBezTo>
                    <a:pt x="22829" y="19373"/>
                    <a:pt x="23064" y="19272"/>
                    <a:pt x="23183" y="19102"/>
                  </a:cubicBezTo>
                  <a:cubicBezTo>
                    <a:pt x="23384" y="18826"/>
                    <a:pt x="23284" y="18500"/>
                    <a:pt x="22958" y="18350"/>
                  </a:cubicBezTo>
                  <a:lnTo>
                    <a:pt x="15765" y="14566"/>
                  </a:lnTo>
                  <a:lnTo>
                    <a:pt x="15765" y="14566"/>
                  </a:lnTo>
                  <a:lnTo>
                    <a:pt x="24161" y="18150"/>
                  </a:lnTo>
                  <a:cubicBezTo>
                    <a:pt x="24263" y="18189"/>
                    <a:pt x="24374" y="18208"/>
                    <a:pt x="24485" y="18208"/>
                  </a:cubicBezTo>
                  <a:cubicBezTo>
                    <a:pt x="24729" y="18208"/>
                    <a:pt x="24968" y="18114"/>
                    <a:pt x="25088" y="17924"/>
                  </a:cubicBezTo>
                  <a:cubicBezTo>
                    <a:pt x="25289" y="17673"/>
                    <a:pt x="25188" y="17348"/>
                    <a:pt x="24888" y="17172"/>
                  </a:cubicBezTo>
                  <a:lnTo>
                    <a:pt x="15790" y="12210"/>
                  </a:lnTo>
                  <a:lnTo>
                    <a:pt x="15790" y="12210"/>
                  </a:lnTo>
                  <a:lnTo>
                    <a:pt x="24412" y="15969"/>
                  </a:lnTo>
                  <a:cubicBezTo>
                    <a:pt x="24516" y="16017"/>
                    <a:pt x="24628" y="16040"/>
                    <a:pt x="24739" y="16040"/>
                  </a:cubicBezTo>
                  <a:cubicBezTo>
                    <a:pt x="24974" y="16040"/>
                    <a:pt x="25203" y="15939"/>
                    <a:pt x="25339" y="15769"/>
                  </a:cubicBezTo>
                  <a:cubicBezTo>
                    <a:pt x="25539" y="15518"/>
                    <a:pt x="25439" y="15192"/>
                    <a:pt x="25138" y="15017"/>
                  </a:cubicBezTo>
                  <a:lnTo>
                    <a:pt x="16291" y="10129"/>
                  </a:lnTo>
                  <a:lnTo>
                    <a:pt x="16291" y="10129"/>
                  </a:lnTo>
                  <a:lnTo>
                    <a:pt x="23960" y="13513"/>
                  </a:lnTo>
                  <a:cubicBezTo>
                    <a:pt x="24065" y="13561"/>
                    <a:pt x="24180" y="13584"/>
                    <a:pt x="24294" y="13584"/>
                  </a:cubicBezTo>
                  <a:cubicBezTo>
                    <a:pt x="24536" y="13584"/>
                    <a:pt x="24777" y="13483"/>
                    <a:pt x="24913" y="13312"/>
                  </a:cubicBezTo>
                  <a:cubicBezTo>
                    <a:pt x="25088" y="13037"/>
                    <a:pt x="25013" y="12711"/>
                    <a:pt x="24687" y="12536"/>
                  </a:cubicBezTo>
                  <a:lnTo>
                    <a:pt x="14161" y="6972"/>
                  </a:lnTo>
                  <a:lnTo>
                    <a:pt x="14161" y="6972"/>
                  </a:lnTo>
                  <a:cubicBezTo>
                    <a:pt x="16066" y="7698"/>
                    <a:pt x="18346" y="8576"/>
                    <a:pt x="21053" y="9603"/>
                  </a:cubicBezTo>
                  <a:cubicBezTo>
                    <a:pt x="22457" y="10155"/>
                    <a:pt x="23384" y="10505"/>
                    <a:pt x="23459" y="10530"/>
                  </a:cubicBezTo>
                  <a:cubicBezTo>
                    <a:pt x="23562" y="10578"/>
                    <a:pt x="23674" y="10600"/>
                    <a:pt x="23786" y="10600"/>
                  </a:cubicBezTo>
                  <a:cubicBezTo>
                    <a:pt x="24028" y="10600"/>
                    <a:pt x="24266" y="10494"/>
                    <a:pt x="24386" y="10305"/>
                  </a:cubicBezTo>
                  <a:cubicBezTo>
                    <a:pt x="24612" y="9954"/>
                    <a:pt x="24512" y="9779"/>
                    <a:pt x="24086" y="9528"/>
                  </a:cubicBezTo>
                  <a:cubicBezTo>
                    <a:pt x="24086" y="9528"/>
                    <a:pt x="24061" y="9503"/>
                    <a:pt x="24011" y="9503"/>
                  </a:cubicBezTo>
                  <a:cubicBezTo>
                    <a:pt x="23835" y="9403"/>
                    <a:pt x="23635" y="9302"/>
                    <a:pt x="23359" y="9177"/>
                  </a:cubicBezTo>
                  <a:lnTo>
                    <a:pt x="21329" y="8200"/>
                  </a:lnTo>
                  <a:cubicBezTo>
                    <a:pt x="19675" y="7398"/>
                    <a:pt x="17419" y="6320"/>
                    <a:pt x="15188" y="5242"/>
                  </a:cubicBezTo>
                  <a:lnTo>
                    <a:pt x="14161" y="4741"/>
                  </a:lnTo>
                  <a:lnTo>
                    <a:pt x="22958" y="7473"/>
                  </a:lnTo>
                  <a:cubicBezTo>
                    <a:pt x="23045" y="7506"/>
                    <a:pt x="23138" y="7522"/>
                    <a:pt x="23230" y="7522"/>
                  </a:cubicBezTo>
                  <a:cubicBezTo>
                    <a:pt x="23482" y="7522"/>
                    <a:pt x="23732" y="7406"/>
                    <a:pt x="23860" y="7222"/>
                  </a:cubicBezTo>
                  <a:cubicBezTo>
                    <a:pt x="24011" y="6946"/>
                    <a:pt x="23885" y="6621"/>
                    <a:pt x="23584" y="6470"/>
                  </a:cubicBezTo>
                  <a:lnTo>
                    <a:pt x="19198" y="4566"/>
                  </a:lnTo>
                  <a:lnTo>
                    <a:pt x="19198" y="4566"/>
                  </a:lnTo>
                  <a:lnTo>
                    <a:pt x="22106" y="5292"/>
                  </a:lnTo>
                  <a:cubicBezTo>
                    <a:pt x="22182" y="5316"/>
                    <a:pt x="22260" y="5327"/>
                    <a:pt x="22336" y="5327"/>
                  </a:cubicBezTo>
                  <a:cubicBezTo>
                    <a:pt x="22586" y="5327"/>
                    <a:pt x="22824" y="5209"/>
                    <a:pt x="22958" y="5017"/>
                  </a:cubicBezTo>
                  <a:cubicBezTo>
                    <a:pt x="23133" y="4766"/>
                    <a:pt x="23033" y="4465"/>
                    <a:pt x="22757" y="4315"/>
                  </a:cubicBezTo>
                  <a:lnTo>
                    <a:pt x="20376" y="2911"/>
                  </a:lnTo>
                  <a:lnTo>
                    <a:pt x="21880" y="3237"/>
                  </a:lnTo>
                  <a:cubicBezTo>
                    <a:pt x="21951" y="3254"/>
                    <a:pt x="22022" y="3262"/>
                    <a:pt x="22091" y="3262"/>
                  </a:cubicBezTo>
                  <a:cubicBezTo>
                    <a:pt x="22341" y="3262"/>
                    <a:pt x="22570" y="3158"/>
                    <a:pt x="22707" y="2962"/>
                  </a:cubicBezTo>
                  <a:cubicBezTo>
                    <a:pt x="22858" y="2736"/>
                    <a:pt x="22782" y="2435"/>
                    <a:pt x="22532" y="2285"/>
                  </a:cubicBezTo>
                  <a:lnTo>
                    <a:pt x="21128" y="1307"/>
                  </a:lnTo>
                  <a:cubicBezTo>
                    <a:pt x="21329" y="1232"/>
                    <a:pt x="21504" y="1057"/>
                    <a:pt x="21529" y="856"/>
                  </a:cubicBezTo>
                  <a:cubicBezTo>
                    <a:pt x="21579" y="555"/>
                    <a:pt x="21329" y="280"/>
                    <a:pt x="20928" y="230"/>
                  </a:cubicBezTo>
                  <a:lnTo>
                    <a:pt x="18672" y="4"/>
                  </a:lnTo>
                  <a:cubicBezTo>
                    <a:pt x="18647" y="2"/>
                    <a:pt x="18621" y="1"/>
                    <a:pt x="185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69"/>
            <p:cNvSpPr/>
            <p:nvPr/>
          </p:nvSpPr>
          <p:spPr>
            <a:xfrm>
              <a:off x="1614175" y="702900"/>
              <a:ext cx="1432350" cy="1021450"/>
            </a:xfrm>
            <a:custGeom>
              <a:avLst/>
              <a:gdLst/>
              <a:ahLst/>
              <a:cxnLst/>
              <a:rect l="l" t="t" r="r" b="b"/>
              <a:pathLst>
                <a:path w="57294" h="40858" extrusionOk="0">
                  <a:moveTo>
                    <a:pt x="1379" y="6998"/>
                  </a:moveTo>
                  <a:lnTo>
                    <a:pt x="1379" y="6998"/>
                  </a:lnTo>
                  <a:cubicBezTo>
                    <a:pt x="1554" y="8026"/>
                    <a:pt x="1254" y="8803"/>
                    <a:pt x="777" y="9605"/>
                  </a:cubicBezTo>
                  <a:cubicBezTo>
                    <a:pt x="401" y="8828"/>
                    <a:pt x="677" y="7524"/>
                    <a:pt x="1379" y="6998"/>
                  </a:cubicBezTo>
                  <a:close/>
                  <a:moveTo>
                    <a:pt x="53795" y="12031"/>
                  </a:moveTo>
                  <a:cubicBezTo>
                    <a:pt x="53981" y="12031"/>
                    <a:pt x="54169" y="12057"/>
                    <a:pt x="54362" y="12111"/>
                  </a:cubicBezTo>
                  <a:cubicBezTo>
                    <a:pt x="54988" y="12286"/>
                    <a:pt x="55439" y="12662"/>
                    <a:pt x="55565" y="13314"/>
                  </a:cubicBezTo>
                  <a:cubicBezTo>
                    <a:pt x="55690" y="13966"/>
                    <a:pt x="55364" y="14442"/>
                    <a:pt x="54863" y="14818"/>
                  </a:cubicBezTo>
                  <a:cubicBezTo>
                    <a:pt x="54474" y="15100"/>
                    <a:pt x="54061" y="15246"/>
                    <a:pt x="53614" y="15246"/>
                  </a:cubicBezTo>
                  <a:cubicBezTo>
                    <a:pt x="53426" y="15246"/>
                    <a:pt x="53233" y="15220"/>
                    <a:pt x="53033" y="15169"/>
                  </a:cubicBezTo>
                  <a:cubicBezTo>
                    <a:pt x="52808" y="15118"/>
                    <a:pt x="52682" y="14993"/>
                    <a:pt x="52682" y="14768"/>
                  </a:cubicBezTo>
                  <a:cubicBezTo>
                    <a:pt x="52632" y="13966"/>
                    <a:pt x="52582" y="13189"/>
                    <a:pt x="52532" y="12387"/>
                  </a:cubicBezTo>
                  <a:cubicBezTo>
                    <a:pt x="52966" y="12161"/>
                    <a:pt x="53376" y="12031"/>
                    <a:pt x="53795" y="12031"/>
                  </a:cubicBezTo>
                  <a:close/>
                  <a:moveTo>
                    <a:pt x="35138" y="13239"/>
                  </a:moveTo>
                  <a:lnTo>
                    <a:pt x="35138" y="13239"/>
                  </a:lnTo>
                  <a:cubicBezTo>
                    <a:pt x="34687" y="15144"/>
                    <a:pt x="34662" y="16923"/>
                    <a:pt x="35214" y="18677"/>
                  </a:cubicBezTo>
                  <a:cubicBezTo>
                    <a:pt x="35062" y="18700"/>
                    <a:pt x="34950" y="18716"/>
                    <a:pt x="34861" y="18716"/>
                  </a:cubicBezTo>
                  <a:cubicBezTo>
                    <a:pt x="34658" y="18716"/>
                    <a:pt x="34584" y="18631"/>
                    <a:pt x="34462" y="18352"/>
                  </a:cubicBezTo>
                  <a:cubicBezTo>
                    <a:pt x="33860" y="16973"/>
                    <a:pt x="33710" y="15545"/>
                    <a:pt x="33986" y="14091"/>
                  </a:cubicBezTo>
                  <a:cubicBezTo>
                    <a:pt x="34036" y="13865"/>
                    <a:pt x="34161" y="13690"/>
                    <a:pt x="34387" y="13590"/>
                  </a:cubicBezTo>
                  <a:cubicBezTo>
                    <a:pt x="34587" y="13514"/>
                    <a:pt x="34788" y="13414"/>
                    <a:pt x="35138" y="13239"/>
                  </a:cubicBezTo>
                  <a:close/>
                  <a:moveTo>
                    <a:pt x="52958" y="5570"/>
                  </a:moveTo>
                  <a:cubicBezTo>
                    <a:pt x="52081" y="8151"/>
                    <a:pt x="51905" y="10732"/>
                    <a:pt x="52006" y="13339"/>
                  </a:cubicBezTo>
                  <a:cubicBezTo>
                    <a:pt x="52131" y="15920"/>
                    <a:pt x="52432" y="18502"/>
                    <a:pt x="53660" y="20933"/>
                  </a:cubicBezTo>
                  <a:cubicBezTo>
                    <a:pt x="47720" y="20231"/>
                    <a:pt x="41830" y="19555"/>
                    <a:pt x="35915" y="18853"/>
                  </a:cubicBezTo>
                  <a:cubicBezTo>
                    <a:pt x="35389" y="17449"/>
                    <a:pt x="35239" y="16021"/>
                    <a:pt x="35439" y="14567"/>
                  </a:cubicBezTo>
                  <a:cubicBezTo>
                    <a:pt x="35489" y="14166"/>
                    <a:pt x="35590" y="13815"/>
                    <a:pt x="35640" y="13414"/>
                  </a:cubicBezTo>
                  <a:cubicBezTo>
                    <a:pt x="35665" y="13088"/>
                    <a:pt x="35840" y="12888"/>
                    <a:pt x="36141" y="12763"/>
                  </a:cubicBezTo>
                  <a:cubicBezTo>
                    <a:pt x="37695" y="12061"/>
                    <a:pt x="39224" y="11359"/>
                    <a:pt x="40778" y="10657"/>
                  </a:cubicBezTo>
                  <a:cubicBezTo>
                    <a:pt x="44261" y="9053"/>
                    <a:pt x="47795" y="7575"/>
                    <a:pt x="51404" y="6221"/>
                  </a:cubicBezTo>
                  <a:cubicBezTo>
                    <a:pt x="51880" y="6046"/>
                    <a:pt x="52357" y="5820"/>
                    <a:pt x="52958" y="5570"/>
                  </a:cubicBezTo>
                  <a:close/>
                  <a:moveTo>
                    <a:pt x="54322" y="5011"/>
                  </a:moveTo>
                  <a:cubicBezTo>
                    <a:pt x="54499" y="5011"/>
                    <a:pt x="54684" y="5130"/>
                    <a:pt x="54863" y="5369"/>
                  </a:cubicBezTo>
                  <a:cubicBezTo>
                    <a:pt x="55114" y="5695"/>
                    <a:pt x="55314" y="6096"/>
                    <a:pt x="55489" y="6472"/>
                  </a:cubicBezTo>
                  <a:cubicBezTo>
                    <a:pt x="56016" y="7800"/>
                    <a:pt x="56266" y="9179"/>
                    <a:pt x="56417" y="10582"/>
                  </a:cubicBezTo>
                  <a:cubicBezTo>
                    <a:pt x="56667" y="12737"/>
                    <a:pt x="56718" y="14893"/>
                    <a:pt x="56417" y="17023"/>
                  </a:cubicBezTo>
                  <a:cubicBezTo>
                    <a:pt x="56291" y="17976"/>
                    <a:pt x="56066" y="18878"/>
                    <a:pt x="55815" y="19805"/>
                  </a:cubicBezTo>
                  <a:cubicBezTo>
                    <a:pt x="55715" y="20156"/>
                    <a:pt x="55515" y="20507"/>
                    <a:pt x="55289" y="20808"/>
                  </a:cubicBezTo>
                  <a:cubicBezTo>
                    <a:pt x="55149" y="20986"/>
                    <a:pt x="55002" y="21074"/>
                    <a:pt x="54852" y="21074"/>
                  </a:cubicBezTo>
                  <a:cubicBezTo>
                    <a:pt x="54707" y="21074"/>
                    <a:pt x="54559" y="20993"/>
                    <a:pt x="54412" y="20833"/>
                  </a:cubicBezTo>
                  <a:cubicBezTo>
                    <a:pt x="54161" y="20532"/>
                    <a:pt x="53936" y="20181"/>
                    <a:pt x="53785" y="19830"/>
                  </a:cubicBezTo>
                  <a:cubicBezTo>
                    <a:pt x="53334" y="18828"/>
                    <a:pt x="53109" y="17750"/>
                    <a:pt x="52933" y="16672"/>
                  </a:cubicBezTo>
                  <a:cubicBezTo>
                    <a:pt x="52883" y="16397"/>
                    <a:pt x="52858" y="16096"/>
                    <a:pt x="52808" y="15720"/>
                  </a:cubicBezTo>
                  <a:lnTo>
                    <a:pt x="52808" y="15720"/>
                  </a:lnTo>
                  <a:cubicBezTo>
                    <a:pt x="53081" y="15784"/>
                    <a:pt x="53337" y="15814"/>
                    <a:pt x="53582" y="15814"/>
                  </a:cubicBezTo>
                  <a:cubicBezTo>
                    <a:pt x="54011" y="15814"/>
                    <a:pt x="54405" y="15720"/>
                    <a:pt x="54788" y="15545"/>
                  </a:cubicBezTo>
                  <a:cubicBezTo>
                    <a:pt x="55840" y="15043"/>
                    <a:pt x="56392" y="13966"/>
                    <a:pt x="56066" y="12963"/>
                  </a:cubicBezTo>
                  <a:cubicBezTo>
                    <a:pt x="55815" y="12136"/>
                    <a:pt x="55013" y="11534"/>
                    <a:pt x="54061" y="11484"/>
                  </a:cubicBezTo>
                  <a:cubicBezTo>
                    <a:pt x="54009" y="11482"/>
                    <a:pt x="53958" y="11480"/>
                    <a:pt x="53906" y="11480"/>
                  </a:cubicBezTo>
                  <a:cubicBezTo>
                    <a:pt x="53481" y="11480"/>
                    <a:pt x="53052" y="11565"/>
                    <a:pt x="52582" y="11610"/>
                  </a:cubicBezTo>
                  <a:cubicBezTo>
                    <a:pt x="52582" y="11309"/>
                    <a:pt x="52582" y="11008"/>
                    <a:pt x="52582" y="10682"/>
                  </a:cubicBezTo>
                  <a:cubicBezTo>
                    <a:pt x="52657" y="9379"/>
                    <a:pt x="52783" y="8076"/>
                    <a:pt x="53184" y="6823"/>
                  </a:cubicBezTo>
                  <a:cubicBezTo>
                    <a:pt x="53334" y="6346"/>
                    <a:pt x="53535" y="5870"/>
                    <a:pt x="53785" y="5444"/>
                  </a:cubicBezTo>
                  <a:cubicBezTo>
                    <a:pt x="53943" y="5155"/>
                    <a:pt x="54128" y="5011"/>
                    <a:pt x="54322" y="5011"/>
                  </a:cubicBezTo>
                  <a:close/>
                  <a:moveTo>
                    <a:pt x="40303" y="22173"/>
                  </a:moveTo>
                  <a:cubicBezTo>
                    <a:pt x="40412" y="22173"/>
                    <a:pt x="40529" y="22195"/>
                    <a:pt x="40652" y="22236"/>
                  </a:cubicBezTo>
                  <a:cubicBezTo>
                    <a:pt x="40953" y="22362"/>
                    <a:pt x="41053" y="22537"/>
                    <a:pt x="41128" y="22913"/>
                  </a:cubicBezTo>
                  <a:cubicBezTo>
                    <a:pt x="40978" y="23314"/>
                    <a:pt x="40853" y="23715"/>
                    <a:pt x="40702" y="24091"/>
                  </a:cubicBezTo>
                  <a:cubicBezTo>
                    <a:pt x="40577" y="24321"/>
                    <a:pt x="40364" y="24429"/>
                    <a:pt x="40121" y="24429"/>
                  </a:cubicBezTo>
                  <a:cubicBezTo>
                    <a:pt x="40074" y="24429"/>
                    <a:pt x="40025" y="24425"/>
                    <a:pt x="39976" y="24417"/>
                  </a:cubicBezTo>
                  <a:cubicBezTo>
                    <a:pt x="39650" y="24367"/>
                    <a:pt x="39499" y="24141"/>
                    <a:pt x="39449" y="23840"/>
                  </a:cubicBezTo>
                  <a:cubicBezTo>
                    <a:pt x="39374" y="23364"/>
                    <a:pt x="39449" y="22888"/>
                    <a:pt x="39750" y="22487"/>
                  </a:cubicBezTo>
                  <a:cubicBezTo>
                    <a:pt x="39885" y="22268"/>
                    <a:pt x="40077" y="22173"/>
                    <a:pt x="40303" y="22173"/>
                  </a:cubicBezTo>
                  <a:close/>
                  <a:moveTo>
                    <a:pt x="38447" y="19730"/>
                  </a:moveTo>
                  <a:cubicBezTo>
                    <a:pt x="38973" y="19805"/>
                    <a:pt x="39374" y="19855"/>
                    <a:pt x="39875" y="19905"/>
                  </a:cubicBezTo>
                  <a:cubicBezTo>
                    <a:pt x="39850" y="20457"/>
                    <a:pt x="39825" y="20958"/>
                    <a:pt x="39800" y="21484"/>
                  </a:cubicBezTo>
                  <a:cubicBezTo>
                    <a:pt x="39775" y="21610"/>
                    <a:pt x="39675" y="21785"/>
                    <a:pt x="39550" y="21860"/>
                  </a:cubicBezTo>
                  <a:cubicBezTo>
                    <a:pt x="38948" y="22437"/>
                    <a:pt x="38798" y="23139"/>
                    <a:pt x="38898" y="23915"/>
                  </a:cubicBezTo>
                  <a:cubicBezTo>
                    <a:pt x="38948" y="24191"/>
                    <a:pt x="39123" y="24492"/>
                    <a:pt x="39324" y="24692"/>
                  </a:cubicBezTo>
                  <a:cubicBezTo>
                    <a:pt x="39600" y="24943"/>
                    <a:pt x="39675" y="25194"/>
                    <a:pt x="39600" y="25520"/>
                  </a:cubicBezTo>
                  <a:cubicBezTo>
                    <a:pt x="39550" y="25720"/>
                    <a:pt x="39524" y="25921"/>
                    <a:pt x="39474" y="26121"/>
                  </a:cubicBezTo>
                  <a:cubicBezTo>
                    <a:pt x="39249" y="26227"/>
                    <a:pt x="39024" y="26256"/>
                    <a:pt x="38787" y="26256"/>
                  </a:cubicBezTo>
                  <a:cubicBezTo>
                    <a:pt x="38576" y="26256"/>
                    <a:pt x="38357" y="26233"/>
                    <a:pt x="38121" y="26221"/>
                  </a:cubicBezTo>
                  <a:cubicBezTo>
                    <a:pt x="37920" y="24066"/>
                    <a:pt x="38196" y="21961"/>
                    <a:pt x="38447" y="19730"/>
                  </a:cubicBezTo>
                  <a:close/>
                  <a:moveTo>
                    <a:pt x="17892" y="0"/>
                  </a:moveTo>
                  <a:cubicBezTo>
                    <a:pt x="16267" y="0"/>
                    <a:pt x="14604" y="314"/>
                    <a:pt x="12983" y="983"/>
                  </a:cubicBezTo>
                  <a:cubicBezTo>
                    <a:pt x="12858" y="1033"/>
                    <a:pt x="12757" y="1083"/>
                    <a:pt x="12657" y="1133"/>
                  </a:cubicBezTo>
                  <a:cubicBezTo>
                    <a:pt x="12507" y="1234"/>
                    <a:pt x="12356" y="1359"/>
                    <a:pt x="12507" y="1534"/>
                  </a:cubicBezTo>
                  <a:cubicBezTo>
                    <a:pt x="12569" y="1596"/>
                    <a:pt x="12698" y="1641"/>
                    <a:pt x="12826" y="1641"/>
                  </a:cubicBezTo>
                  <a:cubicBezTo>
                    <a:pt x="12854" y="1641"/>
                    <a:pt x="12881" y="1639"/>
                    <a:pt x="12908" y="1635"/>
                  </a:cubicBezTo>
                  <a:cubicBezTo>
                    <a:pt x="13058" y="1610"/>
                    <a:pt x="13209" y="1534"/>
                    <a:pt x="13359" y="1459"/>
                  </a:cubicBezTo>
                  <a:cubicBezTo>
                    <a:pt x="14832" y="889"/>
                    <a:pt x="16345" y="588"/>
                    <a:pt x="17889" y="588"/>
                  </a:cubicBezTo>
                  <a:cubicBezTo>
                    <a:pt x="18447" y="588"/>
                    <a:pt x="19009" y="628"/>
                    <a:pt x="19574" y="707"/>
                  </a:cubicBezTo>
                  <a:cubicBezTo>
                    <a:pt x="26291" y="1660"/>
                    <a:pt x="30953" y="8026"/>
                    <a:pt x="29825" y="14717"/>
                  </a:cubicBezTo>
                  <a:cubicBezTo>
                    <a:pt x="28803" y="20681"/>
                    <a:pt x="23635" y="24817"/>
                    <a:pt x="17876" y="24817"/>
                  </a:cubicBezTo>
                  <a:cubicBezTo>
                    <a:pt x="16859" y="24817"/>
                    <a:pt x="15822" y="24688"/>
                    <a:pt x="14787" y="24417"/>
                  </a:cubicBezTo>
                  <a:cubicBezTo>
                    <a:pt x="9499" y="23038"/>
                    <a:pt x="5790" y="18226"/>
                    <a:pt x="5765" y="12763"/>
                  </a:cubicBezTo>
                  <a:cubicBezTo>
                    <a:pt x="5765" y="9855"/>
                    <a:pt x="6692" y="7274"/>
                    <a:pt x="8522" y="5018"/>
                  </a:cubicBezTo>
                  <a:cubicBezTo>
                    <a:pt x="8622" y="4893"/>
                    <a:pt x="8722" y="4768"/>
                    <a:pt x="8797" y="4617"/>
                  </a:cubicBezTo>
                  <a:cubicBezTo>
                    <a:pt x="8823" y="4542"/>
                    <a:pt x="8797" y="4367"/>
                    <a:pt x="8722" y="4316"/>
                  </a:cubicBezTo>
                  <a:cubicBezTo>
                    <a:pt x="8681" y="4275"/>
                    <a:pt x="8609" y="4256"/>
                    <a:pt x="8540" y="4256"/>
                  </a:cubicBezTo>
                  <a:cubicBezTo>
                    <a:pt x="8484" y="4256"/>
                    <a:pt x="8430" y="4269"/>
                    <a:pt x="8396" y="4291"/>
                  </a:cubicBezTo>
                  <a:cubicBezTo>
                    <a:pt x="8271" y="4367"/>
                    <a:pt x="8171" y="4517"/>
                    <a:pt x="8071" y="4617"/>
                  </a:cubicBezTo>
                  <a:cubicBezTo>
                    <a:pt x="6341" y="6722"/>
                    <a:pt x="5339" y="9128"/>
                    <a:pt x="5214" y="11810"/>
                  </a:cubicBezTo>
                  <a:cubicBezTo>
                    <a:pt x="4963" y="16572"/>
                    <a:pt x="6818" y="20382"/>
                    <a:pt x="10702" y="23189"/>
                  </a:cubicBezTo>
                  <a:cubicBezTo>
                    <a:pt x="10853" y="23289"/>
                    <a:pt x="11028" y="23414"/>
                    <a:pt x="11178" y="23514"/>
                  </a:cubicBezTo>
                  <a:cubicBezTo>
                    <a:pt x="10602" y="24768"/>
                    <a:pt x="10051" y="25996"/>
                    <a:pt x="9474" y="27249"/>
                  </a:cubicBezTo>
                  <a:cubicBezTo>
                    <a:pt x="9299" y="27174"/>
                    <a:pt x="9123" y="27098"/>
                    <a:pt x="8973" y="27023"/>
                  </a:cubicBezTo>
                  <a:cubicBezTo>
                    <a:pt x="7319" y="26171"/>
                    <a:pt x="5940" y="24968"/>
                    <a:pt x="4813" y="23489"/>
                  </a:cubicBezTo>
                  <a:cubicBezTo>
                    <a:pt x="2005" y="19780"/>
                    <a:pt x="853" y="15570"/>
                    <a:pt x="953" y="10983"/>
                  </a:cubicBezTo>
                  <a:cubicBezTo>
                    <a:pt x="953" y="10632"/>
                    <a:pt x="1053" y="10281"/>
                    <a:pt x="1254" y="9956"/>
                  </a:cubicBezTo>
                  <a:cubicBezTo>
                    <a:pt x="1604" y="9379"/>
                    <a:pt x="1905" y="8753"/>
                    <a:pt x="1980" y="8051"/>
                  </a:cubicBezTo>
                  <a:cubicBezTo>
                    <a:pt x="2005" y="7725"/>
                    <a:pt x="2056" y="7374"/>
                    <a:pt x="1980" y="7048"/>
                  </a:cubicBezTo>
                  <a:cubicBezTo>
                    <a:pt x="1902" y="6654"/>
                    <a:pt x="1655" y="6439"/>
                    <a:pt x="1370" y="6439"/>
                  </a:cubicBezTo>
                  <a:cubicBezTo>
                    <a:pt x="1202" y="6439"/>
                    <a:pt x="1020" y="6514"/>
                    <a:pt x="853" y="6672"/>
                  </a:cubicBezTo>
                  <a:cubicBezTo>
                    <a:pt x="627" y="6873"/>
                    <a:pt x="427" y="7148"/>
                    <a:pt x="326" y="7449"/>
                  </a:cubicBezTo>
                  <a:cubicBezTo>
                    <a:pt x="0" y="8251"/>
                    <a:pt x="26" y="9103"/>
                    <a:pt x="201" y="9956"/>
                  </a:cubicBezTo>
                  <a:cubicBezTo>
                    <a:pt x="276" y="10281"/>
                    <a:pt x="351" y="10607"/>
                    <a:pt x="351" y="10958"/>
                  </a:cubicBezTo>
                  <a:cubicBezTo>
                    <a:pt x="401" y="11785"/>
                    <a:pt x="376" y="12637"/>
                    <a:pt x="452" y="13489"/>
                  </a:cubicBezTo>
                  <a:cubicBezTo>
                    <a:pt x="702" y="16447"/>
                    <a:pt x="1529" y="19254"/>
                    <a:pt x="3033" y="21835"/>
                  </a:cubicBezTo>
                  <a:cubicBezTo>
                    <a:pt x="4487" y="24367"/>
                    <a:pt x="6417" y="26422"/>
                    <a:pt x="9098" y="27725"/>
                  </a:cubicBezTo>
                  <a:cubicBezTo>
                    <a:pt x="9148" y="27750"/>
                    <a:pt x="9224" y="27800"/>
                    <a:pt x="9324" y="27875"/>
                  </a:cubicBezTo>
                  <a:cubicBezTo>
                    <a:pt x="9224" y="28276"/>
                    <a:pt x="9123" y="28652"/>
                    <a:pt x="8998" y="29028"/>
                  </a:cubicBezTo>
                  <a:cubicBezTo>
                    <a:pt x="7945" y="32261"/>
                    <a:pt x="7494" y="35570"/>
                    <a:pt x="7269" y="38953"/>
                  </a:cubicBezTo>
                  <a:cubicBezTo>
                    <a:pt x="7244" y="39329"/>
                    <a:pt x="7294" y="39755"/>
                    <a:pt x="7319" y="40156"/>
                  </a:cubicBezTo>
                  <a:cubicBezTo>
                    <a:pt x="7342" y="40317"/>
                    <a:pt x="7427" y="40435"/>
                    <a:pt x="7595" y="40435"/>
                  </a:cubicBezTo>
                  <a:cubicBezTo>
                    <a:pt x="7611" y="40435"/>
                    <a:pt x="7627" y="40434"/>
                    <a:pt x="7645" y="40432"/>
                  </a:cubicBezTo>
                  <a:cubicBezTo>
                    <a:pt x="7820" y="40407"/>
                    <a:pt x="7870" y="40256"/>
                    <a:pt x="7870" y="40081"/>
                  </a:cubicBezTo>
                  <a:cubicBezTo>
                    <a:pt x="7870" y="39705"/>
                    <a:pt x="7820" y="39329"/>
                    <a:pt x="7845" y="38928"/>
                  </a:cubicBezTo>
                  <a:cubicBezTo>
                    <a:pt x="7970" y="37525"/>
                    <a:pt x="8096" y="36121"/>
                    <a:pt x="8271" y="34743"/>
                  </a:cubicBezTo>
                  <a:cubicBezTo>
                    <a:pt x="8597" y="32387"/>
                    <a:pt x="9198" y="30106"/>
                    <a:pt x="9950" y="27875"/>
                  </a:cubicBezTo>
                  <a:cubicBezTo>
                    <a:pt x="10376" y="26647"/>
                    <a:pt x="10928" y="25469"/>
                    <a:pt x="11454" y="24266"/>
                  </a:cubicBezTo>
                  <a:cubicBezTo>
                    <a:pt x="11504" y="24091"/>
                    <a:pt x="11630" y="23966"/>
                    <a:pt x="11680" y="23865"/>
                  </a:cubicBezTo>
                  <a:cubicBezTo>
                    <a:pt x="13900" y="24886"/>
                    <a:pt x="16018" y="25396"/>
                    <a:pt x="18045" y="25396"/>
                  </a:cubicBezTo>
                  <a:cubicBezTo>
                    <a:pt x="21439" y="25396"/>
                    <a:pt x="24575" y="23965"/>
                    <a:pt x="27494" y="21108"/>
                  </a:cubicBezTo>
                  <a:cubicBezTo>
                    <a:pt x="27895" y="21860"/>
                    <a:pt x="28271" y="22537"/>
                    <a:pt x="28622" y="23239"/>
                  </a:cubicBezTo>
                  <a:cubicBezTo>
                    <a:pt x="29925" y="26021"/>
                    <a:pt x="30727" y="28978"/>
                    <a:pt x="31279" y="31986"/>
                  </a:cubicBezTo>
                  <a:cubicBezTo>
                    <a:pt x="31780" y="34743"/>
                    <a:pt x="32081" y="37500"/>
                    <a:pt x="31780" y="40282"/>
                  </a:cubicBezTo>
                  <a:cubicBezTo>
                    <a:pt x="31780" y="40382"/>
                    <a:pt x="31755" y="40507"/>
                    <a:pt x="31780" y="40582"/>
                  </a:cubicBezTo>
                  <a:cubicBezTo>
                    <a:pt x="31830" y="40683"/>
                    <a:pt x="31930" y="40858"/>
                    <a:pt x="32031" y="40858"/>
                  </a:cubicBezTo>
                  <a:cubicBezTo>
                    <a:pt x="32131" y="40858"/>
                    <a:pt x="32256" y="40733"/>
                    <a:pt x="32306" y="40632"/>
                  </a:cubicBezTo>
                  <a:cubicBezTo>
                    <a:pt x="32357" y="40557"/>
                    <a:pt x="32357" y="40432"/>
                    <a:pt x="32357" y="40332"/>
                  </a:cubicBezTo>
                  <a:cubicBezTo>
                    <a:pt x="32407" y="39680"/>
                    <a:pt x="32482" y="39053"/>
                    <a:pt x="32482" y="38402"/>
                  </a:cubicBezTo>
                  <a:cubicBezTo>
                    <a:pt x="32482" y="35094"/>
                    <a:pt x="31956" y="31860"/>
                    <a:pt x="31154" y="28677"/>
                  </a:cubicBezTo>
                  <a:cubicBezTo>
                    <a:pt x="31128" y="28552"/>
                    <a:pt x="31103" y="28427"/>
                    <a:pt x="31078" y="28226"/>
                  </a:cubicBezTo>
                  <a:lnTo>
                    <a:pt x="31078" y="28226"/>
                  </a:lnTo>
                  <a:cubicBezTo>
                    <a:pt x="31630" y="28878"/>
                    <a:pt x="32106" y="29429"/>
                    <a:pt x="32632" y="29981"/>
                  </a:cubicBezTo>
                  <a:cubicBezTo>
                    <a:pt x="33334" y="30733"/>
                    <a:pt x="34136" y="31359"/>
                    <a:pt x="35113" y="31735"/>
                  </a:cubicBezTo>
                  <a:cubicBezTo>
                    <a:pt x="35396" y="31847"/>
                    <a:pt x="35673" y="31902"/>
                    <a:pt x="35941" y="31902"/>
                  </a:cubicBezTo>
                  <a:cubicBezTo>
                    <a:pt x="36454" y="31902"/>
                    <a:pt x="36932" y="31696"/>
                    <a:pt x="37344" y="31284"/>
                  </a:cubicBezTo>
                  <a:cubicBezTo>
                    <a:pt x="37670" y="30958"/>
                    <a:pt x="37996" y="30607"/>
                    <a:pt x="38221" y="30231"/>
                  </a:cubicBezTo>
                  <a:cubicBezTo>
                    <a:pt x="39149" y="28677"/>
                    <a:pt x="40076" y="27149"/>
                    <a:pt x="40377" y="25344"/>
                  </a:cubicBezTo>
                  <a:cubicBezTo>
                    <a:pt x="40402" y="25194"/>
                    <a:pt x="40477" y="24993"/>
                    <a:pt x="40602" y="24943"/>
                  </a:cubicBezTo>
                  <a:cubicBezTo>
                    <a:pt x="41379" y="24492"/>
                    <a:pt x="41580" y="23715"/>
                    <a:pt x="41655" y="22938"/>
                  </a:cubicBezTo>
                  <a:cubicBezTo>
                    <a:pt x="41730" y="22136"/>
                    <a:pt x="41379" y="21835"/>
                    <a:pt x="40828" y="21710"/>
                  </a:cubicBezTo>
                  <a:cubicBezTo>
                    <a:pt x="40677" y="21685"/>
                    <a:pt x="40552" y="21635"/>
                    <a:pt x="40402" y="21560"/>
                  </a:cubicBezTo>
                  <a:cubicBezTo>
                    <a:pt x="40402" y="21033"/>
                    <a:pt x="40301" y="20507"/>
                    <a:pt x="40527" y="19981"/>
                  </a:cubicBezTo>
                  <a:cubicBezTo>
                    <a:pt x="40652" y="20006"/>
                    <a:pt x="40753" y="20006"/>
                    <a:pt x="40853" y="20006"/>
                  </a:cubicBezTo>
                  <a:cubicBezTo>
                    <a:pt x="42006" y="20131"/>
                    <a:pt x="43159" y="20281"/>
                    <a:pt x="44311" y="20432"/>
                  </a:cubicBezTo>
                  <a:cubicBezTo>
                    <a:pt x="47745" y="20833"/>
                    <a:pt x="51154" y="21209"/>
                    <a:pt x="54587" y="21635"/>
                  </a:cubicBezTo>
                  <a:cubicBezTo>
                    <a:pt x="54650" y="21642"/>
                    <a:pt x="54711" y="21645"/>
                    <a:pt x="54772" y="21645"/>
                  </a:cubicBezTo>
                  <a:cubicBezTo>
                    <a:pt x="55147" y="21645"/>
                    <a:pt x="55474" y="21507"/>
                    <a:pt x="55690" y="21184"/>
                  </a:cubicBezTo>
                  <a:cubicBezTo>
                    <a:pt x="55941" y="20858"/>
                    <a:pt x="56166" y="20482"/>
                    <a:pt x="56317" y="20106"/>
                  </a:cubicBezTo>
                  <a:cubicBezTo>
                    <a:pt x="56743" y="19053"/>
                    <a:pt x="56918" y="17925"/>
                    <a:pt x="57043" y="16798"/>
                  </a:cubicBezTo>
                  <a:cubicBezTo>
                    <a:pt x="57294" y="14492"/>
                    <a:pt x="57219" y="12186"/>
                    <a:pt x="56918" y="9880"/>
                  </a:cubicBezTo>
                  <a:cubicBezTo>
                    <a:pt x="56718" y="8577"/>
                    <a:pt x="56492" y="7274"/>
                    <a:pt x="55941" y="6096"/>
                  </a:cubicBezTo>
                  <a:cubicBezTo>
                    <a:pt x="55715" y="5620"/>
                    <a:pt x="55414" y="5169"/>
                    <a:pt x="55088" y="4768"/>
                  </a:cubicBezTo>
                  <a:cubicBezTo>
                    <a:pt x="54908" y="4537"/>
                    <a:pt x="54651" y="4426"/>
                    <a:pt x="54376" y="4426"/>
                  </a:cubicBezTo>
                  <a:cubicBezTo>
                    <a:pt x="54232" y="4426"/>
                    <a:pt x="54082" y="4457"/>
                    <a:pt x="53936" y="4517"/>
                  </a:cubicBezTo>
                  <a:cubicBezTo>
                    <a:pt x="52657" y="5043"/>
                    <a:pt x="51379" y="5595"/>
                    <a:pt x="50076" y="6096"/>
                  </a:cubicBezTo>
                  <a:cubicBezTo>
                    <a:pt x="45489" y="7875"/>
                    <a:pt x="40978" y="9905"/>
                    <a:pt x="36517" y="11986"/>
                  </a:cubicBezTo>
                  <a:cubicBezTo>
                    <a:pt x="35640" y="12387"/>
                    <a:pt x="34788" y="12838"/>
                    <a:pt x="33910" y="13264"/>
                  </a:cubicBezTo>
                  <a:cubicBezTo>
                    <a:pt x="33635" y="13414"/>
                    <a:pt x="33484" y="13615"/>
                    <a:pt x="33459" y="13915"/>
                  </a:cubicBezTo>
                  <a:cubicBezTo>
                    <a:pt x="33409" y="14342"/>
                    <a:pt x="33309" y="14768"/>
                    <a:pt x="33309" y="15169"/>
                  </a:cubicBezTo>
                  <a:cubicBezTo>
                    <a:pt x="33259" y="16372"/>
                    <a:pt x="33434" y="17499"/>
                    <a:pt x="33935" y="18602"/>
                  </a:cubicBezTo>
                  <a:cubicBezTo>
                    <a:pt x="34161" y="19053"/>
                    <a:pt x="34437" y="19329"/>
                    <a:pt x="34988" y="19354"/>
                  </a:cubicBezTo>
                  <a:cubicBezTo>
                    <a:pt x="35489" y="19354"/>
                    <a:pt x="35991" y="19429"/>
                    <a:pt x="36492" y="19504"/>
                  </a:cubicBezTo>
                  <a:cubicBezTo>
                    <a:pt x="36943" y="19555"/>
                    <a:pt x="37419" y="19630"/>
                    <a:pt x="37895" y="19680"/>
                  </a:cubicBezTo>
                  <a:cubicBezTo>
                    <a:pt x="37770" y="21033"/>
                    <a:pt x="37620" y="22286"/>
                    <a:pt x="37519" y="23540"/>
                  </a:cubicBezTo>
                  <a:cubicBezTo>
                    <a:pt x="37469" y="24392"/>
                    <a:pt x="37469" y="25244"/>
                    <a:pt x="37519" y="26071"/>
                  </a:cubicBezTo>
                  <a:cubicBezTo>
                    <a:pt x="37545" y="26748"/>
                    <a:pt x="37695" y="26823"/>
                    <a:pt x="38347" y="26848"/>
                  </a:cubicBezTo>
                  <a:lnTo>
                    <a:pt x="39424" y="26848"/>
                  </a:lnTo>
                  <a:cubicBezTo>
                    <a:pt x="39073" y="27525"/>
                    <a:pt x="38773" y="28151"/>
                    <a:pt x="38447" y="28728"/>
                  </a:cubicBezTo>
                  <a:cubicBezTo>
                    <a:pt x="38071" y="29354"/>
                    <a:pt x="37695" y="29981"/>
                    <a:pt x="37244" y="30557"/>
                  </a:cubicBezTo>
                  <a:cubicBezTo>
                    <a:pt x="36823" y="31083"/>
                    <a:pt x="36412" y="31329"/>
                    <a:pt x="35934" y="31329"/>
                  </a:cubicBezTo>
                  <a:cubicBezTo>
                    <a:pt x="35614" y="31329"/>
                    <a:pt x="35265" y="31219"/>
                    <a:pt x="34863" y="31008"/>
                  </a:cubicBezTo>
                  <a:cubicBezTo>
                    <a:pt x="34763" y="30958"/>
                    <a:pt x="34662" y="30883"/>
                    <a:pt x="34562" y="30808"/>
                  </a:cubicBezTo>
                  <a:cubicBezTo>
                    <a:pt x="33409" y="30131"/>
                    <a:pt x="32557" y="29129"/>
                    <a:pt x="31755" y="28101"/>
                  </a:cubicBezTo>
                  <a:cubicBezTo>
                    <a:pt x="30978" y="27073"/>
                    <a:pt x="30326" y="26021"/>
                    <a:pt x="29900" y="24793"/>
                  </a:cubicBezTo>
                  <a:cubicBezTo>
                    <a:pt x="29374" y="23339"/>
                    <a:pt x="28697" y="21936"/>
                    <a:pt x="27820" y="20607"/>
                  </a:cubicBezTo>
                  <a:cubicBezTo>
                    <a:pt x="27920" y="20482"/>
                    <a:pt x="27971" y="20382"/>
                    <a:pt x="28046" y="20281"/>
                  </a:cubicBezTo>
                  <a:cubicBezTo>
                    <a:pt x="30226" y="17274"/>
                    <a:pt x="31028" y="13915"/>
                    <a:pt x="30326" y="10281"/>
                  </a:cubicBezTo>
                  <a:cubicBezTo>
                    <a:pt x="29129" y="4081"/>
                    <a:pt x="23754" y="0"/>
                    <a:pt x="17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69"/>
            <p:cNvSpPr/>
            <p:nvPr/>
          </p:nvSpPr>
          <p:spPr>
            <a:xfrm>
              <a:off x="2095375" y="1002525"/>
              <a:ext cx="205550" cy="135725"/>
            </a:xfrm>
            <a:custGeom>
              <a:avLst/>
              <a:gdLst/>
              <a:ahLst/>
              <a:cxnLst/>
              <a:rect l="l" t="t" r="r" b="b"/>
              <a:pathLst>
                <a:path w="8222" h="5429" extrusionOk="0">
                  <a:moveTo>
                    <a:pt x="7520" y="1028"/>
                  </a:moveTo>
                  <a:lnTo>
                    <a:pt x="7520" y="1028"/>
                  </a:lnTo>
                  <a:cubicBezTo>
                    <a:pt x="7895" y="2532"/>
                    <a:pt x="6993" y="4637"/>
                    <a:pt x="4988" y="4813"/>
                  </a:cubicBezTo>
                  <a:cubicBezTo>
                    <a:pt x="4844" y="4828"/>
                    <a:pt x="4703" y="4835"/>
                    <a:pt x="4564" y="4835"/>
                  </a:cubicBezTo>
                  <a:cubicBezTo>
                    <a:pt x="3302" y="4835"/>
                    <a:pt x="2255" y="4235"/>
                    <a:pt x="1329" y="3309"/>
                  </a:cubicBezTo>
                  <a:lnTo>
                    <a:pt x="1329" y="3309"/>
                  </a:lnTo>
                  <a:cubicBezTo>
                    <a:pt x="1676" y="3344"/>
                    <a:pt x="2017" y="3363"/>
                    <a:pt x="2350" y="3363"/>
                  </a:cubicBezTo>
                  <a:cubicBezTo>
                    <a:pt x="4371" y="3363"/>
                    <a:pt x="6121" y="2685"/>
                    <a:pt x="7520" y="1028"/>
                  </a:cubicBezTo>
                  <a:close/>
                  <a:moveTo>
                    <a:pt x="7645" y="1"/>
                  </a:moveTo>
                  <a:cubicBezTo>
                    <a:pt x="7570" y="1"/>
                    <a:pt x="7394" y="151"/>
                    <a:pt x="7319" y="276"/>
                  </a:cubicBezTo>
                  <a:cubicBezTo>
                    <a:pt x="6191" y="2006"/>
                    <a:pt x="4537" y="2707"/>
                    <a:pt x="2532" y="2758"/>
                  </a:cubicBezTo>
                  <a:cubicBezTo>
                    <a:pt x="2485" y="2759"/>
                    <a:pt x="2439" y="2760"/>
                    <a:pt x="2393" y="2760"/>
                  </a:cubicBezTo>
                  <a:cubicBezTo>
                    <a:pt x="1715" y="2760"/>
                    <a:pt x="1060" y="2593"/>
                    <a:pt x="427" y="2382"/>
                  </a:cubicBezTo>
                  <a:cubicBezTo>
                    <a:pt x="402" y="2372"/>
                    <a:pt x="376" y="2368"/>
                    <a:pt x="348" y="2368"/>
                  </a:cubicBezTo>
                  <a:cubicBezTo>
                    <a:pt x="235" y="2368"/>
                    <a:pt x="102" y="2437"/>
                    <a:pt x="1" y="2457"/>
                  </a:cubicBezTo>
                  <a:cubicBezTo>
                    <a:pt x="26" y="2582"/>
                    <a:pt x="1" y="2732"/>
                    <a:pt x="76" y="2833"/>
                  </a:cubicBezTo>
                  <a:cubicBezTo>
                    <a:pt x="928" y="4011"/>
                    <a:pt x="2031" y="4863"/>
                    <a:pt x="3434" y="5264"/>
                  </a:cubicBezTo>
                  <a:cubicBezTo>
                    <a:pt x="3836" y="5375"/>
                    <a:pt x="4228" y="5429"/>
                    <a:pt x="4605" y="5429"/>
                  </a:cubicBezTo>
                  <a:cubicBezTo>
                    <a:pt x="6346" y="5429"/>
                    <a:pt x="7750" y="4286"/>
                    <a:pt x="8121" y="2432"/>
                  </a:cubicBezTo>
                  <a:cubicBezTo>
                    <a:pt x="8171" y="2131"/>
                    <a:pt x="8196" y="1830"/>
                    <a:pt x="8221" y="1555"/>
                  </a:cubicBezTo>
                  <a:cubicBezTo>
                    <a:pt x="8196" y="1229"/>
                    <a:pt x="8171" y="928"/>
                    <a:pt x="8121" y="627"/>
                  </a:cubicBezTo>
                  <a:cubicBezTo>
                    <a:pt x="8121" y="527"/>
                    <a:pt x="8096" y="402"/>
                    <a:pt x="8046" y="326"/>
                  </a:cubicBezTo>
                  <a:cubicBezTo>
                    <a:pt x="7946" y="201"/>
                    <a:pt x="7795" y="51"/>
                    <a:pt x="7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69"/>
            <p:cNvSpPr/>
            <p:nvPr/>
          </p:nvSpPr>
          <p:spPr>
            <a:xfrm>
              <a:off x="3077225" y="862500"/>
              <a:ext cx="109675" cy="69250"/>
            </a:xfrm>
            <a:custGeom>
              <a:avLst/>
              <a:gdLst/>
              <a:ahLst/>
              <a:cxnLst/>
              <a:rect l="l" t="t" r="r" b="b"/>
              <a:pathLst>
                <a:path w="4387" h="2770" extrusionOk="0">
                  <a:moveTo>
                    <a:pt x="4014" y="1"/>
                  </a:moveTo>
                  <a:cubicBezTo>
                    <a:pt x="3891" y="1"/>
                    <a:pt x="3754" y="78"/>
                    <a:pt x="3634" y="138"/>
                  </a:cubicBezTo>
                  <a:cubicBezTo>
                    <a:pt x="3609" y="163"/>
                    <a:pt x="3559" y="163"/>
                    <a:pt x="3534" y="188"/>
                  </a:cubicBezTo>
                  <a:cubicBezTo>
                    <a:pt x="2506" y="815"/>
                    <a:pt x="1479" y="1466"/>
                    <a:pt x="451" y="2093"/>
                  </a:cubicBezTo>
                  <a:cubicBezTo>
                    <a:pt x="326" y="2168"/>
                    <a:pt x="201" y="2293"/>
                    <a:pt x="100" y="2419"/>
                  </a:cubicBezTo>
                  <a:cubicBezTo>
                    <a:pt x="0" y="2544"/>
                    <a:pt x="125" y="2770"/>
                    <a:pt x="351" y="2770"/>
                  </a:cubicBezTo>
                  <a:cubicBezTo>
                    <a:pt x="426" y="2719"/>
                    <a:pt x="551" y="2644"/>
                    <a:pt x="677" y="2569"/>
                  </a:cubicBezTo>
                  <a:cubicBezTo>
                    <a:pt x="1754" y="1917"/>
                    <a:pt x="2832" y="1266"/>
                    <a:pt x="3935" y="614"/>
                  </a:cubicBezTo>
                  <a:cubicBezTo>
                    <a:pt x="4110" y="514"/>
                    <a:pt x="4386" y="439"/>
                    <a:pt x="4236" y="138"/>
                  </a:cubicBezTo>
                  <a:cubicBezTo>
                    <a:pt x="4175" y="37"/>
                    <a:pt x="4098" y="1"/>
                    <a:pt x="40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69"/>
            <p:cNvSpPr/>
            <p:nvPr/>
          </p:nvSpPr>
          <p:spPr>
            <a:xfrm>
              <a:off x="2046500" y="987500"/>
              <a:ext cx="40125" cy="45775"/>
            </a:xfrm>
            <a:custGeom>
              <a:avLst/>
              <a:gdLst/>
              <a:ahLst/>
              <a:cxnLst/>
              <a:rect l="l" t="t" r="r" b="b"/>
              <a:pathLst>
                <a:path w="1605" h="1831" extrusionOk="0">
                  <a:moveTo>
                    <a:pt x="803" y="0"/>
                  </a:moveTo>
                  <a:cubicBezTo>
                    <a:pt x="352" y="0"/>
                    <a:pt x="1" y="351"/>
                    <a:pt x="1" y="802"/>
                  </a:cubicBezTo>
                  <a:cubicBezTo>
                    <a:pt x="25" y="1364"/>
                    <a:pt x="431" y="1831"/>
                    <a:pt x="869" y="1831"/>
                  </a:cubicBezTo>
                  <a:cubicBezTo>
                    <a:pt x="880" y="1831"/>
                    <a:pt x="892" y="1830"/>
                    <a:pt x="903" y="1830"/>
                  </a:cubicBezTo>
                  <a:cubicBezTo>
                    <a:pt x="1279" y="1805"/>
                    <a:pt x="1605" y="1379"/>
                    <a:pt x="1605" y="978"/>
                  </a:cubicBezTo>
                  <a:cubicBezTo>
                    <a:pt x="1605" y="501"/>
                    <a:pt x="1204"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69"/>
            <p:cNvSpPr/>
            <p:nvPr/>
          </p:nvSpPr>
          <p:spPr>
            <a:xfrm>
              <a:off x="2253900" y="935475"/>
              <a:ext cx="43875" cy="44050"/>
            </a:xfrm>
            <a:custGeom>
              <a:avLst/>
              <a:gdLst/>
              <a:ahLst/>
              <a:cxnLst/>
              <a:rect l="l" t="t" r="r" b="b"/>
              <a:pathLst>
                <a:path w="1755" h="1762" extrusionOk="0">
                  <a:moveTo>
                    <a:pt x="803" y="1"/>
                  </a:moveTo>
                  <a:cubicBezTo>
                    <a:pt x="702" y="51"/>
                    <a:pt x="502" y="101"/>
                    <a:pt x="377" y="226"/>
                  </a:cubicBezTo>
                  <a:cubicBezTo>
                    <a:pt x="1" y="653"/>
                    <a:pt x="176" y="1429"/>
                    <a:pt x="677" y="1655"/>
                  </a:cubicBezTo>
                  <a:cubicBezTo>
                    <a:pt x="815" y="1718"/>
                    <a:pt x="959" y="1762"/>
                    <a:pt x="1097" y="1762"/>
                  </a:cubicBezTo>
                  <a:cubicBezTo>
                    <a:pt x="1235" y="1762"/>
                    <a:pt x="1366" y="1718"/>
                    <a:pt x="1479" y="1605"/>
                  </a:cubicBezTo>
                  <a:cubicBezTo>
                    <a:pt x="1755" y="1329"/>
                    <a:pt x="1730" y="978"/>
                    <a:pt x="1630" y="653"/>
                  </a:cubicBezTo>
                  <a:cubicBezTo>
                    <a:pt x="1504" y="302"/>
                    <a:pt x="1304" y="5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69"/>
            <p:cNvSpPr/>
            <p:nvPr/>
          </p:nvSpPr>
          <p:spPr>
            <a:xfrm>
              <a:off x="3085350" y="1145375"/>
              <a:ext cx="94650" cy="42025"/>
            </a:xfrm>
            <a:custGeom>
              <a:avLst/>
              <a:gdLst/>
              <a:ahLst/>
              <a:cxnLst/>
              <a:rect l="l" t="t" r="r" b="b"/>
              <a:pathLst>
                <a:path w="3786" h="1681" extrusionOk="0">
                  <a:moveTo>
                    <a:pt x="327" y="1"/>
                  </a:moveTo>
                  <a:cubicBezTo>
                    <a:pt x="226" y="51"/>
                    <a:pt x="126" y="126"/>
                    <a:pt x="1" y="201"/>
                  </a:cubicBezTo>
                  <a:cubicBezTo>
                    <a:pt x="51" y="302"/>
                    <a:pt x="101" y="402"/>
                    <a:pt x="176" y="477"/>
                  </a:cubicBezTo>
                  <a:cubicBezTo>
                    <a:pt x="252" y="527"/>
                    <a:pt x="377" y="552"/>
                    <a:pt x="452" y="577"/>
                  </a:cubicBezTo>
                  <a:cubicBezTo>
                    <a:pt x="1354" y="903"/>
                    <a:pt x="2231" y="1254"/>
                    <a:pt x="3109" y="1580"/>
                  </a:cubicBezTo>
                  <a:cubicBezTo>
                    <a:pt x="3234" y="1605"/>
                    <a:pt x="3334" y="1680"/>
                    <a:pt x="3460" y="1680"/>
                  </a:cubicBezTo>
                  <a:cubicBezTo>
                    <a:pt x="3535" y="1655"/>
                    <a:pt x="3635" y="1555"/>
                    <a:pt x="3785" y="1455"/>
                  </a:cubicBezTo>
                  <a:cubicBezTo>
                    <a:pt x="3560" y="1279"/>
                    <a:pt x="3409" y="1104"/>
                    <a:pt x="3234" y="1028"/>
                  </a:cubicBezTo>
                  <a:cubicBezTo>
                    <a:pt x="2332" y="678"/>
                    <a:pt x="1404" y="377"/>
                    <a:pt x="502" y="51"/>
                  </a:cubicBezTo>
                  <a:cubicBezTo>
                    <a:pt x="452" y="26"/>
                    <a:pt x="377" y="1"/>
                    <a:pt x="3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69"/>
            <p:cNvSpPr/>
            <p:nvPr/>
          </p:nvSpPr>
          <p:spPr>
            <a:xfrm>
              <a:off x="3104150" y="1048625"/>
              <a:ext cx="85875" cy="23125"/>
            </a:xfrm>
            <a:custGeom>
              <a:avLst/>
              <a:gdLst/>
              <a:ahLst/>
              <a:cxnLst/>
              <a:rect l="l" t="t" r="r" b="b"/>
              <a:pathLst>
                <a:path w="3435" h="925" extrusionOk="0">
                  <a:moveTo>
                    <a:pt x="270" y="1"/>
                  </a:moveTo>
                  <a:cubicBezTo>
                    <a:pt x="131" y="1"/>
                    <a:pt x="1" y="46"/>
                    <a:pt x="1" y="237"/>
                  </a:cubicBezTo>
                  <a:cubicBezTo>
                    <a:pt x="1" y="337"/>
                    <a:pt x="176" y="487"/>
                    <a:pt x="302" y="513"/>
                  </a:cubicBezTo>
                  <a:cubicBezTo>
                    <a:pt x="1154" y="663"/>
                    <a:pt x="2006" y="788"/>
                    <a:pt x="2808" y="914"/>
                  </a:cubicBezTo>
                  <a:cubicBezTo>
                    <a:pt x="2875" y="914"/>
                    <a:pt x="2919" y="925"/>
                    <a:pt x="2964" y="925"/>
                  </a:cubicBezTo>
                  <a:cubicBezTo>
                    <a:pt x="2986" y="925"/>
                    <a:pt x="3008" y="922"/>
                    <a:pt x="3033" y="914"/>
                  </a:cubicBezTo>
                  <a:cubicBezTo>
                    <a:pt x="3209" y="914"/>
                    <a:pt x="3434" y="888"/>
                    <a:pt x="3409" y="663"/>
                  </a:cubicBezTo>
                  <a:cubicBezTo>
                    <a:pt x="3409" y="563"/>
                    <a:pt x="3209" y="437"/>
                    <a:pt x="3083" y="412"/>
                  </a:cubicBezTo>
                  <a:cubicBezTo>
                    <a:pt x="2181" y="262"/>
                    <a:pt x="1304" y="137"/>
                    <a:pt x="402" y="11"/>
                  </a:cubicBezTo>
                  <a:cubicBezTo>
                    <a:pt x="360" y="5"/>
                    <a:pt x="315"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390" name="Shape 3390"/>
        <p:cNvGrpSpPr/>
        <p:nvPr/>
      </p:nvGrpSpPr>
      <p:grpSpPr>
        <a:xfrm>
          <a:off x="0" y="0"/>
          <a:ext cx="0" cy="0"/>
          <a:chOff x="0" y="0"/>
          <a:chExt cx="0" cy="0"/>
        </a:xfrm>
      </p:grpSpPr>
      <p:sp>
        <p:nvSpPr>
          <p:cNvPr id="3391" name="Google Shape;3391;p70"/>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3392" name="Google Shape;3392;p70"/>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panose="020B0704020202020204"/>
              <a:buNone/>
            </a:pPr>
            <a:r>
              <a:rPr lang="en-GB" sz="1100">
                <a:solidFill>
                  <a:schemeClr val="lt1"/>
                </a:solidFill>
              </a:rPr>
              <a:t>If you have a free account, in order to use this template, you must credit </a:t>
            </a:r>
            <a:r>
              <a:rPr lang="en-GB" sz="1100" b="1" u="sng">
                <a:solidFill>
                  <a:schemeClr val="hlink"/>
                </a:solidFill>
                <a:hlinkClick r:id="rId1"/>
              </a:rPr>
              <a:t>Slidesgo</a:t>
            </a:r>
            <a:r>
              <a:rPr lang="en-GB" sz="1100" b="1">
                <a:solidFill>
                  <a:schemeClr val="hlink"/>
                </a:solidFill>
              </a:rPr>
              <a:t> </a:t>
            </a:r>
            <a:r>
              <a:rPr lang="en-GB" sz="1100">
                <a:solidFill>
                  <a:schemeClr val="lt1"/>
                </a:solidFill>
              </a:rPr>
              <a:t>by keeping the </a:t>
            </a:r>
            <a:r>
              <a:rPr lang="en-GB" sz="1100" b="1" u="sng">
                <a:solidFill>
                  <a:schemeClr val="hlink"/>
                </a:solidFill>
                <a:hlinkClick r:id="rId2" action="ppaction://hlinksldjump"/>
              </a:rPr>
              <a:t>Thanks</a:t>
            </a:r>
            <a:r>
              <a:rPr lang="en-GB" sz="1100" b="1">
                <a:solidFill>
                  <a:schemeClr val="hlink"/>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panose="020B0704020202020204"/>
              <a:buNone/>
            </a:pPr>
            <a:r>
              <a:rPr lang="en-GB"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panose="020B0704020202020204"/>
              <a:buNone/>
            </a:pPr>
            <a:r>
              <a:rPr lang="en-GB"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panose="020B0704020202020204"/>
              <a:buNone/>
            </a:pPr>
            <a:endParaRPr sz="1100">
              <a:solidFill>
                <a:schemeClr val="lt1"/>
              </a:solidFill>
            </a:endParaRPr>
          </a:p>
          <a:p>
            <a:pPr marL="0" lvl="0" indent="0" algn="l" rtl="0">
              <a:spcBef>
                <a:spcPts val="0"/>
              </a:spcBef>
              <a:spcAft>
                <a:spcPts val="0"/>
              </a:spcAft>
              <a:buClr>
                <a:srgbClr val="0E2A47"/>
              </a:buClr>
              <a:buSzPts val="1100"/>
              <a:buFont typeface="Arial" panose="020B0704020202020204"/>
              <a:buNone/>
            </a:pPr>
            <a:endParaRPr sz="1100">
              <a:solidFill>
                <a:schemeClr val="lt1"/>
              </a:solidFill>
            </a:endParaRPr>
          </a:p>
          <a:p>
            <a:pPr marL="0" lvl="0" indent="0" algn="l" rtl="0">
              <a:spcBef>
                <a:spcPts val="0"/>
              </a:spcBef>
              <a:spcAft>
                <a:spcPts val="0"/>
              </a:spcAft>
              <a:buClr>
                <a:srgbClr val="0E2A47"/>
              </a:buClr>
              <a:buSzPts val="1100"/>
              <a:buFont typeface="Arial" panose="020B0704020202020204"/>
              <a:buNone/>
            </a:pPr>
            <a:endParaRPr sz="1100">
              <a:solidFill>
                <a:schemeClr val="lt1"/>
              </a:solidFill>
            </a:endParaRPr>
          </a:p>
          <a:p>
            <a:pPr marL="0" lvl="0" indent="0" algn="ctr" rtl="0">
              <a:spcBef>
                <a:spcPts val="0"/>
              </a:spcBef>
              <a:spcAft>
                <a:spcPts val="0"/>
              </a:spcAft>
              <a:buClr>
                <a:srgbClr val="0E2A47"/>
              </a:buClr>
              <a:buSzPts val="1100"/>
              <a:buFont typeface="Arial" panose="020B0704020202020204"/>
              <a:buNone/>
            </a:pPr>
            <a:endParaRPr sz="1100">
              <a:solidFill>
                <a:schemeClr val="lt1"/>
              </a:solidFill>
            </a:endParaRPr>
          </a:p>
          <a:p>
            <a:pPr marL="0" lvl="0" indent="0" algn="ctr" rtl="0">
              <a:spcBef>
                <a:spcPts val="0"/>
              </a:spcBef>
              <a:spcAft>
                <a:spcPts val="0"/>
              </a:spcAft>
              <a:buClr>
                <a:srgbClr val="0E2A47"/>
              </a:buClr>
              <a:buSzPts val="1100"/>
              <a:buFont typeface="Arial" panose="020B07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panose="020B0704020202020204"/>
              <a:buNone/>
            </a:pPr>
            <a:r>
              <a:rPr lang="en-GB" sz="1100" b="1" u="sng">
                <a:solidFill>
                  <a:schemeClr val="hlink"/>
                </a:solidFill>
                <a:hlinkClick r:id="rId3"/>
              </a:rPr>
              <a:t>https://slidesgo.com/faqs</a:t>
            </a:r>
            <a:r>
              <a:rPr lang="en-GB" sz="1100">
                <a:solidFill>
                  <a:schemeClr val="lt1"/>
                </a:solidFill>
              </a:rPr>
              <a:t> and </a:t>
            </a:r>
            <a:r>
              <a:rPr lang="en-GB" sz="1100" b="1" u="sng">
                <a:solidFill>
                  <a:schemeClr val="hlink"/>
                </a:solidFill>
                <a:hlinkClick r:id="rId4"/>
              </a:rPr>
              <a:t>https://slidesgo.com/slidesgo-school</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396" name="Shape 3396"/>
        <p:cNvGrpSpPr/>
        <p:nvPr/>
      </p:nvGrpSpPr>
      <p:grpSpPr>
        <a:xfrm>
          <a:off x="0" y="0"/>
          <a:ext cx="0" cy="0"/>
          <a:chOff x="0" y="0"/>
          <a:chExt cx="0" cy="0"/>
        </a:xfrm>
      </p:grpSpPr>
      <p:sp>
        <p:nvSpPr>
          <p:cNvPr id="3397" name="Google Shape;3397;p7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704020202020204"/>
              <a:buNone/>
            </a:pPr>
            <a:r>
              <a:rPr lang="en-GB" sz="1100">
                <a:solidFill>
                  <a:schemeClr val="lt1"/>
                </a:solidFill>
              </a:rPr>
              <a:t>As a Premium user, you can use this template without attributing </a:t>
            </a:r>
            <a:r>
              <a:rPr lang="en-GB" sz="1100" b="1" u="sng">
                <a:solidFill>
                  <a:schemeClr val="hlink"/>
                </a:solidFill>
                <a:hlinkClick r:id="rId1"/>
              </a:rPr>
              <a:t>Slidesgo</a:t>
            </a:r>
            <a:r>
              <a:rPr lang="en-GB" sz="1100" b="1">
                <a:solidFill>
                  <a:schemeClr val="hlink"/>
                </a:solidFill>
              </a:rPr>
              <a:t> </a:t>
            </a:r>
            <a:r>
              <a:rPr lang="en-GB" sz="1100">
                <a:solidFill>
                  <a:schemeClr val="lt1"/>
                </a:solidFill>
              </a:rPr>
              <a:t>or keeping the "</a:t>
            </a:r>
            <a:r>
              <a:rPr lang="en-GB" sz="1100" b="1" u="sng">
                <a:solidFill>
                  <a:schemeClr val="hlink"/>
                </a:solidFill>
                <a:hlinkClick r:id="rId2" action="ppaction://hlinksldjump"/>
              </a:rPr>
              <a:t>Thanks</a:t>
            </a:r>
            <a:r>
              <a:rPr lang="en-GB"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panose="020B0704020202020204"/>
              <a:buNone/>
            </a:pPr>
            <a:r>
              <a:rPr lang="en-GB"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panose="020B0704020202020204"/>
              <a:buChar char="●"/>
            </a:pPr>
            <a:r>
              <a:rPr lang="en-GB"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panose="020B07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panose="020B07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panose="020B07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panose="020B0704020202020204"/>
              <a:buNone/>
            </a:pPr>
            <a:r>
              <a:rPr lang="en-GB"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panose="020B07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panose="020B07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panose="020B07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panose="020B07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panose="020B0704020202020204"/>
              <a:buNone/>
            </a:pPr>
            <a:endParaRPr sz="1100">
              <a:solidFill>
                <a:schemeClr val="lt1"/>
              </a:solidFill>
            </a:endParaRPr>
          </a:p>
          <a:p>
            <a:pPr marL="0" lvl="0" indent="0" algn="ctr" rtl="0">
              <a:spcBef>
                <a:spcPts val="0"/>
              </a:spcBef>
              <a:spcAft>
                <a:spcPts val="0"/>
              </a:spcAft>
              <a:buClr>
                <a:schemeClr val="dk1"/>
              </a:buClr>
              <a:buSzPts val="1100"/>
              <a:buFont typeface="Arial" panose="020B07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panose="020B0704020202020204"/>
              <a:buNone/>
            </a:pPr>
            <a:r>
              <a:rPr lang="en-GB" sz="1100" b="1" u="sng">
                <a:solidFill>
                  <a:schemeClr val="hlink"/>
                </a:solidFill>
                <a:hlinkClick r:id="rId3"/>
              </a:rPr>
              <a:t>https://slidesgo.com/faqs</a:t>
            </a:r>
            <a:r>
              <a:rPr lang="en-GB" sz="1100">
                <a:solidFill>
                  <a:schemeClr val="lt1"/>
                </a:solidFill>
              </a:rPr>
              <a:t> and </a:t>
            </a:r>
            <a:r>
              <a:rPr lang="en-GB" sz="1100" b="1" u="sng">
                <a:solidFill>
                  <a:schemeClr val="hlink"/>
                </a:solidFill>
                <a:hlinkClick r:id="rId4"/>
              </a:rPr>
              <a:t>https://slidesgo.com/slidesgo-school</a:t>
            </a:r>
            <a:endParaRPr sz="1000">
              <a:solidFill>
                <a:schemeClr val="lt1"/>
              </a:solidFill>
            </a:endParaRPr>
          </a:p>
        </p:txBody>
      </p:sp>
      <p:sp>
        <p:nvSpPr>
          <p:cNvPr id="3398" name="Google Shape;3398;p71"/>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402" name="Shape 3402"/>
        <p:cNvGrpSpPr/>
        <p:nvPr/>
      </p:nvGrpSpPr>
      <p:grpSpPr>
        <a:xfrm>
          <a:off x="0" y="0"/>
          <a:ext cx="0" cy="0"/>
          <a:chOff x="0" y="0"/>
          <a:chExt cx="0" cy="0"/>
        </a:xfrm>
      </p:grpSpPr>
      <p:sp>
        <p:nvSpPr>
          <p:cNvPr id="3403" name="Google Shape;3403;p72"/>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704020202020204"/>
              <a:buNone/>
            </a:pPr>
            <a:r>
              <a:rPr lang="en-GB"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panose="020B0704020202020204"/>
              <a:buNone/>
            </a:pPr>
            <a:r>
              <a:rPr lang="en-GB" sz="1100" b="1">
                <a:solidFill>
                  <a:schemeClr val="lt1"/>
                </a:solidFill>
              </a:rPr>
              <a:t>Jua</a:t>
            </a:r>
            <a:endParaRPr sz="1100" b="1">
              <a:solidFill>
                <a:schemeClr val="lt1"/>
              </a:solidFill>
            </a:endParaRPr>
          </a:p>
          <a:p>
            <a:pPr marL="0" lvl="0" indent="0" algn="ctr" rtl="0">
              <a:spcBef>
                <a:spcPts val="0"/>
              </a:spcBef>
              <a:spcAft>
                <a:spcPts val="0"/>
              </a:spcAft>
              <a:buClr>
                <a:schemeClr val="dk1"/>
              </a:buClr>
              <a:buSzPts val="1100"/>
              <a:buFont typeface="Arial" panose="020B0704020202020204"/>
              <a:buNone/>
            </a:pPr>
            <a:r>
              <a:rPr lang="en-GB" sz="1100" b="1">
                <a:solidFill>
                  <a:schemeClr val="lt1"/>
                </a:solidFill>
              </a:rPr>
              <a:t>(</a:t>
            </a:r>
            <a:r>
              <a:rPr lang="en-GB" sz="1100">
                <a:solidFill>
                  <a:schemeClr val="lt1"/>
                </a:solidFill>
                <a:uFill>
                  <a:noFill/>
                </a:uFill>
                <a:hlinkClick r:id="rId1"/>
              </a:rPr>
              <a:t>https://fonts.google.com/specimen/Jua</a:t>
            </a:r>
            <a:r>
              <a:rPr lang="en-GB"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panose="020B0704020202020204"/>
              <a:buNone/>
            </a:pPr>
            <a:endParaRPr sz="1100">
              <a:solidFill>
                <a:schemeClr val="lt1"/>
              </a:solidFill>
            </a:endParaRPr>
          </a:p>
          <a:p>
            <a:pPr marL="0" lvl="0" indent="0" algn="ctr" rtl="0">
              <a:spcBef>
                <a:spcPts val="0"/>
              </a:spcBef>
              <a:spcAft>
                <a:spcPts val="0"/>
              </a:spcAft>
              <a:buClr>
                <a:schemeClr val="dk1"/>
              </a:buClr>
              <a:buSzPts val="1100"/>
              <a:buFont typeface="Arial" panose="020B0704020202020204"/>
              <a:buNone/>
            </a:pPr>
            <a:r>
              <a:rPr lang="en-GB" sz="1100" b="1">
                <a:solidFill>
                  <a:schemeClr val="lt1"/>
                </a:solidFill>
              </a:rPr>
              <a:t>Nunito</a:t>
            </a:r>
            <a:endParaRPr sz="1100" b="1">
              <a:solidFill>
                <a:schemeClr val="lt1"/>
              </a:solidFill>
            </a:endParaRPr>
          </a:p>
          <a:p>
            <a:pPr marL="0" lvl="0" indent="0" algn="ctr" rtl="0">
              <a:spcBef>
                <a:spcPts val="0"/>
              </a:spcBef>
              <a:spcAft>
                <a:spcPts val="0"/>
              </a:spcAft>
              <a:buClr>
                <a:schemeClr val="dk1"/>
              </a:buClr>
              <a:buSzPts val="1100"/>
              <a:buFont typeface="Arial" panose="020B0704020202020204"/>
              <a:buNone/>
            </a:pPr>
            <a:r>
              <a:rPr lang="en-GB" sz="1100" b="1">
                <a:solidFill>
                  <a:schemeClr val="lt1"/>
                </a:solidFill>
              </a:rPr>
              <a:t>(</a:t>
            </a:r>
            <a:r>
              <a:rPr lang="en-GB" sz="1100">
                <a:solidFill>
                  <a:schemeClr val="lt1"/>
                </a:solidFill>
                <a:uFill>
                  <a:noFill/>
                </a:uFill>
                <a:hlinkClick r:id="rId2"/>
              </a:rPr>
              <a:t>https://fonts.google.com/specimen/Nunito</a:t>
            </a:r>
            <a:r>
              <a:rPr lang="en-GB" sz="1100">
                <a:solidFill>
                  <a:schemeClr val="lt1"/>
                </a:solidFill>
              </a:rPr>
              <a:t>)</a:t>
            </a:r>
            <a:endParaRPr sz="1100">
              <a:solidFill>
                <a:schemeClr val="lt1"/>
              </a:solidFill>
            </a:endParaRPr>
          </a:p>
        </p:txBody>
      </p:sp>
      <p:sp>
        <p:nvSpPr>
          <p:cNvPr id="3404" name="Google Shape;3404;p72"/>
          <p:cNvSpPr/>
          <p:nvPr/>
        </p:nvSpPr>
        <p:spPr>
          <a:xfrm>
            <a:off x="3114475" y="2947800"/>
            <a:ext cx="791400" cy="754200"/>
          </a:xfrm>
          <a:prstGeom prst="roundRect">
            <a:avLst>
              <a:gd name="adj" fmla="val 16667"/>
            </a:avLst>
          </a:prstGeom>
          <a:solidFill>
            <a:srgbClr val="5757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72"/>
          <p:cNvSpPr/>
          <p:nvPr/>
        </p:nvSpPr>
        <p:spPr>
          <a:xfrm>
            <a:off x="4176295" y="2947800"/>
            <a:ext cx="791400" cy="754200"/>
          </a:xfrm>
          <a:prstGeom prst="roundRect">
            <a:avLst>
              <a:gd name="adj" fmla="val 16667"/>
            </a:avLst>
          </a:prstGeom>
          <a:solidFill>
            <a:srgbClr val="FFF7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72"/>
          <p:cNvSpPr/>
          <p:nvPr/>
        </p:nvSpPr>
        <p:spPr>
          <a:xfrm>
            <a:off x="5238114" y="2947800"/>
            <a:ext cx="791400" cy="754200"/>
          </a:xfrm>
          <a:prstGeom prst="roundRect">
            <a:avLst>
              <a:gd name="adj" fmla="val 16667"/>
            </a:avLst>
          </a:prstGeom>
          <a:solidFill>
            <a:srgbClr val="FDEFC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72"/>
          <p:cNvSpPr txBox="1"/>
          <p:nvPr/>
        </p:nvSpPr>
        <p:spPr>
          <a:xfrm>
            <a:off x="3114475"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1000">
                <a:solidFill>
                  <a:srgbClr val="FFFFFF"/>
                </a:solidFill>
              </a:rPr>
              <a:t>#575757</a:t>
            </a:r>
            <a:endParaRPr sz="1000">
              <a:solidFill>
                <a:srgbClr val="FFFFFF"/>
              </a:solidFill>
            </a:endParaRPr>
          </a:p>
        </p:txBody>
      </p:sp>
      <p:sp>
        <p:nvSpPr>
          <p:cNvPr id="3408" name="Google Shape;3408;p72"/>
          <p:cNvSpPr txBox="1"/>
          <p:nvPr/>
        </p:nvSpPr>
        <p:spPr>
          <a:xfrm>
            <a:off x="41763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#fff7ee</a:t>
            </a:r>
            <a:endParaRPr sz="1000">
              <a:solidFill>
                <a:schemeClr val="dk1"/>
              </a:solidFill>
            </a:endParaRPr>
          </a:p>
        </p:txBody>
      </p:sp>
      <p:sp>
        <p:nvSpPr>
          <p:cNvPr id="3409" name="Google Shape;3409;p72"/>
          <p:cNvSpPr txBox="1"/>
          <p:nvPr/>
        </p:nvSpPr>
        <p:spPr>
          <a:xfrm>
            <a:off x="5238125" y="3104850"/>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1000">
                <a:solidFill>
                  <a:schemeClr val="dk1"/>
                </a:solidFill>
              </a:rPr>
              <a:t>#fdefc2</a:t>
            </a:r>
            <a:endParaRPr sz="1000">
              <a:solidFill>
                <a:schemeClr val="dk1"/>
              </a:solidFill>
            </a:endParaRPr>
          </a:p>
        </p:txBody>
      </p:sp>
      <p:sp>
        <p:nvSpPr>
          <p:cNvPr id="3410" name="Google Shape;3410;p72"/>
          <p:cNvSpPr/>
          <p:nvPr/>
        </p:nvSpPr>
        <p:spPr>
          <a:xfrm>
            <a:off x="3114475" y="3878900"/>
            <a:ext cx="791400" cy="754200"/>
          </a:xfrm>
          <a:prstGeom prst="roundRect">
            <a:avLst>
              <a:gd name="adj" fmla="val 16667"/>
            </a:avLst>
          </a:prstGeom>
          <a:solidFill>
            <a:srgbClr val="ECF2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72"/>
          <p:cNvSpPr txBox="1"/>
          <p:nvPr/>
        </p:nvSpPr>
        <p:spPr>
          <a:xfrm>
            <a:off x="3114475" y="4035950"/>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1000">
                <a:solidFill>
                  <a:schemeClr val="dk1"/>
                </a:solidFill>
              </a:rPr>
              <a:t>#ecf2ff</a:t>
            </a:r>
            <a:endParaRPr sz="1000">
              <a:solidFill>
                <a:schemeClr val="dk1"/>
              </a:solidFill>
            </a:endParaRPr>
          </a:p>
        </p:txBody>
      </p:sp>
      <p:sp>
        <p:nvSpPr>
          <p:cNvPr id="3412" name="Google Shape;3412;p72"/>
          <p:cNvSpPr/>
          <p:nvPr/>
        </p:nvSpPr>
        <p:spPr>
          <a:xfrm>
            <a:off x="5238125" y="3878900"/>
            <a:ext cx="791400" cy="754200"/>
          </a:xfrm>
          <a:prstGeom prst="roundRect">
            <a:avLst>
              <a:gd name="adj" fmla="val 16667"/>
            </a:avLst>
          </a:prstGeom>
          <a:solidFill>
            <a:srgbClr val="F8F1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72"/>
          <p:cNvSpPr txBox="1"/>
          <p:nvPr/>
        </p:nvSpPr>
        <p:spPr>
          <a:xfrm>
            <a:off x="5238125" y="4035950"/>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1000">
                <a:solidFill>
                  <a:schemeClr val="dk1"/>
                </a:solidFill>
              </a:rPr>
              <a:t>#f8f1ff</a:t>
            </a:r>
            <a:endParaRPr sz="1000">
              <a:solidFill>
                <a:schemeClr val="dk1"/>
              </a:solidFill>
            </a:endParaRPr>
          </a:p>
        </p:txBody>
      </p:sp>
      <p:sp>
        <p:nvSpPr>
          <p:cNvPr id="3414" name="Google Shape;3414;p72"/>
          <p:cNvSpPr/>
          <p:nvPr/>
        </p:nvSpPr>
        <p:spPr>
          <a:xfrm>
            <a:off x="4176300" y="3878900"/>
            <a:ext cx="791400" cy="754200"/>
          </a:xfrm>
          <a:prstGeom prst="roundRect">
            <a:avLst>
              <a:gd name="adj" fmla="val 16667"/>
            </a:avLst>
          </a:prstGeom>
          <a:solidFill>
            <a:srgbClr val="E3DF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72"/>
          <p:cNvSpPr txBox="1"/>
          <p:nvPr/>
        </p:nvSpPr>
        <p:spPr>
          <a:xfrm>
            <a:off x="4176300" y="4035950"/>
            <a:ext cx="791400" cy="4401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GB" sz="1000">
                <a:solidFill>
                  <a:schemeClr val="dk1"/>
                </a:solidFill>
              </a:rPr>
              <a:t>#e3dffd</a:t>
            </a:r>
            <a:endParaRPr sz="1000">
              <a:solidFill>
                <a:schemeClr val="dk1"/>
              </a:solidFill>
            </a:endParaRPr>
          </a:p>
        </p:txBody>
      </p:sp>
      <p:sp>
        <p:nvSpPr>
          <p:cNvPr id="3416" name="Google Shape;3416;p72"/>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Fonts &amp; colors used</a:t>
            </a:r>
            <a:endParaRPr lang="en-GB">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420" name="Shape 3420"/>
        <p:cNvGrpSpPr/>
        <p:nvPr/>
      </p:nvGrpSpPr>
      <p:grpSpPr>
        <a:xfrm>
          <a:off x="0" y="0"/>
          <a:ext cx="0" cy="0"/>
          <a:chOff x="0" y="0"/>
          <a:chExt cx="0" cy="0"/>
        </a:xfrm>
      </p:grpSpPr>
      <p:sp>
        <p:nvSpPr>
          <p:cNvPr id="3421" name="Google Shape;3421;p73"/>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panose="020B0704020202020204"/>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hlink"/>
                </a:solidFill>
              </a:rPr>
              <a:t>h</a:t>
            </a:r>
            <a:r>
              <a:rPr lang="en-GB" sz="1100" b="1">
                <a:solidFill>
                  <a:schemeClr val="hlink"/>
                </a:solidFill>
                <a:uFill>
                  <a:noFill/>
                </a:uFill>
                <a:hlinkClick r:id="rId1"/>
              </a:rPr>
              <a:t>ow it works</a:t>
            </a:r>
            <a:r>
              <a:rPr lang="en-GB" sz="1100">
                <a:solidFill>
                  <a:schemeClr val="lt1"/>
                </a:solidFill>
                <a:uFill>
                  <a:noFill/>
                </a:uFill>
                <a:hlinkClick r:id="rId1"/>
              </a:rPr>
              <a:t>.</a:t>
            </a:r>
            <a:endParaRPr sz="1100">
              <a:solidFill>
                <a:srgbClr val="869FB2"/>
              </a:solidFill>
            </a:endParaRPr>
          </a:p>
        </p:txBody>
      </p:sp>
      <p:sp>
        <p:nvSpPr>
          <p:cNvPr id="3422" name="Google Shape;3422;p73"/>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704020202020204"/>
              <a:buNone/>
            </a:pPr>
            <a:r>
              <a:rPr lang="en-GB">
                <a:solidFill>
                  <a:schemeClr val="lt1"/>
                </a:solidFill>
              </a:rPr>
              <a:t>Storyset</a:t>
            </a:r>
            <a:endParaRPr lang="en-GB">
              <a:solidFill>
                <a:schemeClr val="lt1"/>
              </a:solidFill>
            </a:endParaRPr>
          </a:p>
        </p:txBody>
      </p:sp>
      <p:pic>
        <p:nvPicPr>
          <p:cNvPr id="3423" name="Google Shape;3423;p73"/>
          <p:cNvPicPr preferRelativeResize="0"/>
          <p:nvPr/>
        </p:nvPicPr>
        <p:blipFill rotWithShape="1">
          <a:blip r:embed="rId2"/>
          <a:srcRect t="16547" b="16540"/>
          <a:stretch>
            <a:fillRect/>
          </a:stretch>
        </p:blipFill>
        <p:spPr>
          <a:xfrm>
            <a:off x="723400" y="2607125"/>
            <a:ext cx="1522615" cy="1018800"/>
          </a:xfrm>
          <a:prstGeom prst="rect">
            <a:avLst/>
          </a:prstGeom>
          <a:noFill/>
          <a:ln>
            <a:noFill/>
          </a:ln>
        </p:spPr>
      </p:pic>
      <p:sp>
        <p:nvSpPr>
          <p:cNvPr id="3424" name="Google Shape;3424;p73">
            <a:hlinkClick r:id="rId3"/>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3"/>
              </a:rPr>
              <a:t>Pana</a:t>
            </a:r>
            <a:endParaRPr b="1">
              <a:solidFill>
                <a:srgbClr val="869FB2"/>
              </a:solidFill>
            </a:endParaRPr>
          </a:p>
        </p:txBody>
      </p:sp>
      <p:sp>
        <p:nvSpPr>
          <p:cNvPr id="3425" name="Google Shape;3425;p73">
            <a:hlinkClick r:id="rId4"/>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4"/>
              </a:rPr>
              <a:t>Amico</a:t>
            </a:r>
            <a:endParaRPr b="1">
              <a:solidFill>
                <a:srgbClr val="869FB2"/>
              </a:solidFill>
            </a:endParaRPr>
          </a:p>
        </p:txBody>
      </p:sp>
      <p:sp>
        <p:nvSpPr>
          <p:cNvPr id="3426" name="Google Shape;3426;p73">
            <a:hlinkClick r:id="rId5"/>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5"/>
              </a:rPr>
              <a:t>Bro</a:t>
            </a:r>
            <a:endParaRPr b="1">
              <a:solidFill>
                <a:srgbClr val="869FB2"/>
              </a:solidFill>
            </a:endParaRPr>
          </a:p>
        </p:txBody>
      </p:sp>
      <p:sp>
        <p:nvSpPr>
          <p:cNvPr id="3427" name="Google Shape;3427;p73">
            <a:hlinkClick r:id="rId6"/>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6"/>
              </a:rPr>
              <a:t>Rafiki</a:t>
            </a:r>
            <a:endParaRPr b="1">
              <a:solidFill>
                <a:srgbClr val="869FB2"/>
              </a:solidFill>
            </a:endParaRPr>
          </a:p>
        </p:txBody>
      </p:sp>
      <p:pic>
        <p:nvPicPr>
          <p:cNvPr id="3428" name="Google Shape;3428;p73"/>
          <p:cNvPicPr preferRelativeResize="0"/>
          <p:nvPr/>
        </p:nvPicPr>
        <p:blipFill rotWithShape="1">
          <a:blip r:embed="rId7"/>
          <a:srcRect/>
          <a:stretch>
            <a:fillRect/>
          </a:stretch>
        </p:blipFill>
        <p:spPr>
          <a:xfrm>
            <a:off x="2376355" y="2481308"/>
            <a:ext cx="1270420" cy="1270435"/>
          </a:xfrm>
          <a:prstGeom prst="rect">
            <a:avLst/>
          </a:prstGeom>
          <a:noFill/>
          <a:ln>
            <a:noFill/>
          </a:ln>
        </p:spPr>
      </p:pic>
      <p:pic>
        <p:nvPicPr>
          <p:cNvPr id="3429" name="Google Shape;3429;p73"/>
          <p:cNvPicPr preferRelativeResize="0"/>
          <p:nvPr/>
        </p:nvPicPr>
        <p:blipFill rotWithShape="1">
          <a:blip r:embed="rId8"/>
          <a:srcRect t="6377" b="6377"/>
          <a:stretch>
            <a:fillRect/>
          </a:stretch>
        </p:blipFill>
        <p:spPr>
          <a:xfrm>
            <a:off x="3816030" y="2517800"/>
            <a:ext cx="1372495" cy="1197450"/>
          </a:xfrm>
          <a:prstGeom prst="rect">
            <a:avLst/>
          </a:prstGeom>
          <a:noFill/>
          <a:ln>
            <a:noFill/>
          </a:ln>
        </p:spPr>
      </p:pic>
      <p:pic>
        <p:nvPicPr>
          <p:cNvPr id="3430" name="Google Shape;3430;p73"/>
          <p:cNvPicPr preferRelativeResize="0"/>
          <p:nvPr/>
        </p:nvPicPr>
        <p:blipFill rotWithShape="1">
          <a:blip r:embed="rId9"/>
          <a:srcRect t="9256" b="9256"/>
          <a:stretch>
            <a:fillRect/>
          </a:stretch>
        </p:blipFill>
        <p:spPr>
          <a:xfrm>
            <a:off x="5306751" y="2557330"/>
            <a:ext cx="1372475" cy="1118390"/>
          </a:xfrm>
          <a:prstGeom prst="rect">
            <a:avLst/>
          </a:prstGeom>
          <a:noFill/>
          <a:ln>
            <a:noFill/>
          </a:ln>
        </p:spPr>
      </p:pic>
      <p:pic>
        <p:nvPicPr>
          <p:cNvPr id="3431" name="Google Shape;3431;p73"/>
          <p:cNvPicPr preferRelativeResize="0"/>
          <p:nvPr/>
        </p:nvPicPr>
        <p:blipFill rotWithShape="1">
          <a:blip r:embed="rId10"/>
          <a:srcRect t="14837" b="14844"/>
          <a:stretch>
            <a:fillRect/>
          </a:stretch>
        </p:blipFill>
        <p:spPr>
          <a:xfrm>
            <a:off x="6717734" y="2517795"/>
            <a:ext cx="1702865" cy="1197460"/>
          </a:xfrm>
          <a:prstGeom prst="rect">
            <a:avLst/>
          </a:prstGeom>
          <a:noFill/>
          <a:ln>
            <a:noFill/>
          </a:ln>
        </p:spPr>
      </p:pic>
      <p:sp>
        <p:nvSpPr>
          <p:cNvPr id="3432" name="Google Shape;3432;p73">
            <a:hlinkClick r:id="rId11"/>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11"/>
              </a:rPr>
              <a:t>Cuate</a:t>
            </a:r>
            <a:endParaRPr b="1">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3436" name="Shape 3436"/>
        <p:cNvGrpSpPr/>
        <p:nvPr/>
      </p:nvGrpSpPr>
      <p:grpSpPr>
        <a:xfrm>
          <a:off x="0" y="0"/>
          <a:ext cx="0" cy="0"/>
          <a:chOff x="0" y="0"/>
          <a:chExt cx="0" cy="0"/>
        </a:xfrm>
      </p:grpSpPr>
      <p:sp>
        <p:nvSpPr>
          <p:cNvPr id="3437" name="Google Shape;3437;p74"/>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704020202020204"/>
              <a:buNone/>
            </a:pPr>
            <a:r>
              <a:rPr lang="en-GB" sz="1100">
                <a:solidFill>
                  <a:schemeClr val="lt1"/>
                </a:solidFill>
              </a:rPr>
              <a:t>You can easily </a:t>
            </a:r>
            <a:r>
              <a:rPr lang="en-GB" sz="1100" b="1">
                <a:solidFill>
                  <a:schemeClr val="hlink"/>
                </a:solidFill>
              </a:rPr>
              <a:t>resize </a:t>
            </a:r>
            <a:r>
              <a:rPr lang="en-GB" sz="1100">
                <a:solidFill>
                  <a:schemeClr val="lt1"/>
                </a:solidFill>
              </a:rPr>
              <a:t>these resources without losing quality. To </a:t>
            </a:r>
            <a:r>
              <a:rPr lang="en-GB" sz="1100" b="1">
                <a:solidFill>
                  <a:schemeClr val="hlink"/>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hlink"/>
                </a:solidFill>
                <a:uFill>
                  <a:noFill/>
                </a:uFill>
                <a:hlinkClick r:id="rId1"/>
              </a:rPr>
              <a:t>infographics</a:t>
            </a:r>
            <a:r>
              <a:rPr lang="en-GB" sz="1100" b="1">
                <a:solidFill>
                  <a:schemeClr val="hlink"/>
                </a:solidFill>
              </a:rPr>
              <a:t> </a:t>
            </a:r>
            <a:r>
              <a:rPr lang="en-GB" sz="1100">
                <a:solidFill>
                  <a:schemeClr val="lt1"/>
                </a:solidFill>
              </a:rPr>
              <a:t>on Slidesgo.</a:t>
            </a:r>
            <a:endParaRPr sz="1100">
              <a:solidFill>
                <a:srgbClr val="FFFFFF"/>
              </a:solidFill>
            </a:endParaRPr>
          </a:p>
        </p:txBody>
      </p:sp>
      <p:grpSp>
        <p:nvGrpSpPr>
          <p:cNvPr id="3438" name="Google Shape;3438;p74"/>
          <p:cNvGrpSpPr/>
          <p:nvPr/>
        </p:nvGrpSpPr>
        <p:grpSpPr>
          <a:xfrm>
            <a:off x="5117640" y="3085736"/>
            <a:ext cx="474294" cy="551291"/>
            <a:chOff x="4727025" y="1332775"/>
            <a:chExt cx="59900" cy="69625"/>
          </a:xfrm>
        </p:grpSpPr>
        <p:sp>
          <p:nvSpPr>
            <p:cNvPr id="3439" name="Google Shape;3439;p7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7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1" name="Google Shape;3441;p74"/>
          <p:cNvGrpSpPr/>
          <p:nvPr/>
        </p:nvGrpSpPr>
        <p:grpSpPr>
          <a:xfrm>
            <a:off x="5731296" y="2314340"/>
            <a:ext cx="555653" cy="557031"/>
            <a:chOff x="4820425" y="1329900"/>
            <a:chExt cx="70175" cy="70350"/>
          </a:xfrm>
        </p:grpSpPr>
        <p:sp>
          <p:nvSpPr>
            <p:cNvPr id="3442" name="Google Shape;3442;p7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7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7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7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6" name="Google Shape;3446;p74"/>
          <p:cNvGrpSpPr/>
          <p:nvPr/>
        </p:nvGrpSpPr>
        <p:grpSpPr>
          <a:xfrm>
            <a:off x="6357664" y="2318845"/>
            <a:ext cx="582574" cy="533871"/>
            <a:chOff x="4903200" y="1331525"/>
            <a:chExt cx="73575" cy="67425"/>
          </a:xfrm>
        </p:grpSpPr>
        <p:sp>
          <p:nvSpPr>
            <p:cNvPr id="3447" name="Google Shape;3447;p7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7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49" name="Google Shape;3449;p74"/>
          <p:cNvGrpSpPr/>
          <p:nvPr/>
        </p:nvGrpSpPr>
        <p:grpSpPr>
          <a:xfrm>
            <a:off x="5717142" y="3078709"/>
            <a:ext cx="583960" cy="565345"/>
            <a:chOff x="4815575" y="1416800"/>
            <a:chExt cx="73750" cy="71400"/>
          </a:xfrm>
        </p:grpSpPr>
        <p:sp>
          <p:nvSpPr>
            <p:cNvPr id="3450" name="Google Shape;3450;p7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7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7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3" name="Google Shape;3453;p74"/>
          <p:cNvGrpSpPr/>
          <p:nvPr/>
        </p:nvGrpSpPr>
        <p:grpSpPr>
          <a:xfrm>
            <a:off x="6351924" y="3108896"/>
            <a:ext cx="589898" cy="504970"/>
            <a:chOff x="4902475" y="1418875"/>
            <a:chExt cx="74500" cy="63775"/>
          </a:xfrm>
        </p:grpSpPr>
        <p:sp>
          <p:nvSpPr>
            <p:cNvPr id="3454" name="Google Shape;3454;p7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7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56" name="Google Shape;3456;p74"/>
          <p:cNvGrpSpPr/>
          <p:nvPr/>
        </p:nvGrpSpPr>
        <p:grpSpPr>
          <a:xfrm>
            <a:off x="5727139" y="3826000"/>
            <a:ext cx="563967" cy="567127"/>
            <a:chOff x="4818100" y="1507675"/>
            <a:chExt cx="71225" cy="71625"/>
          </a:xfrm>
        </p:grpSpPr>
        <p:sp>
          <p:nvSpPr>
            <p:cNvPr id="3457" name="Google Shape;3457;p7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7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7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7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1" name="Google Shape;3461;p74"/>
          <p:cNvGrpSpPr/>
          <p:nvPr/>
        </p:nvGrpSpPr>
        <p:grpSpPr>
          <a:xfrm>
            <a:off x="5040636" y="3829461"/>
            <a:ext cx="628301" cy="588505"/>
            <a:chOff x="4721450" y="1509475"/>
            <a:chExt cx="79350" cy="74325"/>
          </a:xfrm>
        </p:grpSpPr>
        <p:sp>
          <p:nvSpPr>
            <p:cNvPr id="3462" name="Google Shape;3462;p7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7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7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7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66" name="Google Shape;3466;p74"/>
          <p:cNvGrpSpPr/>
          <p:nvPr/>
        </p:nvGrpSpPr>
        <p:grpSpPr>
          <a:xfrm>
            <a:off x="6386170" y="3814027"/>
            <a:ext cx="557038" cy="562772"/>
            <a:chOff x="4906800" y="1507500"/>
            <a:chExt cx="70350" cy="71075"/>
          </a:xfrm>
        </p:grpSpPr>
        <p:sp>
          <p:nvSpPr>
            <p:cNvPr id="3467" name="Google Shape;3467;p7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7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7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7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7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2" name="Google Shape;3472;p74"/>
          <p:cNvGrpSpPr/>
          <p:nvPr/>
        </p:nvGrpSpPr>
        <p:grpSpPr>
          <a:xfrm>
            <a:off x="4423778" y="2340963"/>
            <a:ext cx="517934" cy="517934"/>
            <a:chOff x="3736598" y="2170606"/>
            <a:chExt cx="404889" cy="404889"/>
          </a:xfrm>
        </p:grpSpPr>
        <p:sp>
          <p:nvSpPr>
            <p:cNvPr id="3473" name="Google Shape;3473;p7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7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7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7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77" name="Google Shape;3477;p74"/>
          <p:cNvGrpSpPr/>
          <p:nvPr/>
        </p:nvGrpSpPr>
        <p:grpSpPr>
          <a:xfrm>
            <a:off x="3690839" y="2341061"/>
            <a:ext cx="586986" cy="517740"/>
            <a:chOff x="3161917" y="2170682"/>
            <a:chExt cx="458870" cy="404737"/>
          </a:xfrm>
        </p:grpSpPr>
        <p:sp>
          <p:nvSpPr>
            <p:cNvPr id="3478" name="Google Shape;3478;p7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7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7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1" name="Google Shape;3481;p74"/>
          <p:cNvGrpSpPr/>
          <p:nvPr/>
        </p:nvGrpSpPr>
        <p:grpSpPr>
          <a:xfrm>
            <a:off x="3713860" y="3102400"/>
            <a:ext cx="540943" cy="517963"/>
            <a:chOff x="3179914" y="2889488"/>
            <a:chExt cx="422876" cy="404911"/>
          </a:xfrm>
        </p:grpSpPr>
        <p:sp>
          <p:nvSpPr>
            <p:cNvPr id="3482" name="Google Shape;3482;p7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7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7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7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7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7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88" name="Google Shape;3488;p74"/>
          <p:cNvGrpSpPr/>
          <p:nvPr/>
        </p:nvGrpSpPr>
        <p:grpSpPr>
          <a:xfrm>
            <a:off x="4414654" y="3102358"/>
            <a:ext cx="536180" cy="518047"/>
            <a:chOff x="3729467" y="2889422"/>
            <a:chExt cx="419153" cy="404977"/>
          </a:xfrm>
        </p:grpSpPr>
        <p:sp>
          <p:nvSpPr>
            <p:cNvPr id="3489" name="Google Shape;3489;p7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7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7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7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7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7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7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96" name="Google Shape;3496;p74"/>
          <p:cNvGrpSpPr/>
          <p:nvPr/>
        </p:nvGrpSpPr>
        <p:grpSpPr>
          <a:xfrm>
            <a:off x="1951688" y="3445787"/>
            <a:ext cx="965351" cy="134611"/>
            <a:chOff x="4411970" y="2962952"/>
            <a:chExt cx="706544" cy="104212"/>
          </a:xfrm>
        </p:grpSpPr>
        <p:sp>
          <p:nvSpPr>
            <p:cNvPr id="3497" name="Google Shape;3497;p7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7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7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7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1" name="Google Shape;3501;p74"/>
          <p:cNvGrpSpPr/>
          <p:nvPr/>
        </p:nvGrpSpPr>
        <p:grpSpPr>
          <a:xfrm>
            <a:off x="1951688" y="3041077"/>
            <a:ext cx="960158" cy="289172"/>
            <a:chOff x="4411970" y="2726085"/>
            <a:chExt cx="643107" cy="193659"/>
          </a:xfrm>
        </p:grpSpPr>
        <p:sp>
          <p:nvSpPr>
            <p:cNvPr id="3502" name="Google Shape;3502;p7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7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7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5" name="Google Shape;3505;p74"/>
          <p:cNvGrpSpPr/>
          <p:nvPr/>
        </p:nvGrpSpPr>
        <p:grpSpPr>
          <a:xfrm>
            <a:off x="960185" y="3295400"/>
            <a:ext cx="811503" cy="252584"/>
            <a:chOff x="4411970" y="4340222"/>
            <a:chExt cx="779467" cy="242683"/>
          </a:xfrm>
        </p:grpSpPr>
        <p:sp>
          <p:nvSpPr>
            <p:cNvPr id="3506" name="Google Shape;3506;p7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7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7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09" name="Google Shape;3509;p74"/>
          <p:cNvGrpSpPr/>
          <p:nvPr/>
        </p:nvGrpSpPr>
        <p:grpSpPr>
          <a:xfrm>
            <a:off x="1951688" y="2709308"/>
            <a:ext cx="965160" cy="216230"/>
            <a:chOff x="4411970" y="2468674"/>
            <a:chExt cx="747317" cy="167425"/>
          </a:xfrm>
        </p:grpSpPr>
        <p:sp>
          <p:nvSpPr>
            <p:cNvPr id="3510" name="Google Shape;3510;p7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7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12" name="Google Shape;3512;p7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13" name="Google Shape;3513;p74"/>
          <p:cNvGrpSpPr/>
          <p:nvPr/>
        </p:nvGrpSpPr>
        <p:grpSpPr>
          <a:xfrm>
            <a:off x="959254" y="2334687"/>
            <a:ext cx="1959041" cy="208784"/>
            <a:chOff x="6336019" y="3733725"/>
            <a:chExt cx="2566206" cy="351310"/>
          </a:xfrm>
        </p:grpSpPr>
        <p:sp>
          <p:nvSpPr>
            <p:cNvPr id="3514" name="Google Shape;3514;p7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7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7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7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18" name="Google Shape;3518;p74"/>
          <p:cNvGrpSpPr/>
          <p:nvPr/>
        </p:nvGrpSpPr>
        <p:grpSpPr>
          <a:xfrm>
            <a:off x="1951688" y="3950602"/>
            <a:ext cx="946551" cy="153200"/>
            <a:chOff x="4404545" y="3301592"/>
            <a:chExt cx="782403" cy="129272"/>
          </a:xfrm>
        </p:grpSpPr>
        <p:sp>
          <p:nvSpPr>
            <p:cNvPr id="3519" name="Google Shape;3519;p7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7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1" name="Google Shape;3521;p74"/>
          <p:cNvGrpSpPr/>
          <p:nvPr/>
        </p:nvGrpSpPr>
        <p:grpSpPr>
          <a:xfrm>
            <a:off x="1951688" y="3695937"/>
            <a:ext cx="962257" cy="139127"/>
            <a:chOff x="4411970" y="3131459"/>
            <a:chExt cx="710520" cy="117397"/>
          </a:xfrm>
        </p:grpSpPr>
        <p:sp>
          <p:nvSpPr>
            <p:cNvPr id="3522" name="Google Shape;3522;p7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7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24" name="Google Shape;3524;p7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25" name="Google Shape;3525;p74"/>
          <p:cNvGrpSpPr/>
          <p:nvPr/>
        </p:nvGrpSpPr>
        <p:grpSpPr>
          <a:xfrm>
            <a:off x="951833" y="3621603"/>
            <a:ext cx="823838" cy="458988"/>
            <a:chOff x="4411970" y="1801825"/>
            <a:chExt cx="734586" cy="409262"/>
          </a:xfrm>
        </p:grpSpPr>
        <p:sp>
          <p:nvSpPr>
            <p:cNvPr id="3526" name="Google Shape;3526;p7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7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28" name="Google Shape;3528;p74"/>
          <p:cNvGrpSpPr/>
          <p:nvPr/>
        </p:nvGrpSpPr>
        <p:grpSpPr>
          <a:xfrm>
            <a:off x="3056804" y="2339173"/>
            <a:ext cx="521514" cy="521514"/>
            <a:chOff x="5681300" y="2527788"/>
            <a:chExt cx="805800" cy="805800"/>
          </a:xfrm>
        </p:grpSpPr>
        <p:sp>
          <p:nvSpPr>
            <p:cNvPr id="3529" name="Google Shape;3529;p7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7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1" name="Google Shape;3531;p74"/>
          <p:cNvGrpSpPr/>
          <p:nvPr/>
        </p:nvGrpSpPr>
        <p:grpSpPr>
          <a:xfrm>
            <a:off x="3051044" y="3094865"/>
            <a:ext cx="533033" cy="533033"/>
            <a:chOff x="4049800" y="640400"/>
            <a:chExt cx="858900" cy="858900"/>
          </a:xfrm>
        </p:grpSpPr>
        <p:sp>
          <p:nvSpPr>
            <p:cNvPr id="3532" name="Google Shape;3532;p7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7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34" name="Google Shape;3534;p74"/>
          <p:cNvGrpSpPr/>
          <p:nvPr/>
        </p:nvGrpSpPr>
        <p:grpSpPr>
          <a:xfrm>
            <a:off x="2976527" y="3772543"/>
            <a:ext cx="682068" cy="682068"/>
            <a:chOff x="5080188" y="927900"/>
            <a:chExt cx="961200" cy="961200"/>
          </a:xfrm>
        </p:grpSpPr>
        <p:sp>
          <p:nvSpPr>
            <p:cNvPr id="3535" name="Google Shape;3535;p7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7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7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7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7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7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7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7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43" name="Google Shape;3543;p74"/>
          <p:cNvGrpSpPr/>
          <p:nvPr/>
        </p:nvGrpSpPr>
        <p:grpSpPr>
          <a:xfrm>
            <a:off x="4440026" y="3869234"/>
            <a:ext cx="505650" cy="504006"/>
            <a:chOff x="6039282" y="1042577"/>
            <a:chExt cx="734315" cy="731929"/>
          </a:xfrm>
        </p:grpSpPr>
        <p:sp>
          <p:nvSpPr>
            <p:cNvPr id="3544" name="Google Shape;3544;p7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7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7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7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7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7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7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7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7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7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7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7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7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7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7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7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7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7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7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7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7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65" name="Google Shape;3565;p74"/>
          <p:cNvGrpSpPr/>
          <p:nvPr/>
        </p:nvGrpSpPr>
        <p:grpSpPr>
          <a:xfrm>
            <a:off x="5052628" y="2298862"/>
            <a:ext cx="567744" cy="602136"/>
            <a:chOff x="1825800" y="1651625"/>
            <a:chExt cx="539989" cy="571775"/>
          </a:xfrm>
        </p:grpSpPr>
        <p:sp>
          <p:nvSpPr>
            <p:cNvPr id="3566" name="Google Shape;3566;p7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7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7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7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70" name="Google Shape;3570;p74"/>
          <p:cNvGrpSpPr/>
          <p:nvPr/>
        </p:nvGrpSpPr>
        <p:grpSpPr>
          <a:xfrm>
            <a:off x="3727557" y="3855579"/>
            <a:ext cx="508123" cy="507955"/>
            <a:chOff x="1897577" y="2802432"/>
            <a:chExt cx="492176" cy="492014"/>
          </a:xfrm>
        </p:grpSpPr>
        <p:sp>
          <p:nvSpPr>
            <p:cNvPr id="3571" name="Google Shape;3571;p7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7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7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7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7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7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7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7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7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7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7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7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3" name="Google Shape;3583;p74"/>
          <p:cNvGrpSpPr/>
          <p:nvPr/>
        </p:nvGrpSpPr>
        <p:grpSpPr>
          <a:xfrm>
            <a:off x="959087" y="4169123"/>
            <a:ext cx="809227" cy="200842"/>
            <a:chOff x="2013045" y="4813233"/>
            <a:chExt cx="921986" cy="228854"/>
          </a:xfrm>
        </p:grpSpPr>
        <p:sp>
          <p:nvSpPr>
            <p:cNvPr id="3584" name="Google Shape;3584;p7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7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86" name="Google Shape;3586;p74"/>
          <p:cNvGrpSpPr/>
          <p:nvPr/>
        </p:nvGrpSpPr>
        <p:grpSpPr>
          <a:xfrm>
            <a:off x="967547" y="2656004"/>
            <a:ext cx="792421" cy="269941"/>
            <a:chOff x="1046767" y="4756633"/>
            <a:chExt cx="859646" cy="292841"/>
          </a:xfrm>
        </p:grpSpPr>
        <p:sp>
          <p:nvSpPr>
            <p:cNvPr id="3587" name="Google Shape;3587;p7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7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7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90" name="Google Shape;3590;p7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7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7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7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594" name="Google Shape;3594;p74"/>
          <p:cNvGrpSpPr/>
          <p:nvPr/>
        </p:nvGrpSpPr>
        <p:grpSpPr>
          <a:xfrm>
            <a:off x="7103403" y="2550562"/>
            <a:ext cx="166473" cy="141497"/>
            <a:chOff x="4660325" y="1866850"/>
            <a:chExt cx="68350" cy="58100"/>
          </a:xfrm>
        </p:grpSpPr>
        <p:sp>
          <p:nvSpPr>
            <p:cNvPr id="3595" name="Google Shape;3595;p7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7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597" name="Google Shape;3597;p74"/>
          <p:cNvGrpSpPr/>
          <p:nvPr/>
        </p:nvGrpSpPr>
        <p:grpSpPr>
          <a:xfrm>
            <a:off x="7412747" y="2576286"/>
            <a:ext cx="162515" cy="90049"/>
            <a:chOff x="4791775" y="1877500"/>
            <a:chExt cx="66725" cy="36975"/>
          </a:xfrm>
        </p:grpSpPr>
        <p:sp>
          <p:nvSpPr>
            <p:cNvPr id="3598" name="Google Shape;3598;p7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7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0" name="Google Shape;3600;p74"/>
          <p:cNvGrpSpPr/>
          <p:nvPr/>
        </p:nvGrpSpPr>
        <p:grpSpPr>
          <a:xfrm>
            <a:off x="7734460" y="2576286"/>
            <a:ext cx="144979" cy="90049"/>
            <a:chOff x="4923925" y="1877500"/>
            <a:chExt cx="59525" cy="36975"/>
          </a:xfrm>
        </p:grpSpPr>
        <p:sp>
          <p:nvSpPr>
            <p:cNvPr id="3601" name="Google Shape;3601;p7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7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3" name="Google Shape;3603;p74"/>
          <p:cNvGrpSpPr/>
          <p:nvPr/>
        </p:nvGrpSpPr>
        <p:grpSpPr>
          <a:xfrm>
            <a:off x="8028952" y="2558477"/>
            <a:ext cx="141447" cy="125667"/>
            <a:chOff x="5058450" y="1870100"/>
            <a:chExt cx="58075" cy="51600"/>
          </a:xfrm>
        </p:grpSpPr>
        <p:sp>
          <p:nvSpPr>
            <p:cNvPr id="3604" name="Google Shape;3604;p7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7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6" name="Google Shape;3606;p74"/>
          <p:cNvGrpSpPr/>
          <p:nvPr/>
        </p:nvGrpSpPr>
        <p:grpSpPr>
          <a:xfrm>
            <a:off x="7443466" y="2980885"/>
            <a:ext cx="101077" cy="107645"/>
            <a:chOff x="4811425" y="2065025"/>
            <a:chExt cx="41500" cy="44200"/>
          </a:xfrm>
        </p:grpSpPr>
        <p:sp>
          <p:nvSpPr>
            <p:cNvPr id="3607" name="Google Shape;3607;p7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7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09" name="Google Shape;3609;p74"/>
          <p:cNvGrpSpPr/>
          <p:nvPr/>
        </p:nvGrpSpPr>
        <p:grpSpPr>
          <a:xfrm>
            <a:off x="7735904" y="2981098"/>
            <a:ext cx="120867" cy="107218"/>
            <a:chOff x="4929875" y="2065025"/>
            <a:chExt cx="49625" cy="44025"/>
          </a:xfrm>
        </p:grpSpPr>
        <p:sp>
          <p:nvSpPr>
            <p:cNvPr id="3610" name="Google Shape;3610;p7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7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2" name="Google Shape;3612;p74"/>
          <p:cNvGrpSpPr/>
          <p:nvPr/>
        </p:nvGrpSpPr>
        <p:grpSpPr>
          <a:xfrm>
            <a:off x="8064572" y="2984112"/>
            <a:ext cx="70206" cy="101191"/>
            <a:chOff x="5083925" y="2066350"/>
            <a:chExt cx="28825" cy="41550"/>
          </a:xfrm>
        </p:grpSpPr>
        <p:sp>
          <p:nvSpPr>
            <p:cNvPr id="3613" name="Google Shape;3613;p7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7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5" name="Google Shape;3615;p74"/>
          <p:cNvGrpSpPr/>
          <p:nvPr/>
        </p:nvGrpSpPr>
        <p:grpSpPr>
          <a:xfrm>
            <a:off x="7096126" y="2999759"/>
            <a:ext cx="181026" cy="69896"/>
            <a:chOff x="4659775" y="2072775"/>
            <a:chExt cx="74325" cy="28700"/>
          </a:xfrm>
        </p:grpSpPr>
        <p:sp>
          <p:nvSpPr>
            <p:cNvPr id="3616" name="Google Shape;3616;p7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7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7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19" name="Google Shape;3619;p74"/>
          <p:cNvGrpSpPr/>
          <p:nvPr/>
        </p:nvGrpSpPr>
        <p:grpSpPr>
          <a:xfrm>
            <a:off x="8015982" y="2790324"/>
            <a:ext cx="167387" cy="89197"/>
            <a:chOff x="4662475" y="1976500"/>
            <a:chExt cx="68725" cy="36625"/>
          </a:xfrm>
        </p:grpSpPr>
        <p:sp>
          <p:nvSpPr>
            <p:cNvPr id="3620" name="Google Shape;3620;p7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7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7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3" name="Google Shape;3623;p74"/>
          <p:cNvGrpSpPr/>
          <p:nvPr/>
        </p:nvGrpSpPr>
        <p:grpSpPr>
          <a:xfrm>
            <a:off x="7712887" y="2793764"/>
            <a:ext cx="166899" cy="82317"/>
            <a:chOff x="4920150" y="1977875"/>
            <a:chExt cx="68525" cy="33800"/>
          </a:xfrm>
        </p:grpSpPr>
        <p:sp>
          <p:nvSpPr>
            <p:cNvPr id="3624" name="Google Shape;3624;p7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7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7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27" name="Google Shape;3627;p74"/>
          <p:cNvGrpSpPr/>
          <p:nvPr/>
        </p:nvGrpSpPr>
        <p:grpSpPr>
          <a:xfrm>
            <a:off x="7124044" y="3197682"/>
            <a:ext cx="125190" cy="127859"/>
            <a:chOff x="4676550" y="2160575"/>
            <a:chExt cx="51400" cy="52500"/>
          </a:xfrm>
        </p:grpSpPr>
        <p:sp>
          <p:nvSpPr>
            <p:cNvPr id="3628" name="Google Shape;3628;p7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7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7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31" name="Google Shape;3631;p74"/>
          <p:cNvGrpSpPr/>
          <p:nvPr/>
        </p:nvGrpSpPr>
        <p:grpSpPr>
          <a:xfrm>
            <a:off x="7421302" y="3204714"/>
            <a:ext cx="145405" cy="113794"/>
            <a:chOff x="4768325" y="2163475"/>
            <a:chExt cx="59700" cy="46725"/>
          </a:xfrm>
        </p:grpSpPr>
        <p:sp>
          <p:nvSpPr>
            <p:cNvPr id="3632" name="Google Shape;3632;p7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7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34" name="Google Shape;3634;p7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7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7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7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7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7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40" name="Google Shape;3640;p74"/>
          <p:cNvGrpSpPr/>
          <p:nvPr/>
        </p:nvGrpSpPr>
        <p:grpSpPr>
          <a:xfrm>
            <a:off x="7437621" y="3459808"/>
            <a:ext cx="112768" cy="106853"/>
            <a:chOff x="4768575" y="2253950"/>
            <a:chExt cx="46300" cy="43875"/>
          </a:xfrm>
        </p:grpSpPr>
        <p:sp>
          <p:nvSpPr>
            <p:cNvPr id="3641" name="Google Shape;3641;p7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7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3" name="Google Shape;3643;p74"/>
          <p:cNvGrpSpPr/>
          <p:nvPr/>
        </p:nvGrpSpPr>
        <p:grpSpPr>
          <a:xfrm>
            <a:off x="7737243" y="3948834"/>
            <a:ext cx="118187" cy="146246"/>
            <a:chOff x="4960900" y="2433225"/>
            <a:chExt cx="48525" cy="60050"/>
          </a:xfrm>
        </p:grpSpPr>
        <p:sp>
          <p:nvSpPr>
            <p:cNvPr id="3644" name="Google Shape;3644;p7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7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46" name="Google Shape;3646;p74"/>
          <p:cNvGrpSpPr/>
          <p:nvPr/>
        </p:nvGrpSpPr>
        <p:grpSpPr>
          <a:xfrm>
            <a:off x="7425808" y="4212895"/>
            <a:ext cx="136394" cy="143810"/>
            <a:chOff x="4854075" y="2527625"/>
            <a:chExt cx="56000" cy="59050"/>
          </a:xfrm>
        </p:grpSpPr>
        <p:sp>
          <p:nvSpPr>
            <p:cNvPr id="3647" name="Google Shape;3647;p7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7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649" name="Google Shape;3649;p7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7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7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652" name="Google Shape;3652;p74"/>
          <p:cNvGrpSpPr/>
          <p:nvPr/>
        </p:nvGrpSpPr>
        <p:grpSpPr>
          <a:xfrm>
            <a:off x="8050020" y="3676639"/>
            <a:ext cx="99312" cy="160797"/>
            <a:chOff x="5059700" y="2334775"/>
            <a:chExt cx="40775" cy="66025"/>
          </a:xfrm>
        </p:grpSpPr>
        <p:sp>
          <p:nvSpPr>
            <p:cNvPr id="3653" name="Google Shape;3653;p7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7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7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7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7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7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7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7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7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2" name="Google Shape;3662;p74"/>
          <p:cNvGrpSpPr/>
          <p:nvPr/>
        </p:nvGrpSpPr>
        <p:grpSpPr>
          <a:xfrm>
            <a:off x="8007184" y="3941771"/>
            <a:ext cx="184984" cy="160371"/>
            <a:chOff x="5037700" y="2430325"/>
            <a:chExt cx="75950" cy="65850"/>
          </a:xfrm>
        </p:grpSpPr>
        <p:sp>
          <p:nvSpPr>
            <p:cNvPr id="3663" name="Google Shape;3663;p7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7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65" name="Google Shape;3665;p74"/>
          <p:cNvGrpSpPr/>
          <p:nvPr/>
        </p:nvGrpSpPr>
        <p:grpSpPr>
          <a:xfrm>
            <a:off x="7426689" y="3708223"/>
            <a:ext cx="173014" cy="97629"/>
            <a:chOff x="4756975" y="2341800"/>
            <a:chExt cx="91975" cy="51925"/>
          </a:xfrm>
        </p:grpSpPr>
        <p:sp>
          <p:nvSpPr>
            <p:cNvPr id="3666" name="Google Shape;3666;p7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7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7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7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7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7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7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7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7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7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7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7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7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7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7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7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7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7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7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7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686" name="Google Shape;3686;p74"/>
          <p:cNvGrpSpPr/>
          <p:nvPr/>
        </p:nvGrpSpPr>
        <p:grpSpPr>
          <a:xfrm>
            <a:off x="7693626" y="4196920"/>
            <a:ext cx="212497" cy="175761"/>
            <a:chOff x="4943575" y="2516350"/>
            <a:chExt cx="98675" cy="81700"/>
          </a:xfrm>
        </p:grpSpPr>
        <p:sp>
          <p:nvSpPr>
            <p:cNvPr id="3687" name="Google Shape;3687;p7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7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7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7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7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7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7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7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7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7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7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7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7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7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7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7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7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7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7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7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7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7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7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7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7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7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7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7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7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7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7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7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7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7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7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7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7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7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7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7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7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7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7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7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7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7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7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7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7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7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7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7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7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7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7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7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7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7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7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7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7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7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7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7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7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7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7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7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7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7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7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7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7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7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7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7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7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7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65" name="Google Shape;3765;p7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7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7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7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74"/>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Use our editable graphic resources...</a:t>
            </a:r>
            <a:endParaRPr lang="en-GB">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3773" name="Shape 3773"/>
        <p:cNvGrpSpPr/>
        <p:nvPr/>
      </p:nvGrpSpPr>
      <p:grpSpPr>
        <a:xfrm>
          <a:off x="0" y="0"/>
          <a:ext cx="0" cy="0"/>
          <a:chOff x="0" y="0"/>
          <a:chExt cx="0" cy="0"/>
        </a:xfrm>
      </p:grpSpPr>
      <p:grpSp>
        <p:nvGrpSpPr>
          <p:cNvPr id="3774" name="Google Shape;3774;p75"/>
          <p:cNvGrpSpPr/>
          <p:nvPr/>
        </p:nvGrpSpPr>
        <p:grpSpPr>
          <a:xfrm>
            <a:off x="6681268" y="3584496"/>
            <a:ext cx="560636" cy="516497"/>
            <a:chOff x="6652051" y="3714143"/>
            <a:chExt cx="560636" cy="516497"/>
          </a:xfrm>
        </p:grpSpPr>
        <p:grpSp>
          <p:nvGrpSpPr>
            <p:cNvPr id="3775" name="Google Shape;3775;p75"/>
            <p:cNvGrpSpPr/>
            <p:nvPr/>
          </p:nvGrpSpPr>
          <p:grpSpPr>
            <a:xfrm>
              <a:off x="6669657" y="3716715"/>
              <a:ext cx="466768" cy="464314"/>
              <a:chOff x="3139766" y="765669"/>
              <a:chExt cx="886380" cy="881888"/>
            </a:xfrm>
          </p:grpSpPr>
          <p:grpSp>
            <p:nvGrpSpPr>
              <p:cNvPr id="3776" name="Google Shape;3776;p75"/>
              <p:cNvGrpSpPr/>
              <p:nvPr/>
            </p:nvGrpSpPr>
            <p:grpSpPr>
              <a:xfrm>
                <a:off x="3139766" y="765669"/>
                <a:ext cx="886380" cy="881888"/>
                <a:chOff x="3139766" y="765669"/>
                <a:chExt cx="886380" cy="881888"/>
              </a:xfrm>
            </p:grpSpPr>
            <p:sp>
              <p:nvSpPr>
                <p:cNvPr id="3777" name="Google Shape;3777;p7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7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7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7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7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7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7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7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7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86" name="Google Shape;3786;p7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7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7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7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790" name="Google Shape;3790;p7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91" name="Google Shape;3791;p75"/>
          <p:cNvGrpSpPr/>
          <p:nvPr/>
        </p:nvGrpSpPr>
        <p:grpSpPr>
          <a:xfrm>
            <a:off x="7679978" y="3065079"/>
            <a:ext cx="104231" cy="320340"/>
            <a:chOff x="7564426" y="3224343"/>
            <a:chExt cx="119985" cy="368801"/>
          </a:xfrm>
        </p:grpSpPr>
        <p:sp>
          <p:nvSpPr>
            <p:cNvPr id="3792" name="Google Shape;3792;p7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7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94" name="Google Shape;3794;p75"/>
          <p:cNvGrpSpPr/>
          <p:nvPr/>
        </p:nvGrpSpPr>
        <p:grpSpPr>
          <a:xfrm>
            <a:off x="7379466" y="3059180"/>
            <a:ext cx="189489" cy="332132"/>
            <a:chOff x="8370831" y="3202002"/>
            <a:chExt cx="218129" cy="382376"/>
          </a:xfrm>
        </p:grpSpPr>
        <p:sp>
          <p:nvSpPr>
            <p:cNvPr id="3795" name="Google Shape;3795;p7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7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797" name="Google Shape;3797;p75"/>
          <p:cNvGrpSpPr/>
          <p:nvPr/>
        </p:nvGrpSpPr>
        <p:grpSpPr>
          <a:xfrm>
            <a:off x="8102855" y="3470312"/>
            <a:ext cx="309429" cy="267000"/>
            <a:chOff x="6742064" y="3750480"/>
            <a:chExt cx="399315" cy="344560"/>
          </a:xfrm>
        </p:grpSpPr>
        <p:sp>
          <p:nvSpPr>
            <p:cNvPr id="3798" name="Google Shape;3798;p7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7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00" name="Google Shape;3800;p75"/>
          <p:cNvGrpSpPr/>
          <p:nvPr/>
        </p:nvGrpSpPr>
        <p:grpSpPr>
          <a:xfrm>
            <a:off x="7641874" y="3821360"/>
            <a:ext cx="180437" cy="281608"/>
            <a:chOff x="7248525" y="3739696"/>
            <a:chExt cx="230531" cy="359790"/>
          </a:xfrm>
        </p:grpSpPr>
        <p:sp>
          <p:nvSpPr>
            <p:cNvPr id="3801" name="Google Shape;3801;p7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7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03" name="Google Shape;3803;p75"/>
          <p:cNvGrpSpPr/>
          <p:nvPr/>
        </p:nvGrpSpPr>
        <p:grpSpPr>
          <a:xfrm>
            <a:off x="7887794" y="3464584"/>
            <a:ext cx="162896" cy="278710"/>
            <a:chOff x="7601242" y="3729267"/>
            <a:chExt cx="222566" cy="380803"/>
          </a:xfrm>
        </p:grpSpPr>
        <p:sp>
          <p:nvSpPr>
            <p:cNvPr id="3804" name="Google Shape;3804;p7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7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06" name="Google Shape;3806;p7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07" name="Google Shape;3807;p75"/>
          <p:cNvGrpSpPr/>
          <p:nvPr/>
        </p:nvGrpSpPr>
        <p:grpSpPr>
          <a:xfrm>
            <a:off x="7377439" y="3465724"/>
            <a:ext cx="193543" cy="275990"/>
            <a:chOff x="8304647" y="3738687"/>
            <a:chExt cx="225076" cy="320956"/>
          </a:xfrm>
        </p:grpSpPr>
        <p:sp>
          <p:nvSpPr>
            <p:cNvPr id="3808" name="Google Shape;3808;p7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7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7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11" name="Google Shape;3811;p75"/>
          <p:cNvGrpSpPr/>
          <p:nvPr/>
        </p:nvGrpSpPr>
        <p:grpSpPr>
          <a:xfrm>
            <a:off x="7649932" y="3465724"/>
            <a:ext cx="178492" cy="275990"/>
            <a:chOff x="8615101" y="3738687"/>
            <a:chExt cx="207573" cy="320956"/>
          </a:xfrm>
        </p:grpSpPr>
        <p:sp>
          <p:nvSpPr>
            <p:cNvPr id="3812" name="Google Shape;3812;p7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7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7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15" name="Google Shape;3815;p7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16" name="Google Shape;3816;p75"/>
          <p:cNvGrpSpPr/>
          <p:nvPr/>
        </p:nvGrpSpPr>
        <p:grpSpPr>
          <a:xfrm>
            <a:off x="7875463" y="3868385"/>
            <a:ext cx="187557" cy="187557"/>
            <a:chOff x="8565775" y="671075"/>
            <a:chExt cx="441000" cy="441000"/>
          </a:xfrm>
        </p:grpSpPr>
        <p:sp>
          <p:nvSpPr>
            <p:cNvPr id="3817" name="Google Shape;3817;p7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7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19" name="Google Shape;3819;p7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7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821" name="Google Shape;3821;p75"/>
          <p:cNvGrpSpPr/>
          <p:nvPr/>
        </p:nvGrpSpPr>
        <p:grpSpPr>
          <a:xfrm>
            <a:off x="6029935" y="2940910"/>
            <a:ext cx="587865" cy="517731"/>
            <a:chOff x="6000718" y="3070557"/>
            <a:chExt cx="587865" cy="517731"/>
          </a:xfrm>
        </p:grpSpPr>
        <p:sp>
          <p:nvSpPr>
            <p:cNvPr id="3822" name="Google Shape;3822;p7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7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7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7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7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7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7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7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7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7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32" name="Google Shape;3832;p75"/>
          <p:cNvGrpSpPr/>
          <p:nvPr/>
        </p:nvGrpSpPr>
        <p:grpSpPr>
          <a:xfrm>
            <a:off x="6044740" y="3584570"/>
            <a:ext cx="557665" cy="516387"/>
            <a:chOff x="6015523" y="3714217"/>
            <a:chExt cx="557665" cy="516387"/>
          </a:xfrm>
        </p:grpSpPr>
        <p:grpSp>
          <p:nvGrpSpPr>
            <p:cNvPr id="3833" name="Google Shape;3833;p75"/>
            <p:cNvGrpSpPr/>
            <p:nvPr/>
          </p:nvGrpSpPr>
          <p:grpSpPr>
            <a:xfrm>
              <a:off x="6036094" y="3716980"/>
              <a:ext cx="529822" cy="510480"/>
              <a:chOff x="3148311" y="-545634"/>
              <a:chExt cx="1006118" cy="969572"/>
            </a:xfrm>
          </p:grpSpPr>
          <p:sp>
            <p:nvSpPr>
              <p:cNvPr id="3834" name="Google Shape;3834;p7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7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7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7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7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7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7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7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7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7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44" name="Google Shape;3844;p7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45" name="Google Shape;3845;p75"/>
          <p:cNvGrpSpPr/>
          <p:nvPr/>
        </p:nvGrpSpPr>
        <p:grpSpPr>
          <a:xfrm>
            <a:off x="6673522" y="2943981"/>
            <a:ext cx="576302" cy="511871"/>
            <a:chOff x="6644304" y="3073628"/>
            <a:chExt cx="576302" cy="511871"/>
          </a:xfrm>
        </p:grpSpPr>
        <p:grpSp>
          <p:nvGrpSpPr>
            <p:cNvPr id="3846" name="Google Shape;3846;p75"/>
            <p:cNvGrpSpPr/>
            <p:nvPr/>
          </p:nvGrpSpPr>
          <p:grpSpPr>
            <a:xfrm>
              <a:off x="6712169" y="3073651"/>
              <a:ext cx="481611" cy="506713"/>
              <a:chOff x="1833536" y="-546641"/>
              <a:chExt cx="914567" cy="962419"/>
            </a:xfrm>
          </p:grpSpPr>
          <p:grpSp>
            <p:nvGrpSpPr>
              <p:cNvPr id="3847" name="Google Shape;3847;p75"/>
              <p:cNvGrpSpPr/>
              <p:nvPr/>
            </p:nvGrpSpPr>
            <p:grpSpPr>
              <a:xfrm>
                <a:off x="1833536" y="-524249"/>
                <a:ext cx="914567" cy="940027"/>
                <a:chOff x="1833536" y="-524249"/>
                <a:chExt cx="914567" cy="940027"/>
              </a:xfrm>
            </p:grpSpPr>
            <p:sp>
              <p:nvSpPr>
                <p:cNvPr id="3848" name="Google Shape;3848;p7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7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7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7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7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53" name="Google Shape;3853;p7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7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7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7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857" name="Google Shape;3857;p7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858" name="Google Shape;3858;p75"/>
          <p:cNvGrpSpPr/>
          <p:nvPr/>
        </p:nvGrpSpPr>
        <p:grpSpPr>
          <a:xfrm>
            <a:off x="752796" y="2869970"/>
            <a:ext cx="2622876" cy="1333540"/>
            <a:chOff x="238125" y="1038125"/>
            <a:chExt cx="7146800" cy="3633625"/>
          </a:xfrm>
        </p:grpSpPr>
        <p:sp>
          <p:nvSpPr>
            <p:cNvPr id="3859" name="Google Shape;3859;p7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7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7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7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7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7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7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7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7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7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7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7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7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7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7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7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7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7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7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7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7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7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7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7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7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7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7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7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7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7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7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7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7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7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7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7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7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7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7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7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7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7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7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7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7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7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7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7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7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7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7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7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7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7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7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7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7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7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7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7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7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7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7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7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7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7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7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7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7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7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7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7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7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7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7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7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7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7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7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7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7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7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7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7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7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7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7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7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7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7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7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7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7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7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7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7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7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7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7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7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7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7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7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7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7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7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7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7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7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7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7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7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7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7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7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7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7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7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7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7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7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7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7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7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7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7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7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7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7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7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7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7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7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7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7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7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7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7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7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7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7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7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7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7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7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7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7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7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7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7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7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7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7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7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7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7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7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6" name="Google Shape;4016;p7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7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7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7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7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7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7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7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7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7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7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7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7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7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7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7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7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7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7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7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7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7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7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7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7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7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7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7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7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7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7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7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7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7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7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7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7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7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7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7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7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7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7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7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7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7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7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7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7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7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7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7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7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7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7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7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7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7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7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7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7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7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7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7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7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7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7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7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7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7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7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7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7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7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7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7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7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7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7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7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7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7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7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7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7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7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7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7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7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7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7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7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7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7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7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7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7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7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7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7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7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7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7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7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7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7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7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7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7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7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7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7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7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7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7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7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7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7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7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7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7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7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7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7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7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7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7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7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7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7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7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7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7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7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7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7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7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7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7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7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7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7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7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7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7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7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7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7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7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7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7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7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7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7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7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7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7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7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7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7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7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7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7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7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7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7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7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7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7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7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7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7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7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7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7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7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7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7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7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7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7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7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7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7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7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7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7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7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7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7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7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7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7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7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7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7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7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7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7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7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7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7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7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7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7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7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7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7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7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7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7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7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7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7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7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7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7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7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7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7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7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7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7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7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7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7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7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7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7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7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7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7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7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7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7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7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7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7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7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7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7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7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7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7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7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7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7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7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7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7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7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7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7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7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7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7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7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7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7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7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7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7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7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7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7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7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7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7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7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7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7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7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7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7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7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7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7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7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7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7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7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7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7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7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7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7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7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7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7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7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7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7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7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7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7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7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7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7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7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7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7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7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7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7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7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7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7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7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7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7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7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7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7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7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7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7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7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7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7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7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7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7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7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7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7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7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7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7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7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7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7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7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7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7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7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7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7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7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7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7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7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7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7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7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7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7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7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7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7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7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7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7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7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7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7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7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7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7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7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7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7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7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7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7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7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7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7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7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7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7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7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7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7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7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7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7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7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7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7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7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7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7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7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7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7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7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7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7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7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7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7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7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7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7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7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7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7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7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7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7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7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7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7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7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7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7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7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7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7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7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7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7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7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7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7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7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7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7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7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7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7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7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7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7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7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7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7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7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7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7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7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7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7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7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7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7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7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7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7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7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7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7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7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7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7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7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7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7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7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7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7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7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7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7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7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7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7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7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7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7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7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7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7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7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7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7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7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7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7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7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7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7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7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7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7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7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7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7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7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7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7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7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7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7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7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7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7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7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7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7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7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7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7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7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7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7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7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7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7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7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7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7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7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7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7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7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7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7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7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7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7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7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7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7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7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7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7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7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7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7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7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7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7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7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7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7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7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7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7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7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7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7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7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7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7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7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7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7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7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7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7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7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7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7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7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7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7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7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7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7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7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7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7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7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7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7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7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7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7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7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7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7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7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7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7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7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7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7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7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7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7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7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7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7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7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7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7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7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7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7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7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7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7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7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7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7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7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7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7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7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7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7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7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7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7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7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7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7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7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7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7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7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7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7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7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7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7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7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7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7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7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7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7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7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7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7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7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7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7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7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7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7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7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7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7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7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7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7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7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7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7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7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7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7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7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7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7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7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7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7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7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7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7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7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7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7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7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7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7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7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7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7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7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7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7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7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7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7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7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7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7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7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7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7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7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7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7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7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7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7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7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7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7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7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7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7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7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7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7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7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7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7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7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7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7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7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7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7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7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7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7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7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7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7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7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7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7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7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7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7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7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7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7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7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7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7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7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7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7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7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7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7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7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7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7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7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7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7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7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7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7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7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7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7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7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7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7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7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7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7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7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7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7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7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7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7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7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7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7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7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7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7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7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7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7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7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7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7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7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7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7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7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7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7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7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7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7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7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7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7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7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7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7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7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0" name="Google Shape;4780;p7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7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7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7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7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7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7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7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7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7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7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7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7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7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7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7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7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7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7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7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7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7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7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7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7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7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7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7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8" name="Google Shape;4808;p7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9" name="Google Shape;4809;p7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7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7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7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7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7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7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7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7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7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7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7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7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7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7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7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7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7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7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7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7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7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7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7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7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7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7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7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7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7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7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7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7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7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7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7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7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7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7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7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7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7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7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7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7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7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7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7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7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7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7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7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7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7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7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7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7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7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7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7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7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7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7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7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7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7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7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7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7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7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7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7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1" name="Google Shape;4881;p7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2" name="Google Shape;4882;p7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7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7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7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7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7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7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7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7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7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7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7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7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7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7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7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7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7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7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7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7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7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7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7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7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7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7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7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7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7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7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7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7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7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7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7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7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7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7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7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7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7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7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7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6" name="Google Shape;4926;p7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7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7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7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7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7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7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7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7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7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7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7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7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7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7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7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7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7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7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7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7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7" name="Google Shape;4947;p7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7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7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7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7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7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7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7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7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7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7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8" name="Google Shape;4958;p7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7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7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7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7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7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7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7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7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7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7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7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7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7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7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7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7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7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7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7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7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7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7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7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7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7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7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7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7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7" name="Google Shape;4987;p7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8" name="Google Shape;4988;p7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7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7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7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7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3" name="Google Shape;4993;p7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4" name="Google Shape;4994;p7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7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7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7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7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9" name="Google Shape;4999;p7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0" name="Google Shape;5000;p7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7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7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7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7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7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7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7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7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7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7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7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7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7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7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7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7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7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7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7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7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7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7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7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7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7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7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7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7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7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0" name="Google Shape;5030;p7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7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7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7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7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7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7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7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7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7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7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7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7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7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7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7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7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7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7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7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7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7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7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7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7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7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6" name="Google Shape;5056;p7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7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7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7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7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7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7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7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7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7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7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7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7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7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7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7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7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7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7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7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7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7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7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7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7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7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7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7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7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7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7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7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7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7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7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7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2" name="Google Shape;5092;p7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3" name="Google Shape;5093;p7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7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7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7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7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7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7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7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1" name="Google Shape;5101;p7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2" name="Google Shape;5102;p7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7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7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7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7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7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7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7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7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7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7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7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7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7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7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7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7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9" name="Google Shape;5119;p7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7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7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7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7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7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7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7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7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7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7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7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7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7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7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7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5" name="Google Shape;5135;p7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7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7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7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7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7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7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7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3" name="Google Shape;5143;p7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7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7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7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7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7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7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0" name="Google Shape;5150;p7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1" name="Google Shape;5151;p7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7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7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7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7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7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7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8" name="Google Shape;5158;p7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9" name="Google Shape;5159;p7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7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7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7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7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7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7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7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7" name="Google Shape;5167;p7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7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7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7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7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7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7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7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5" name="Google Shape;5175;p7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7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7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7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7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7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7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7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7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7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5" name="Google Shape;5185;p7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7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7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8" name="Google Shape;5188;p7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7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0" name="Google Shape;5190;p7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7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7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7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7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7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7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7" name="Google Shape;5197;p7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7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7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7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7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7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7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4" name="Google Shape;5204;p7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7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7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7" name="Google Shape;5207;p7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8" name="Google Shape;5208;p7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7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7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7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2" name="Google Shape;5212;p7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3" name="Google Shape;5213;p7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7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7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6" name="Google Shape;5216;p7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7" name="Google Shape;5217;p7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8" name="Google Shape;5218;p7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7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0" name="Google Shape;5220;p7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7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2" name="Google Shape;5222;p7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3" name="Google Shape;5223;p7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7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7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6" name="Google Shape;5226;p7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7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7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7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0" name="Google Shape;5230;p7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1" name="Google Shape;5231;p7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7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7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7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7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7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7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7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7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7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7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7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7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7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5" name="Google Shape;5245;p7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7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7" name="Google Shape;5247;p7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8" name="Google Shape;5248;p7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7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0" name="Google Shape;5250;p7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1" name="Google Shape;5251;p7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7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7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7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7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7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7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7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7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7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7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7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7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7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7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7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7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7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9" name="Google Shape;5269;p7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7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7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7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7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7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7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7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7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7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7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7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7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7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7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7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7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7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7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7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7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7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7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7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7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7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7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7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7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7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7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7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7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7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7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7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7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7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7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7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7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7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7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7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7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7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7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7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7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7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7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7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7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7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7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7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5" name="Google Shape;5325;p7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6" name="Google Shape;5326;p7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7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8" name="Google Shape;5328;p7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9" name="Google Shape;5329;p7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7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7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7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7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7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7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7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7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7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7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7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7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7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7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7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7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7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7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7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7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7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7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7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7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7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7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7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7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7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7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7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7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7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7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7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7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7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7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7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7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7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7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7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7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4" name="Google Shape;5374;p7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7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7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7" name="Google Shape;5377;p7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8" name="Google Shape;5378;p7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7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7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7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7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7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7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7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7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7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7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7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7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7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7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7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7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7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7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7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7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7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7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7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7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7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7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7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7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7" name="Google Shape;5407;p7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8" name="Google Shape;5408;p7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7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7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7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7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7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7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7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7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7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7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7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7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7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7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7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7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5" name="Google Shape;5425;p7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6" name="Google Shape;5426;p7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7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7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7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7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31" name="Google Shape;5431;p75"/>
          <p:cNvGrpSpPr/>
          <p:nvPr/>
        </p:nvGrpSpPr>
        <p:grpSpPr>
          <a:xfrm>
            <a:off x="5938558" y="1033351"/>
            <a:ext cx="2435960" cy="1297725"/>
            <a:chOff x="233350" y="949250"/>
            <a:chExt cx="7137300" cy="3802300"/>
          </a:xfrm>
        </p:grpSpPr>
        <p:sp>
          <p:nvSpPr>
            <p:cNvPr id="5432" name="Google Shape;5432;p7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7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7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7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7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7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7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7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7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7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7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7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7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7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7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7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7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7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7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1" name="Google Shape;5451;p7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7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7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7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7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7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7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7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7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7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1" name="Google Shape;5461;p7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7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7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7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7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7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7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7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7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7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7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7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7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7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7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6" name="Google Shape;5476;p7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7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7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7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7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7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7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483" name="Google Shape;5483;p75"/>
          <p:cNvGrpSpPr/>
          <p:nvPr/>
        </p:nvGrpSpPr>
        <p:grpSpPr>
          <a:xfrm>
            <a:off x="731715" y="995041"/>
            <a:ext cx="2665073" cy="1317140"/>
            <a:chOff x="793334" y="1192826"/>
            <a:chExt cx="2665073" cy="1317140"/>
          </a:xfrm>
        </p:grpSpPr>
        <p:sp>
          <p:nvSpPr>
            <p:cNvPr id="5484" name="Google Shape;5484;p7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7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7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7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7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7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7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7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7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7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7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7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7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7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7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7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7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7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7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7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7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7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7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7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7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7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7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7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7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7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7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7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7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7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7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7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7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7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7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7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7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7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7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7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7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7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7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7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7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7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7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7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7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7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7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7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7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7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7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7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7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7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7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7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7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75"/>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7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7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75"/>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7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7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7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7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7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7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7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7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7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75"/>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7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75"/>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75"/>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75"/>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7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7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7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75"/>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75"/>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7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7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7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7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7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7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7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7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7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7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7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7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7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7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7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7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7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75"/>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7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7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7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7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7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7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7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7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7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7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7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7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7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7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7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75"/>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7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7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7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7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7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7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7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7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7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7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75"/>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75"/>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7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7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7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7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7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7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7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7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7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7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7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7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7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75"/>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75"/>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7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7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7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75"/>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7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7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7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7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7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75"/>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7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7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7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7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7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7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7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7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7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7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7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7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7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7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7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7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7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7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7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7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7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7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7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7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7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7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7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75"/>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7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7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7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7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7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7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7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7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7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7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7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7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7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7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7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7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75"/>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7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7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7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7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7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7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75"/>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7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7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7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7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7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7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7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7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7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7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7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7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7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7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7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7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7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7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7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7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7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7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7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7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7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7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7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75"/>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7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7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7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7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75"/>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7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75"/>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75"/>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7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7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75"/>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7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7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7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7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7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7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75"/>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75"/>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75"/>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75"/>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75"/>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75"/>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75"/>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7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7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7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75"/>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7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75"/>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75"/>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7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75"/>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7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7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7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7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7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7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7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7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7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7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7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7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7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7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7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7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7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7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7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7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7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7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7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7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7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7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7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7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7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7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7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7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7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7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7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7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7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7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7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7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7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7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7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7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7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7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7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7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7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7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7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7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7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7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7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7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7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7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7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7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7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7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7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7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7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7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7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7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7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7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7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7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7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7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7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7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7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7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7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7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7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7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7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7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7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7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7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7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7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7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7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7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7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7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7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7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75"/>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7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7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7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7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7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7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7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7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7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7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7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7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7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7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7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7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7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7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7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7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7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7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7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7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7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7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7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7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7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7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7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7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75"/>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7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7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7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7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7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7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7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7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7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7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7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7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7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7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7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7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7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7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7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7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7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7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7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7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7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7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7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7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7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7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7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7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7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7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7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7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7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7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7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7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7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7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7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7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7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7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2" name="Google Shape;5932;p7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3" name="Google Shape;5933;p7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7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7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75"/>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7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7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7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7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7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7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7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7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7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6" name="Google Shape;5946;p7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7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7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7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7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7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7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7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7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7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7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7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7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7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7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7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7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7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7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7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7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7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7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7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7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7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7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7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7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75"/>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7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7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7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7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7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7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7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7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7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7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7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75"/>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7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75"/>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75"/>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7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75"/>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75"/>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75"/>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7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7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7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75"/>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75"/>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75"/>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1" name="Google Shape;6001;p75"/>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75"/>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7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75"/>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7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7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7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7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7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7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7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7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7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7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5" name="Google Shape;6015;p7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6" name="Google Shape;6016;p7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7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8" name="Google Shape;6018;p7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7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7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7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2" name="Google Shape;6022;p7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7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7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7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7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7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7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9" name="Google Shape;6029;p7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7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7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7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7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7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7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7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7" name="Google Shape;6037;p7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8" name="Google Shape;6038;p7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9" name="Google Shape;6039;p7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7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7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7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7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7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7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7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7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7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7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0" name="Google Shape;6050;p7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1" name="Google Shape;6051;p7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7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7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7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7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7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7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7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9" name="Google Shape;6059;p7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7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7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7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7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7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7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7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7" name="Google Shape;6067;p7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8" name="Google Shape;6068;p7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7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7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7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7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7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75"/>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7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7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7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75"/>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7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0" name="Google Shape;6080;p7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7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7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7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7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7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7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7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8" name="Google Shape;6088;p7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9" name="Google Shape;6089;p7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7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75"/>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75"/>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7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7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75"/>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7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7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7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9" name="Google Shape;6099;p7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0" name="Google Shape;6100;p7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75"/>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7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7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75"/>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7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7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7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7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7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0" name="Google Shape;6110;p7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1" name="Google Shape;6111;p7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7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7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7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5" name="Google Shape;6115;p7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6" name="Google Shape;6116;p7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7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7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7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7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7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7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7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7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7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7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7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8" name="Google Shape;6128;p7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7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7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7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7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7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4" name="Google Shape;6134;p7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5" name="Google Shape;6135;p7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7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7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7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9" name="Google Shape;6139;p7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7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7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7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3" name="Google Shape;6143;p7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7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5" name="Google Shape;6145;p7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6" name="Google Shape;6146;p7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7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7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7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7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75"/>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7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7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7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7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7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7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7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7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7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7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7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75"/>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7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5" name="Google Shape;6165;p7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7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7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7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9" name="Google Shape;6169;p75"/>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0" name="Google Shape;6170;p7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7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75"/>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75"/>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4" name="Google Shape;6174;p7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5" name="Google Shape;6175;p75"/>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7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7" name="Google Shape;6177;p75"/>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8" name="Google Shape;6178;p75"/>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75"/>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7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75"/>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7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3" name="Google Shape;6183;p75"/>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4" name="Google Shape;6184;p7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7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7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7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7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7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7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7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75"/>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7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4" name="Google Shape;6194;p7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7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7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7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7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7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7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75"/>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7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7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7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7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7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7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7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7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75"/>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7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7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7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7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7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7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7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7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7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7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7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7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7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7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7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7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7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7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7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75"/>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75"/>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7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7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7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7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7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7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7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7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7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7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7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7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75"/>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7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7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7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7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7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7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7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7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7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7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7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7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7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7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7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7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7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7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7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7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7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6" name="Google Shape;6266;p7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7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7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7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7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7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7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7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7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7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6" name="Google Shape;6276;p7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7" name="Google Shape;6277;p7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7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7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0" name="Google Shape;6280;p75"/>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7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7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7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7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7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7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7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7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7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7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7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7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7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7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7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7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7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7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7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75"/>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7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2" name="Google Shape;6302;p7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7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7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75"/>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7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7" name="Google Shape;6307;p7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8" name="Google Shape;6308;p7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7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7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7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7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3" name="Google Shape;6313;p7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4" name="Google Shape;6314;p7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7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7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7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7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7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7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75"/>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7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75"/>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7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7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7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75"/>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7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9" name="Google Shape;6329;p75"/>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75"/>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7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7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7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7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75"/>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7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7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7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7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7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7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7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7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7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7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7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7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75"/>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7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75"/>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75"/>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2" name="Google Shape;6352;p7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3" name="Google Shape;6353;p7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7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7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7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7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7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9" name="Google Shape;6359;p7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0" name="Google Shape;6360;p7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7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7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7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4" name="Google Shape;6364;p7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5" name="Google Shape;6365;p7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7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7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7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7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0" name="Google Shape;6370;p7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7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7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7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7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5" name="Google Shape;6375;p7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7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7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7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9" name="Google Shape;6379;p7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0" name="Google Shape;6380;p7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7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7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7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7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7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6" name="Google Shape;6386;p7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7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7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7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7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1" name="Google Shape;6391;p7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7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7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4" name="Google Shape;6394;p7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5" name="Google Shape;6395;p7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7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7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7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7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7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7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7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3" name="Google Shape;6403;p7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4" name="Google Shape;6404;p7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7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7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7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7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7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7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1" name="Google Shape;6411;p7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2" name="Google Shape;6412;p7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7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7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75"/>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6" name="Google Shape;6416;p7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7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7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7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7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7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2" name="Google Shape;6422;p7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3" name="Google Shape;6423;p7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75"/>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5" name="Google Shape;6425;p7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6" name="Google Shape;6426;p7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7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7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7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7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1" name="Google Shape;6431;p7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7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7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7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5" name="Google Shape;6435;p7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6" name="Google Shape;6436;p7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7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7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7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7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7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7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7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4" name="Google Shape;6444;p7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5" name="Google Shape;6445;p7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7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7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7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7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7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1" name="Google Shape;6451;p7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7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7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7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7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7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7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8" name="Google Shape;6458;p7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7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7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7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7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7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7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7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7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7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8" name="Google Shape;6468;p7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9" name="Google Shape;6469;p7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7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7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7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7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7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7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6" name="Google Shape;6476;p7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7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7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7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7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1" name="Google Shape;6481;p7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2" name="Google Shape;6482;p7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7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7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7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7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7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7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7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0" name="Google Shape;6490;p7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7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75"/>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75"/>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7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75"/>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75"/>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7" name="Google Shape;6497;p7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75"/>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9" name="Google Shape;6499;p75"/>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0" name="Google Shape;6500;p7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7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7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7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7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7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7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7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8" name="Google Shape;6508;p7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7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7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7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7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7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7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7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7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7" name="Google Shape;6517;p75"/>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7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7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7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7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7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7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7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5" name="Google Shape;6525;p7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6" name="Google Shape;6526;p7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7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7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7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7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7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2" name="Google Shape;6532;p7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3" name="Google Shape;6533;p7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7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75"/>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7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7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8" name="Google Shape;6538;p7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9" name="Google Shape;6539;p7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7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7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75"/>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7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7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7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6" name="Google Shape;6546;p7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7" name="Google Shape;6547;p7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75"/>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7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7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7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7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3" name="Google Shape;6553;p7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4" name="Google Shape;6554;p7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7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7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7" name="Google Shape;6557;p7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7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7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7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7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7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7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7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7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7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7" name="Google Shape;6567;p7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7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7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7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7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7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7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7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7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7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7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8" name="Google Shape;6578;p7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9" name="Google Shape;6579;p7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75"/>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7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7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7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7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5" name="Google Shape;6585;p7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6" name="Google Shape;6586;p7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7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7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7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7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1" name="Google Shape;6591;p7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2" name="Google Shape;6592;p7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7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7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7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7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7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7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7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0" name="Google Shape;6600;p7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1" name="Google Shape;6601;p7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7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7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7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7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7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7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8" name="Google Shape;6608;p7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9" name="Google Shape;6609;p7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7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7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7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7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7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7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6" name="Google Shape;6616;p7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7" name="Google Shape;6617;p7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7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7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7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7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7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7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7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5" name="Google Shape;6625;p7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6" name="Google Shape;6626;p7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7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7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7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7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7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7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7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7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5" name="Google Shape;6635;p7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6" name="Google Shape;6636;p7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7" name="Google Shape;6637;p7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8" name="Google Shape;6638;p7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7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0" name="Google Shape;6640;p7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1" name="Google Shape;6641;p7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7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7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7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7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6" name="Google Shape;6646;p7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7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7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7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0" name="Google Shape;6650;p7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7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7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7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7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7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6" name="Google Shape;6656;p7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75"/>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7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75"/>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0" name="Google Shape;6660;p7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1" name="Google Shape;6661;p7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7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7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7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7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7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7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7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7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7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1" name="Google Shape;6671;p7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75"/>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7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7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7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6" name="Google Shape;6676;p7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7" name="Google Shape;6677;p7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7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7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75"/>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7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2" name="Google Shape;6682;p7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3" name="Google Shape;6683;p7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7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7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7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7" name="Google Shape;6687;p75"/>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7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7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0" name="Google Shape;6690;p7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1" name="Google Shape;6691;p7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75"/>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75"/>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7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7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6" name="Google Shape;6696;p7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7" name="Google Shape;6697;p7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7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7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7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7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7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7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7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7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7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7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8" name="Google Shape;6708;p75"/>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7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0" name="Google Shape;6710;p7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7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7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7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4" name="Google Shape;6714;p7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5" name="Google Shape;6715;p75"/>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75"/>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7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7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7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7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7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7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7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7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5" name="Google Shape;6725;p7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7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7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7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7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7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7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7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7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7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7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7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7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7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7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7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7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7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7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7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5" name="Google Shape;6745;p7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7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7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7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9" name="Google Shape;6749;p7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7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7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7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7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4" name="Google Shape;6754;p7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5" name="Google Shape;6755;p7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7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7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75"/>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7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7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7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7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7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4" name="Google Shape;6764;p75"/>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5" name="Google Shape;6765;p75"/>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7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7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75"/>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7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7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75"/>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7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7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75"/>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75"/>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6" name="Google Shape;6776;p75"/>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7" name="Google Shape;6777;p75"/>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75"/>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7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7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1" name="Google Shape;6781;p75"/>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2" name="Google Shape;6782;p7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7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75"/>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7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7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7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8" name="Google Shape;6788;p7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9" name="Google Shape;6789;p7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7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7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7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7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7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5" name="Google Shape;6795;p7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6" name="Google Shape;6796;p75"/>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7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7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7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7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7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7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7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4" name="Google Shape;6804;p7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5" name="Google Shape;6805;p7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7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7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7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7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7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1" name="Google Shape;6811;p7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2" name="Google Shape;6812;p7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7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7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7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6" name="Google Shape;6816;p7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7" name="Google Shape;6817;p7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7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7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7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7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7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7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7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7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7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7" name="Google Shape;6827;p7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8" name="Google Shape;6828;p7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7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7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7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7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7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4" name="Google Shape;6834;p7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5" name="Google Shape;6835;p7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7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75"/>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7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7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7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7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7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3" name="Google Shape;6843;p7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7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7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7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7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7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7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7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7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7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7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4" name="Google Shape;6854;p7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5" name="Google Shape;6855;p7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7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7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7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7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7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7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2" name="Google Shape;6862;p7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7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7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7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7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7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7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7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7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7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7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7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7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7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6" name="Google Shape;6876;p7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7" name="Google Shape;6877;p7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75"/>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7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7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75"/>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2" name="Google Shape;6882;p75"/>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3" name="Google Shape;6883;p7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7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7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7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7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8" name="Google Shape;6888;p75"/>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9" name="Google Shape;6889;p7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7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7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2" name="Google Shape;6892;p7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3" name="Google Shape;6893;p7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7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5" name="Google Shape;6895;p7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6" name="Google Shape;6896;p75"/>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7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75"/>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7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7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75"/>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2" name="Google Shape;6902;p7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3" name="Google Shape;6903;p7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7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7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6" name="Google Shape;6906;p7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7" name="Google Shape;6907;p7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7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7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7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1" name="Google Shape;6911;p7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2" name="Google Shape;6912;p7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7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7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7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7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7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7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7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7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7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7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7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7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7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7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7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7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9" name="Google Shape;6929;p7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0" name="Google Shape;6930;p7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75"/>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7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7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7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7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6" name="Google Shape;6936;p7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7" name="Google Shape;6937;p7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7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7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7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7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7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3" name="Google Shape;6943;p7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4" name="Google Shape;6944;p7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7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7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7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8" name="Google Shape;6948;p7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9" name="Google Shape;6949;p7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7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7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2" name="Google Shape;6952;p7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3" name="Google Shape;6953;p7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7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7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7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7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75"/>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9" name="Google Shape;6959;p7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0" name="Google Shape;6960;p7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75"/>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7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75"/>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7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7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7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7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8" name="Google Shape;6968;p7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9" name="Google Shape;6969;p7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75"/>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7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7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75"/>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75"/>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5" name="Google Shape;6975;p75"/>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6" name="Google Shape;6976;p7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75"/>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7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9" name="Google Shape;6979;p75"/>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0" name="Google Shape;6980;p7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7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7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7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7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7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7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7" name="Google Shape;6987;p7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8" name="Google Shape;6988;p75"/>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7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7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7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7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7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4" name="Google Shape;6994;p7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5" name="Google Shape;6995;p7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7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7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7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7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7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1" name="Google Shape;7001;p75"/>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2" name="Google Shape;7002;p75"/>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7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75"/>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7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6" name="Google Shape;7006;p7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7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7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7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7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1" name="Google Shape;7011;p7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2" name="Google Shape;7012;p7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7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7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75"/>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7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7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8" name="Google Shape;7018;p7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7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75"/>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7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7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7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7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7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7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7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7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7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7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7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7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7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7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75"/>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7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7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7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7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7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7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2" name="Google Shape;7042;p7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7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75"/>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7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75"/>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7" name="Google Shape;7047;p7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8" name="Google Shape;7048;p75"/>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7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75"/>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7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7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7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7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7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7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7" name="Google Shape;7057;p7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7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7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0" name="Google Shape;7060;p7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7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7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7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4" name="Google Shape;7064;p7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5" name="Google Shape;7065;p7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7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7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7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7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7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1" name="Google Shape;7071;p7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2" name="Google Shape;7072;p7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7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7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7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7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7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8" name="Google Shape;7078;p7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9" name="Google Shape;7079;p75"/>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7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7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75"/>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3" name="Google Shape;7083;p7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4" name="Google Shape;7084;p7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7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7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7" name="Google Shape;7087;p7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8" name="Google Shape;7088;p7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7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0" name="Google Shape;7090;p7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1" name="Google Shape;7091;p7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2" name="Google Shape;7092;p7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3" name="Google Shape;7093;p7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7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7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7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7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7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7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0" name="Google Shape;7100;p7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1" name="Google Shape;7101;p7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7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7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7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7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7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7" name="Google Shape;7107;p7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8" name="Google Shape;7108;p7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7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7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7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7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3" name="Google Shape;7113;p7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4" name="Google Shape;7114;p7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7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7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7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7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7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7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7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7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3" name="Google Shape;7123;p7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4" name="Google Shape;7124;p75"/>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7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7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7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7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7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7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7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7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3" name="Google Shape;7133;p7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4" name="Google Shape;7134;p7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7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7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7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7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7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7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1" name="Google Shape;7141;p7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2" name="Google Shape;7142;p7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7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7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7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7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7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8" name="Google Shape;7148;p7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9" name="Google Shape;7149;p7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75"/>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1" name="Google Shape;7151;p7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7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3" name="Google Shape;7153;p7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4" name="Google Shape;7154;p7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5" name="Google Shape;7155;p7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7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7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7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7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7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1" name="Google Shape;7161;p7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2" name="Google Shape;7162;p7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3" name="Google Shape;7163;p75"/>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4" name="Google Shape;7164;p7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5" name="Google Shape;7165;p75"/>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6" name="Google Shape;7166;p7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7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7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75"/>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7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1" name="Google Shape;7171;p7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2" name="Google Shape;7172;p7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7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7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5" name="Google Shape;7175;p7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6" name="Google Shape;7176;p7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7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8" name="Google Shape;7178;p7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9" name="Google Shape;7179;p7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0" name="Google Shape;7180;p7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7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7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7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7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5" name="Google Shape;7185;p7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6" name="Google Shape;7186;p7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7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7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7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7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7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7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7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7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5" name="Google Shape;7195;p7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6" name="Google Shape;7196;p7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7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7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7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7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7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2" name="Google Shape;7202;p75"/>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3" name="Google Shape;7203;p7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7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7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75"/>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7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8" name="Google Shape;7208;p7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9" name="Google Shape;7209;p75"/>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7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7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2" name="Google Shape;7212;p7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3" name="Google Shape;7213;p7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4" name="Google Shape;7214;p7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75"/>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6" name="Google Shape;7216;p7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7" name="Google Shape;7217;p7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7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7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7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7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7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7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7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7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7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7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7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9" name="Google Shape;7229;p7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0" name="Google Shape;7230;p7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1" name="Google Shape;7231;p7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2" name="Google Shape;7232;p75"/>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3" name="Google Shape;7233;p7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4" name="Google Shape;7234;p7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5" name="Google Shape;7235;p7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6" name="Google Shape;7236;p75"/>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7" name="Google Shape;7237;p75"/>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7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7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0" name="Google Shape;7240;p7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1" name="Google Shape;7241;p7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2" name="Google Shape;7242;p7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7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7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7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7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7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7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9" name="Google Shape;7249;p7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7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7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2" name="Google Shape;7252;p7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3" name="Google Shape;7253;p7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4" name="Google Shape;7254;p7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5" name="Google Shape;7255;p7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6" name="Google Shape;7256;p7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7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8" name="Google Shape;7258;p7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9" name="Google Shape;7259;p7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7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7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2" name="Google Shape;7262;p7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7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4" name="Google Shape;7264;p7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5" name="Google Shape;7265;p7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6" name="Google Shape;7266;p7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7" name="Google Shape;7267;p7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8" name="Google Shape;7268;p7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9" name="Google Shape;7269;p7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0" name="Google Shape;7270;p7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1" name="Google Shape;7271;p7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7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3" name="Google Shape;7273;p7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4" name="Google Shape;7274;p7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5" name="Google Shape;7275;p7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6" name="Google Shape;7276;p7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7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7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7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7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1" name="Google Shape;7281;p7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2" name="Google Shape;7282;p7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7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7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7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7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7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7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9" name="Google Shape;7289;p7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0" name="Google Shape;7290;p75"/>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75"/>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7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7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7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7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6" name="Google Shape;7296;p7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7" name="Google Shape;7297;p7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7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7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7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7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7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7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7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7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6" name="Google Shape;7306;p7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7" name="Google Shape;7307;p7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7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7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7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1" name="Google Shape;7311;p7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2" name="Google Shape;7312;p7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7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7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7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6" name="Google Shape;7316;p7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7" name="Google Shape;7317;p7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7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7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7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1" name="Google Shape;7321;p7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2" name="Google Shape;7322;p7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3" name="Google Shape;7323;p7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4" name="Google Shape;7324;p7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5" name="Google Shape;7325;p7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6" name="Google Shape;7326;p7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7" name="Google Shape;7327;p7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8" name="Google Shape;7328;p7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9" name="Google Shape;7329;p7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7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7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7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7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7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7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6" name="Google Shape;7336;p7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7" name="Google Shape;7337;p75"/>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8" name="Google Shape;7338;p7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9" name="Google Shape;7339;p7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7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1" name="Google Shape;7341;p7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2" name="Google Shape;7342;p7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3" name="Google Shape;7343;p7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4" name="Google Shape;7344;p7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7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6" name="Google Shape;7346;p7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7" name="Google Shape;7347;p7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8" name="Google Shape;7348;p7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9" name="Google Shape;7349;p7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0" name="Google Shape;7350;p7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1" name="Google Shape;7351;p7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2" name="Google Shape;7352;p7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7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4" name="Google Shape;7354;p7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5" name="Google Shape;7355;p7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6" name="Google Shape;7356;p7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7" name="Google Shape;7357;p7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8" name="Google Shape;7358;p7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9" name="Google Shape;7359;p7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0" name="Google Shape;7360;p7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1" name="Google Shape;7361;p7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2" name="Google Shape;7362;p7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3" name="Google Shape;7363;p7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4" name="Google Shape;7364;p7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5" name="Google Shape;7365;p7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6" name="Google Shape;7366;p7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7" name="Google Shape;7367;p7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8" name="Google Shape;7368;p7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9" name="Google Shape;7369;p7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0" name="Google Shape;7370;p7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1" name="Google Shape;7371;p7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2" name="Google Shape;7372;p7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7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4" name="Google Shape;7374;p7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5" name="Google Shape;7375;p7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7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7" name="Google Shape;7377;p7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8" name="Google Shape;7378;p7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9" name="Google Shape;7379;p7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0" name="Google Shape;7380;p7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7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2" name="Google Shape;7382;p7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3" name="Google Shape;7383;p7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7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5" name="Google Shape;7385;p7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6" name="Google Shape;7386;p7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7" name="Google Shape;7387;p7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8" name="Google Shape;7388;p75"/>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9" name="Google Shape;7389;p7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0" name="Google Shape;7390;p7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1" name="Google Shape;7391;p7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2" name="Google Shape;7392;p7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3" name="Google Shape;7393;p7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4" name="Google Shape;7394;p75"/>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5" name="Google Shape;7395;p7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6" name="Google Shape;7396;p7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7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8" name="Google Shape;7398;p75"/>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9" name="Google Shape;7399;p75"/>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7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1" name="Google Shape;7401;p7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2" name="Google Shape;7402;p7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7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7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7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6" name="Google Shape;7406;p7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7" name="Google Shape;7407;p7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8" name="Google Shape;7408;p7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9" name="Google Shape;7409;p7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0" name="Google Shape;7410;p7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1" name="Google Shape;7411;p7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2" name="Google Shape;7412;p7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3" name="Google Shape;7413;p7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4" name="Google Shape;7414;p7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5" name="Google Shape;7415;p7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6" name="Google Shape;7416;p7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7" name="Google Shape;7417;p75"/>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8" name="Google Shape;7418;p7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9" name="Google Shape;7419;p7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0" name="Google Shape;7420;p7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1" name="Google Shape;7421;p7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2" name="Google Shape;7422;p7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3" name="Google Shape;7423;p7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4" name="Google Shape;7424;p7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5" name="Google Shape;7425;p7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7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7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8" name="Google Shape;7428;p7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9" name="Google Shape;7429;p7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0" name="Google Shape;7430;p7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1" name="Google Shape;7431;p7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2" name="Google Shape;7432;p7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7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7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5" name="Google Shape;7435;p7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6" name="Google Shape;7436;p7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7" name="Google Shape;7437;p75"/>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8" name="Google Shape;7438;p75"/>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9" name="Google Shape;7439;p7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7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1" name="Google Shape;7441;p7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2" name="Google Shape;7442;p7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3" name="Google Shape;7443;p7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4" name="Google Shape;7444;p7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5" name="Google Shape;7445;p7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6" name="Google Shape;7446;p7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7" name="Google Shape;7447;p7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8" name="Google Shape;7448;p7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9" name="Google Shape;7449;p7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0" name="Google Shape;7450;p7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1" name="Google Shape;7451;p7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2" name="Google Shape;7452;p7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3" name="Google Shape;7453;p7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4" name="Google Shape;7454;p7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5" name="Google Shape;7455;p7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6" name="Google Shape;7456;p7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7" name="Google Shape;7457;p7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8" name="Google Shape;7458;p7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9" name="Google Shape;7459;p7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0" name="Google Shape;7460;p7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1" name="Google Shape;7461;p7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2" name="Google Shape;7462;p7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3" name="Google Shape;7463;p7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4" name="Google Shape;7464;p7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5" name="Google Shape;7465;p7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6" name="Google Shape;7466;p7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7" name="Google Shape;7467;p7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8" name="Google Shape;7468;p7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9" name="Google Shape;7469;p75"/>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0" name="Google Shape;7470;p7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1" name="Google Shape;7471;p7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2" name="Google Shape;7472;p75"/>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3" name="Google Shape;7473;p7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4" name="Google Shape;7474;p7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5" name="Google Shape;7475;p7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6" name="Google Shape;7476;p7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7" name="Google Shape;7477;p7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8" name="Google Shape;7478;p7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9" name="Google Shape;7479;p7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0" name="Google Shape;7480;p7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1" name="Google Shape;7481;p75"/>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2" name="Google Shape;7482;p7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3" name="Google Shape;7483;p7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4" name="Google Shape;7484;p75"/>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5" name="Google Shape;7485;p7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6" name="Google Shape;7486;p75"/>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7" name="Google Shape;7487;p7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8" name="Google Shape;7488;p75"/>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9" name="Google Shape;7489;p7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7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1" name="Google Shape;7491;p7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2" name="Google Shape;7492;p7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7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7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5" name="Google Shape;7495;p7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6" name="Google Shape;7496;p7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7" name="Google Shape;7497;p7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8" name="Google Shape;7498;p7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9" name="Google Shape;7499;p7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0" name="Google Shape;7500;p7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1" name="Google Shape;7501;p7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2" name="Google Shape;7502;p7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7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4" name="Google Shape;7504;p7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5" name="Google Shape;7505;p7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6" name="Google Shape;7506;p7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7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7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9" name="Google Shape;7509;p7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0" name="Google Shape;7510;p7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1" name="Google Shape;7511;p7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2" name="Google Shape;7512;p7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3" name="Google Shape;7513;p7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7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7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7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7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8" name="Google Shape;7518;p7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9" name="Google Shape;7519;p7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7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1" name="Google Shape;7521;p75"/>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2" name="Google Shape;7522;p7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7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7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7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6" name="Google Shape;7526;p7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7" name="Google Shape;7527;p7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7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7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0" name="Google Shape;7530;p7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1" name="Google Shape;7531;p7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2" name="Google Shape;7532;p7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7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4" name="Google Shape;7534;p7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7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6" name="Google Shape;7536;p7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7" name="Google Shape;7537;p7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8" name="Google Shape;7538;p7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9" name="Google Shape;7539;p7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0" name="Google Shape;7540;p7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7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2" name="Google Shape;7542;p7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3" name="Google Shape;7543;p7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4" name="Google Shape;7544;p7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5" name="Google Shape;7545;p7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6" name="Google Shape;7546;p7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7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8" name="Google Shape;7548;p7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9" name="Google Shape;7549;p7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0" name="Google Shape;7550;p7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7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2" name="Google Shape;7552;p7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3" name="Google Shape;7553;p7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4" name="Google Shape;7554;p75"/>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5" name="Google Shape;7555;p7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6" name="Google Shape;7556;p7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7" name="Google Shape;7557;p7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8" name="Google Shape;7558;p7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9" name="Google Shape;7559;p7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0" name="Google Shape;7560;p7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7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7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7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7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5" name="Google Shape;7565;p7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6" name="Google Shape;7566;p7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7" name="Google Shape;7567;p75"/>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7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7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7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1" name="Google Shape;7571;p7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2" name="Google Shape;7572;p7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7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7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7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7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7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8" name="Google Shape;7578;p7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9" name="Google Shape;7579;p7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0" name="Google Shape;7580;p7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1" name="Google Shape;7581;p7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2" name="Google Shape;7582;p7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3" name="Google Shape;7583;p75"/>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4" name="Google Shape;7584;p7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7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6" name="Google Shape;7586;p7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7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75"/>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75"/>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0" name="Google Shape;7590;p75"/>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1" name="Google Shape;7591;p7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7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7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7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5" name="Google Shape;7595;p7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6" name="Google Shape;7596;p7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75"/>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7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7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0" name="Google Shape;7600;p7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1" name="Google Shape;7601;p7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7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3" name="Google Shape;7603;p7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4" name="Google Shape;7604;p7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5" name="Google Shape;7605;p7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6" name="Google Shape;7606;p7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75"/>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8" name="Google Shape;7608;p7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9" name="Google Shape;7609;p7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7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1" name="Google Shape;7611;p7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2" name="Google Shape;7612;p7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3" name="Google Shape;7613;p7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4" name="Google Shape;7614;p7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5" name="Google Shape;7615;p7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6" name="Google Shape;7616;p7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7" name="Google Shape;7617;p7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8" name="Google Shape;7618;p7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9" name="Google Shape;7619;p7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0" name="Google Shape;7620;p7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1" name="Google Shape;7621;p7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2" name="Google Shape;7622;p7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3" name="Google Shape;7623;p7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4" name="Google Shape;7624;p7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5" name="Google Shape;7625;p7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6" name="Google Shape;7626;p7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7" name="Google Shape;7627;p7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8" name="Google Shape;7628;p7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29" name="Google Shape;7629;p7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0" name="Google Shape;7630;p7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1" name="Google Shape;7631;p7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2" name="Google Shape;7632;p7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3" name="Google Shape;7633;p7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4" name="Google Shape;7634;p75"/>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5" name="Google Shape;7635;p7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6" name="Google Shape;7636;p75"/>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7" name="Google Shape;7637;p7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8" name="Google Shape;7638;p75"/>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39" name="Google Shape;7639;p7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0" name="Google Shape;7640;p7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1" name="Google Shape;7641;p7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2" name="Google Shape;7642;p7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3" name="Google Shape;7643;p75"/>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4" name="Google Shape;7644;p75"/>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5" name="Google Shape;7645;p7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6" name="Google Shape;7646;p7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7" name="Google Shape;7647;p7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8" name="Google Shape;7648;p7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49" name="Google Shape;7649;p7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0" name="Google Shape;7650;p7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7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75"/>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7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7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7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6" name="Google Shape;7656;p7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7" name="Google Shape;7657;p7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8" name="Google Shape;7658;p7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9" name="Google Shape;7659;p7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0" name="Google Shape;7660;p7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7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7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3" name="Google Shape;7663;p7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4" name="Google Shape;7664;p7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7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7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7" name="Google Shape;7667;p7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8" name="Google Shape;7668;p7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9" name="Google Shape;7669;p7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0" name="Google Shape;7670;p7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1" name="Google Shape;7671;p7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2" name="Google Shape;7672;p7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3" name="Google Shape;7673;p7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7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5" name="Google Shape;7675;p7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6" name="Google Shape;7676;p7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7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7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7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0" name="Google Shape;7680;p7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1" name="Google Shape;7681;p7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2" name="Google Shape;7682;p7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3" name="Google Shape;7683;p7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4" name="Google Shape;7684;p7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7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6" name="Google Shape;7686;p7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7" name="Google Shape;7687;p7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8" name="Google Shape;7688;p7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9" name="Google Shape;7689;p7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0" name="Google Shape;7690;p7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1" name="Google Shape;7691;p7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2" name="Google Shape;7692;p7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3" name="Google Shape;7693;p7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4" name="Google Shape;7694;p7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5" name="Google Shape;7695;p7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6" name="Google Shape;7696;p7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7" name="Google Shape;7697;p7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7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7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0" name="Google Shape;7700;p7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1" name="Google Shape;7701;p7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2" name="Google Shape;7702;p7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3" name="Google Shape;7703;p7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4" name="Google Shape;7704;p7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7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6" name="Google Shape;7706;p7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7" name="Google Shape;7707;p7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8" name="Google Shape;7708;p7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9" name="Google Shape;7709;p7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0" name="Google Shape;7710;p7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1" name="Google Shape;7711;p7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7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7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4" name="Google Shape;7714;p7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5" name="Google Shape;7715;p7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7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7" name="Google Shape;7717;p7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8" name="Google Shape;7718;p7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9" name="Google Shape;7719;p7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7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75"/>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2" name="Google Shape;7722;p7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3" name="Google Shape;7723;p7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7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5" name="Google Shape;7725;p7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6" name="Google Shape;7726;p75"/>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7" name="Google Shape;7727;p7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8" name="Google Shape;7728;p7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75"/>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7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1" name="Google Shape;7731;p7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2" name="Google Shape;7732;p7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3" name="Google Shape;7733;p7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4" name="Google Shape;7734;p7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5" name="Google Shape;7735;p7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6" name="Google Shape;7736;p7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7" name="Google Shape;7737;p7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7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9" name="Google Shape;7739;p7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0" name="Google Shape;7740;p7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1" name="Google Shape;7741;p7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2" name="Google Shape;7742;p7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3" name="Google Shape;7743;p7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4" name="Google Shape;7744;p7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5" name="Google Shape;7745;p7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7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7" name="Google Shape;7747;p7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8" name="Google Shape;7748;p7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7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0" name="Google Shape;7750;p7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1" name="Google Shape;7751;p7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2" name="Google Shape;7752;p7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3" name="Google Shape;7753;p7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4" name="Google Shape;7754;p7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5" name="Google Shape;7755;p7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6" name="Google Shape;7756;p7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7" name="Google Shape;7757;p7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8" name="Google Shape;7758;p7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9" name="Google Shape;7759;p7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0" name="Google Shape;7760;p7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1" name="Google Shape;7761;p7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2" name="Google Shape;7762;p7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3" name="Google Shape;7763;p7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4" name="Google Shape;7764;p7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5" name="Google Shape;7765;p7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7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7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7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7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0" name="Google Shape;7770;p7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1" name="Google Shape;7771;p7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7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3" name="Google Shape;7773;p7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4" name="Google Shape;7774;p7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7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6" name="Google Shape;7776;p7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7" name="Google Shape;7777;p7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7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9" name="Google Shape;7779;p7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0" name="Google Shape;7780;p7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1" name="Google Shape;7781;p7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7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7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7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5" name="Google Shape;7785;p7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6" name="Google Shape;7786;p7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7" name="Google Shape;7787;p7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8" name="Google Shape;7788;p7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7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0" name="Google Shape;7790;p7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1" name="Google Shape;7791;p7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7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7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7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5" name="Google Shape;7795;p7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6" name="Google Shape;7796;p7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7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7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7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7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7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2" name="Google Shape;7802;p7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3" name="Google Shape;7803;p7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7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5" name="Google Shape;7805;p7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6" name="Google Shape;7806;p7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7" name="Google Shape;7807;p7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7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7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0" name="Google Shape;7810;p7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1" name="Google Shape;7811;p7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2" name="Google Shape;7812;p7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3" name="Google Shape;7813;p7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7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5" name="Google Shape;7815;p7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6" name="Google Shape;7816;p7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7" name="Google Shape;7817;p7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7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7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7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1" name="Google Shape;7821;p7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2" name="Google Shape;7822;p7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3" name="Google Shape;7823;p7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4" name="Google Shape;7824;p7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5" name="Google Shape;7825;p7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7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7" name="Google Shape;7827;p7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8" name="Google Shape;7828;p7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7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0" name="Google Shape;7830;p7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1" name="Google Shape;7831;p7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2" name="Google Shape;7832;p7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3" name="Google Shape;7833;p7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4" name="Google Shape;7834;p75"/>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7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6" name="Google Shape;7836;p7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7" name="Google Shape;7837;p7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7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9" name="Google Shape;7839;p7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0" name="Google Shape;7840;p7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1" name="Google Shape;7841;p7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2" name="Google Shape;7842;p7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3" name="Google Shape;7843;p7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7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7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6" name="Google Shape;7846;p7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7" name="Google Shape;7847;p7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8" name="Google Shape;7848;p7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9" name="Google Shape;7849;p7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7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1" name="Google Shape;7851;p7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2" name="Google Shape;7852;p7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7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4" name="Google Shape;7854;p7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5" name="Google Shape;7855;p7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6" name="Google Shape;7856;p7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7" name="Google Shape;7857;p7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7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9" name="Google Shape;7859;p7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0" name="Google Shape;7860;p7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1" name="Google Shape;7861;p7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2" name="Google Shape;7862;p7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3" name="Google Shape;7863;p7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4" name="Google Shape;7864;p7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5" name="Google Shape;7865;p7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6" name="Google Shape;7866;p7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7" name="Google Shape;7867;p7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8" name="Google Shape;7868;p7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9" name="Google Shape;7869;p7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0" name="Google Shape;7870;p7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1" name="Google Shape;7871;p7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2" name="Google Shape;7872;p7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3" name="Google Shape;7873;p7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4" name="Google Shape;7874;p7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5" name="Google Shape;7875;p7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6" name="Google Shape;7876;p7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7" name="Google Shape;7877;p7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8" name="Google Shape;7878;p7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9" name="Google Shape;7879;p75"/>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0" name="Google Shape;7880;p7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1" name="Google Shape;7881;p7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2" name="Google Shape;7882;p7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3" name="Google Shape;7883;p7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4" name="Google Shape;7884;p7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5" name="Google Shape;7885;p7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6" name="Google Shape;7886;p7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7" name="Google Shape;7887;p7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8" name="Google Shape;7888;p7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9" name="Google Shape;7889;p7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0" name="Google Shape;7890;p7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1" name="Google Shape;7891;p7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2" name="Google Shape;7892;p7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3" name="Google Shape;7893;p7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4" name="Google Shape;7894;p7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5" name="Google Shape;7895;p7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6" name="Google Shape;7896;p7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7" name="Google Shape;7897;p7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8" name="Google Shape;7898;p7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9" name="Google Shape;7899;p7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0" name="Google Shape;7900;p7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1" name="Google Shape;7901;p7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2" name="Google Shape;7902;p7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3" name="Google Shape;7903;p7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4" name="Google Shape;7904;p7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5" name="Google Shape;7905;p7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6" name="Google Shape;7906;p7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7" name="Google Shape;7907;p7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8" name="Google Shape;7908;p7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9" name="Google Shape;7909;p7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0" name="Google Shape;7910;p7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1" name="Google Shape;7911;p7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2" name="Google Shape;7912;p7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3" name="Google Shape;7913;p7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4" name="Google Shape;7914;p7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5" name="Google Shape;7915;p7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6" name="Google Shape;7916;p7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7" name="Google Shape;7917;p7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8" name="Google Shape;7918;p7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9" name="Google Shape;7919;p7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0" name="Google Shape;7920;p7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1" name="Google Shape;7921;p7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2" name="Google Shape;7922;p7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3" name="Google Shape;7923;p7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4" name="Google Shape;7924;p7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5" name="Google Shape;7925;p7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6" name="Google Shape;7926;p7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7" name="Google Shape;7927;p7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8" name="Google Shape;7928;p7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9" name="Google Shape;7929;p7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0" name="Google Shape;7930;p7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1" name="Google Shape;7931;p7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2" name="Google Shape;7932;p75"/>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3" name="Google Shape;7933;p7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4" name="Google Shape;7934;p7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5" name="Google Shape;7935;p7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6" name="Google Shape;7936;p7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7" name="Google Shape;7937;p7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8" name="Google Shape;7938;p7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9" name="Google Shape;7939;p7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0" name="Google Shape;7940;p7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1" name="Google Shape;7941;p7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2" name="Google Shape;7942;p7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3" name="Google Shape;7943;p7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4" name="Google Shape;7944;p7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5" name="Google Shape;7945;p7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6" name="Google Shape;7946;p7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7" name="Google Shape;7947;p7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8" name="Google Shape;7948;p7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9" name="Google Shape;7949;p7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0" name="Google Shape;7950;p7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1" name="Google Shape;7951;p7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2" name="Google Shape;7952;p7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3" name="Google Shape;7953;p7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4" name="Google Shape;7954;p7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5" name="Google Shape;7955;p7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6" name="Google Shape;7956;p75"/>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7" name="Google Shape;7957;p75"/>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8" name="Google Shape;7958;p75"/>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9" name="Google Shape;7959;p7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0" name="Google Shape;7960;p7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1" name="Google Shape;7961;p7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2" name="Google Shape;7962;p7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3" name="Google Shape;7963;p7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4" name="Google Shape;7964;p7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5" name="Google Shape;7965;p7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6" name="Google Shape;7966;p7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7" name="Google Shape;7967;p75"/>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8" name="Google Shape;7968;p7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9" name="Google Shape;7969;p7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0" name="Google Shape;7970;p7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1" name="Google Shape;7971;p7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2" name="Google Shape;7972;p7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3" name="Google Shape;7973;p7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4" name="Google Shape;7974;p7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5" name="Google Shape;7975;p7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6" name="Google Shape;7976;p7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7" name="Google Shape;7977;p7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8" name="Google Shape;7978;p7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9" name="Google Shape;7979;p7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0" name="Google Shape;7980;p7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1" name="Google Shape;7981;p7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2" name="Google Shape;7982;p7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3" name="Google Shape;7983;p7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4" name="Google Shape;7984;p7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5" name="Google Shape;7985;p7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6" name="Google Shape;7986;p7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7" name="Google Shape;7987;p7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8" name="Google Shape;7988;p7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9" name="Google Shape;7989;p7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0" name="Google Shape;7990;p7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1" name="Google Shape;7991;p7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2" name="Google Shape;7992;p7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3" name="Google Shape;7993;p7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4" name="Google Shape;7994;p7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5" name="Google Shape;7995;p7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6" name="Google Shape;7996;p7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7" name="Google Shape;7997;p7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8" name="Google Shape;7998;p7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9" name="Google Shape;7999;p7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0" name="Google Shape;8000;p7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1" name="Google Shape;8001;p7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2" name="Google Shape;8002;p7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3" name="Google Shape;8003;p7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4" name="Google Shape;8004;p7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5" name="Google Shape;8005;p7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6" name="Google Shape;8006;p75"/>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7" name="Google Shape;8007;p7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8" name="Google Shape;8008;p75"/>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9" name="Google Shape;8009;p7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0" name="Google Shape;8010;p75"/>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1" name="Google Shape;8011;p7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2" name="Google Shape;8012;p7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3" name="Google Shape;8013;p7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4" name="Google Shape;8014;p7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5" name="Google Shape;8015;p7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6" name="Google Shape;8016;p7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7" name="Google Shape;8017;p7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8" name="Google Shape;8018;p7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9" name="Google Shape;8019;p7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0" name="Google Shape;8020;p75"/>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1" name="Google Shape;8021;p7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2" name="Google Shape;8022;p7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3" name="Google Shape;8023;p7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4" name="Google Shape;8024;p7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5" name="Google Shape;8025;p7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6" name="Google Shape;8026;p7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7" name="Google Shape;8027;p7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8" name="Google Shape;8028;p7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9" name="Google Shape;8029;p7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0" name="Google Shape;8030;p7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1" name="Google Shape;8031;p7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2" name="Google Shape;8032;p7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3" name="Google Shape;8033;p7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4" name="Google Shape;8034;p7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5" name="Google Shape;8035;p7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6" name="Google Shape;8036;p7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7" name="Google Shape;8037;p7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8" name="Google Shape;8038;p7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9" name="Google Shape;8039;p7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0" name="Google Shape;8040;p7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1" name="Google Shape;8041;p7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2" name="Google Shape;8042;p7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3" name="Google Shape;8043;p7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4" name="Google Shape;8044;p7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5" name="Google Shape;8045;p7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6" name="Google Shape;8046;p7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7" name="Google Shape;8047;p7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8" name="Google Shape;8048;p7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9" name="Google Shape;8049;p7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0" name="Google Shape;8050;p7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1" name="Google Shape;8051;p7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2" name="Google Shape;8052;p7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3" name="Google Shape;8053;p7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4" name="Google Shape;8054;p7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5" name="Google Shape;8055;p7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6" name="Google Shape;8056;p75"/>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7" name="Google Shape;8057;p75"/>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8" name="Google Shape;8058;p7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9" name="Google Shape;8059;p75"/>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0" name="Google Shape;8060;p75"/>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1" name="Google Shape;8061;p75"/>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2" name="Google Shape;8062;p7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3" name="Google Shape;8063;p7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4" name="Google Shape;8064;p7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5" name="Google Shape;8065;p7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6" name="Google Shape;8066;p7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7" name="Google Shape;8067;p7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8" name="Google Shape;8068;p75"/>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9" name="Google Shape;8069;p75"/>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0" name="Google Shape;8070;p7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1" name="Google Shape;8071;p7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2" name="Google Shape;8072;p75"/>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3" name="Google Shape;8073;p7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4" name="Google Shape;8074;p7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5" name="Google Shape;8075;p7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6" name="Google Shape;8076;p7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7" name="Google Shape;8077;p7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8" name="Google Shape;8078;p7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9" name="Google Shape;8079;p7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0" name="Google Shape;8080;p7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1" name="Google Shape;8081;p7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2" name="Google Shape;8082;p7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3" name="Google Shape;8083;p7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4" name="Google Shape;8084;p7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5" name="Google Shape;8085;p7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6" name="Google Shape;8086;p7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7" name="Google Shape;8087;p7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8" name="Google Shape;8088;p7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9" name="Google Shape;8089;p7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0" name="Google Shape;8090;p7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1" name="Google Shape;8091;p7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2" name="Google Shape;8092;p7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3" name="Google Shape;8093;p7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4" name="Google Shape;8094;p7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5" name="Google Shape;8095;p7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6" name="Google Shape;8096;p7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7" name="Google Shape;8097;p7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8" name="Google Shape;8098;p7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9" name="Google Shape;8099;p7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0" name="Google Shape;8100;p7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1" name="Google Shape;8101;p7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2" name="Google Shape;8102;p7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3" name="Google Shape;8103;p7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4" name="Google Shape;8104;p7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5" name="Google Shape;8105;p7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6" name="Google Shape;8106;p7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7" name="Google Shape;8107;p7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8" name="Google Shape;8108;p75"/>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9" name="Google Shape;8109;p7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0" name="Google Shape;8110;p7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1" name="Google Shape;8111;p7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2" name="Google Shape;8112;p75"/>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3" name="Google Shape;8113;p75"/>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4" name="Google Shape;8114;p75"/>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5" name="Google Shape;8115;p7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6" name="Google Shape;8116;p75"/>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7" name="Google Shape;8117;p7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8" name="Google Shape;8118;p7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9" name="Google Shape;8119;p75"/>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0" name="Google Shape;8120;p7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1" name="Google Shape;8121;p7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2" name="Google Shape;8122;p75"/>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3" name="Google Shape;8123;p75"/>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4" name="Google Shape;8124;p7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5" name="Google Shape;8125;p7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6" name="Google Shape;8126;p7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7" name="Google Shape;8127;p7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8" name="Google Shape;8128;p7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9" name="Google Shape;8129;p7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0" name="Google Shape;8130;p7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1" name="Google Shape;8131;p7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2" name="Google Shape;8132;p7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3" name="Google Shape;8133;p7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4" name="Google Shape;8134;p7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5" name="Google Shape;8135;p7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6" name="Google Shape;8136;p7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7" name="Google Shape;8137;p75"/>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8" name="Google Shape;8138;p7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9" name="Google Shape;8139;p7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0" name="Google Shape;8140;p7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1" name="Google Shape;8141;p7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2" name="Google Shape;8142;p7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3" name="Google Shape;8143;p7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4" name="Google Shape;8144;p75"/>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5" name="Google Shape;8145;p7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6" name="Google Shape;8146;p7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7" name="Google Shape;8147;p7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8" name="Google Shape;8148;p7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9" name="Google Shape;8149;p7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0" name="Google Shape;8150;p7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1" name="Google Shape;8151;p7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2" name="Google Shape;8152;p7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3" name="Google Shape;8153;p7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4" name="Google Shape;8154;p7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5" name="Google Shape;8155;p75"/>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6" name="Google Shape;8156;p7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7" name="Google Shape;8157;p7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8" name="Google Shape;8158;p7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9" name="Google Shape;8159;p7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0" name="Google Shape;8160;p7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1" name="Google Shape;8161;p7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2" name="Google Shape;8162;p75"/>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3" name="Google Shape;8163;p7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4" name="Google Shape;8164;p7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5" name="Google Shape;8165;p7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6" name="Google Shape;8166;p7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7" name="Google Shape;8167;p7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8" name="Google Shape;8168;p7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9" name="Google Shape;8169;p75"/>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0" name="Google Shape;8170;p7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1" name="Google Shape;8171;p7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2" name="Google Shape;8172;p7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3" name="Google Shape;8173;p7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4" name="Google Shape;8174;p7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5" name="Google Shape;8175;p7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6" name="Google Shape;8176;p7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7" name="Google Shape;8177;p7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8" name="Google Shape;8178;p7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9" name="Google Shape;8179;p7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0" name="Google Shape;8180;p7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1" name="Google Shape;8181;p7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2" name="Google Shape;8182;p7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3" name="Google Shape;8183;p7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4" name="Google Shape;8184;p7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5" name="Google Shape;8185;p7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6" name="Google Shape;8186;p7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7" name="Google Shape;8187;p75"/>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8" name="Google Shape;8188;p7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9" name="Google Shape;8189;p7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0" name="Google Shape;8190;p7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1" name="Google Shape;8191;p7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2" name="Google Shape;8192;p7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3" name="Google Shape;8193;p7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4" name="Google Shape;8194;p7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5" name="Google Shape;8195;p7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6" name="Google Shape;8196;p7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7" name="Google Shape;8197;p7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8" name="Google Shape;8198;p7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9" name="Google Shape;8199;p7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0" name="Google Shape;8200;p75"/>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1" name="Google Shape;8201;p7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2" name="Google Shape;8202;p7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3" name="Google Shape;8203;p7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4" name="Google Shape;8204;p7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5" name="Google Shape;8205;p7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6" name="Google Shape;8206;p7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7" name="Google Shape;8207;p7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8" name="Google Shape;8208;p7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9" name="Google Shape;8209;p7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0" name="Google Shape;8210;p7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1" name="Google Shape;8211;p7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2" name="Google Shape;8212;p7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3" name="Google Shape;8213;p7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4" name="Google Shape;8214;p75"/>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5" name="Google Shape;8215;p7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6" name="Google Shape;8216;p7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7" name="Google Shape;8217;p7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8" name="Google Shape;8218;p7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9" name="Google Shape;8219;p7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0" name="Google Shape;8220;p7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1" name="Google Shape;8221;p7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2" name="Google Shape;8222;p7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3" name="Google Shape;8223;p7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4" name="Google Shape;8224;p7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5" name="Google Shape;8225;p7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6" name="Google Shape;8226;p7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7" name="Google Shape;8227;p7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8" name="Google Shape;8228;p7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9" name="Google Shape;8229;p7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0" name="Google Shape;8230;p7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1" name="Google Shape;8231;p7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2" name="Google Shape;8232;p7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3" name="Google Shape;8233;p75"/>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4" name="Google Shape;8234;p7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5" name="Google Shape;8235;p7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6" name="Google Shape;8236;p7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7" name="Google Shape;8237;p7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8" name="Google Shape;8238;p7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9" name="Google Shape;8239;p7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0" name="Google Shape;8240;p7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1" name="Google Shape;8241;p7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2" name="Google Shape;8242;p7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3" name="Google Shape;8243;p7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4" name="Google Shape;8244;p7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5" name="Google Shape;8245;p7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6" name="Google Shape;8246;p7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7" name="Google Shape;8247;p7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8" name="Google Shape;8248;p7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9" name="Google Shape;8249;p7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0" name="Google Shape;8250;p7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1" name="Google Shape;8251;p7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2" name="Google Shape;8252;p7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3" name="Google Shape;8253;p7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4" name="Google Shape;8254;p7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5" name="Google Shape;8255;p7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6" name="Google Shape;8256;p7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7" name="Google Shape;8257;p7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8" name="Google Shape;8258;p7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9" name="Google Shape;8259;p7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0" name="Google Shape;8260;p7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1" name="Google Shape;8261;p7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2" name="Google Shape;8262;p7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3" name="Google Shape;8263;p7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4" name="Google Shape;8264;p7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5" name="Google Shape;8265;p7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6" name="Google Shape;8266;p7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7" name="Google Shape;8267;p7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8" name="Google Shape;8268;p7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9" name="Google Shape;8269;p7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0" name="Google Shape;8270;p7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1" name="Google Shape;8271;p7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2" name="Google Shape;8272;p75"/>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3" name="Google Shape;8273;p7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4" name="Google Shape;8274;p7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5" name="Google Shape;8275;p7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6" name="Google Shape;8276;p7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7" name="Google Shape;8277;p7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8" name="Google Shape;8278;p7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9" name="Google Shape;8279;p7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0" name="Google Shape;8280;p7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1" name="Google Shape;8281;p75"/>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2" name="Google Shape;8282;p7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3" name="Google Shape;8283;p7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4" name="Google Shape;8284;p75"/>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5" name="Google Shape;8285;p7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6" name="Google Shape;8286;p7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7" name="Google Shape;8287;p7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8" name="Google Shape;8288;p7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9" name="Google Shape;8289;p7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0" name="Google Shape;8290;p7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1" name="Google Shape;8291;p7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2" name="Google Shape;8292;p7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3" name="Google Shape;8293;p7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4" name="Google Shape;8294;p7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5" name="Google Shape;8295;p7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6" name="Google Shape;8296;p7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7" name="Google Shape;8297;p7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8" name="Google Shape;8298;p7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9" name="Google Shape;8299;p7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0" name="Google Shape;8300;p75"/>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1" name="Google Shape;8301;p7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2" name="Google Shape;8302;p75"/>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3" name="Google Shape;8303;p7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4" name="Google Shape;8304;p7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5" name="Google Shape;8305;p7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6" name="Google Shape;8306;p7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7" name="Google Shape;8307;p75"/>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8" name="Google Shape;8308;p7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9" name="Google Shape;8309;p7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0" name="Google Shape;8310;p7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1" name="Google Shape;8311;p7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2" name="Google Shape;8312;p7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3" name="Google Shape;8313;p7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4" name="Google Shape;8314;p7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5" name="Google Shape;8315;p7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6" name="Google Shape;8316;p7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7" name="Google Shape;8317;p7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8" name="Google Shape;8318;p7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9" name="Google Shape;8319;p75"/>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0" name="Google Shape;8320;p7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1" name="Google Shape;8321;p7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2" name="Google Shape;8322;p75"/>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3" name="Google Shape;8323;p7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4" name="Google Shape;8324;p7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5" name="Google Shape;8325;p7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6" name="Google Shape;8326;p75"/>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7" name="Google Shape;8327;p75"/>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8" name="Google Shape;8328;p75"/>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9" name="Google Shape;8329;p75"/>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0" name="Google Shape;8330;p7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1" name="Google Shape;8331;p7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2" name="Google Shape;8332;p7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3" name="Google Shape;8333;p7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4" name="Google Shape;8334;p7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5" name="Google Shape;8335;p7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6" name="Google Shape;8336;p7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7" name="Google Shape;8337;p75"/>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8" name="Google Shape;8338;p7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9" name="Google Shape;8339;p7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0" name="Google Shape;8340;p7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1" name="Google Shape;8341;p7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2" name="Google Shape;8342;p7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3" name="Google Shape;8343;p7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4" name="Google Shape;8344;p7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5" name="Google Shape;8345;p7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6" name="Google Shape;8346;p7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7" name="Google Shape;8347;p7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8" name="Google Shape;8348;p7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9" name="Google Shape;8349;p7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0" name="Google Shape;8350;p7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1" name="Google Shape;8351;p7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2" name="Google Shape;8352;p75"/>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3" name="Google Shape;8353;p7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4" name="Google Shape;8354;p7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5" name="Google Shape;8355;p75"/>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6" name="Google Shape;8356;p7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7" name="Google Shape;8357;p75"/>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8" name="Google Shape;8358;p7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9" name="Google Shape;8359;p7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0" name="Google Shape;8360;p7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1" name="Google Shape;8361;p7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2" name="Google Shape;8362;p7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3" name="Google Shape;8363;p7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4" name="Google Shape;8364;p7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5" name="Google Shape;8365;p7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6" name="Google Shape;8366;p7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7" name="Google Shape;8367;p7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8" name="Google Shape;8368;p75"/>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9" name="Google Shape;8369;p75"/>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0" name="Google Shape;8370;p75"/>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1" name="Google Shape;8371;p7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2" name="Google Shape;8372;p7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3" name="Google Shape;8373;p7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4" name="Google Shape;8374;p7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5" name="Google Shape;8375;p7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6" name="Google Shape;8376;p7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7" name="Google Shape;8377;p7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8" name="Google Shape;8378;p7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9" name="Google Shape;8379;p7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0" name="Google Shape;8380;p7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1" name="Google Shape;8381;p7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2" name="Google Shape;8382;p7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3" name="Google Shape;8383;p7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4" name="Google Shape;8384;p7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5" name="Google Shape;8385;p7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6" name="Google Shape;8386;p7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7" name="Google Shape;8387;p7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8" name="Google Shape;8388;p7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9" name="Google Shape;8389;p7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0" name="Google Shape;8390;p75"/>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1" name="Google Shape;8391;p7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2" name="Google Shape;8392;p75"/>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3" name="Google Shape;8393;p7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4" name="Google Shape;8394;p7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5" name="Google Shape;8395;p7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6" name="Google Shape;8396;p7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7" name="Google Shape;8397;p7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8" name="Google Shape;8398;p7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9" name="Google Shape;8399;p7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0" name="Google Shape;8400;p7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1" name="Google Shape;8401;p7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2" name="Google Shape;8402;p75"/>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3" name="Google Shape;8403;p75"/>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4" name="Google Shape;8404;p7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5" name="Google Shape;8405;p7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6" name="Google Shape;8406;p7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7" name="Google Shape;8407;p7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8" name="Google Shape;8408;p7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9" name="Google Shape;8409;p7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0" name="Google Shape;8410;p7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1" name="Google Shape;8411;p7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2" name="Google Shape;8412;p7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3" name="Google Shape;8413;p7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4" name="Google Shape;8414;p7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5" name="Google Shape;8415;p7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6" name="Google Shape;8416;p7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7" name="Google Shape;8417;p7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8" name="Google Shape;8418;p7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9" name="Google Shape;8419;p7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0" name="Google Shape;8420;p7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1" name="Google Shape;8421;p7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2" name="Google Shape;8422;p7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3" name="Google Shape;8423;p7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4" name="Google Shape;8424;p7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5" name="Google Shape;8425;p7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6" name="Google Shape;8426;p7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7" name="Google Shape;8427;p7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8" name="Google Shape;8428;p7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9" name="Google Shape;8429;p7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0" name="Google Shape;8430;p7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1" name="Google Shape;8431;p7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2" name="Google Shape;8432;p7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3" name="Google Shape;8433;p7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4" name="Google Shape;8434;p7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5" name="Google Shape;8435;p7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6" name="Google Shape;8436;p7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7" name="Google Shape;8437;p7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8" name="Google Shape;8438;p7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9" name="Google Shape;8439;p7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0" name="Google Shape;8440;p7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1" name="Google Shape;8441;p7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2" name="Google Shape;8442;p75"/>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3" name="Google Shape;8443;p7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4" name="Google Shape;8444;p7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5" name="Google Shape;8445;p7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6" name="Google Shape;8446;p7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7" name="Google Shape;8447;p7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8" name="Google Shape;8448;p7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9" name="Google Shape;8449;p7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0" name="Google Shape;8450;p75"/>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1" name="Google Shape;8451;p7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2" name="Google Shape;8452;p7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3" name="Google Shape;8453;p7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4" name="Google Shape;8454;p7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5" name="Google Shape;8455;p7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6" name="Google Shape;8456;p75"/>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7" name="Google Shape;8457;p7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8" name="Google Shape;8458;p7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9" name="Google Shape;8459;p7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0" name="Google Shape;8460;p7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1" name="Google Shape;8461;p7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2" name="Google Shape;8462;p7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3" name="Google Shape;8463;p7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4" name="Google Shape;8464;p7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5" name="Google Shape;8465;p75"/>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6" name="Google Shape;8466;p7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7" name="Google Shape;8467;p7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8" name="Google Shape;8468;p7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9" name="Google Shape;8469;p7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0" name="Google Shape;8470;p7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1" name="Google Shape;8471;p7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2" name="Google Shape;8472;p7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3" name="Google Shape;8473;p7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4" name="Google Shape;8474;p7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5" name="Google Shape;8475;p7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6" name="Google Shape;8476;p7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7" name="Google Shape;8477;p7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8" name="Google Shape;8478;p7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9" name="Google Shape;8479;p7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0" name="Google Shape;8480;p7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1" name="Google Shape;8481;p7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2" name="Google Shape;8482;p7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3" name="Google Shape;8483;p7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4" name="Google Shape;8484;p7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5" name="Google Shape;8485;p7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6" name="Google Shape;8486;p7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7" name="Google Shape;8487;p7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8" name="Google Shape;8488;p7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9" name="Google Shape;8489;p7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0" name="Google Shape;8490;p7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1" name="Google Shape;8491;p7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2" name="Google Shape;8492;p7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3" name="Google Shape;8493;p7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4" name="Google Shape;8494;p7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5" name="Google Shape;8495;p7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6" name="Google Shape;8496;p7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7" name="Google Shape;8497;p75"/>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8" name="Google Shape;8498;p75"/>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9" name="Google Shape;8499;p7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0" name="Google Shape;8500;p7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1" name="Google Shape;8501;p7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2" name="Google Shape;8502;p7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3" name="Google Shape;8503;p7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4" name="Google Shape;8504;p7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5" name="Google Shape;8505;p7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6" name="Google Shape;8506;p7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7" name="Google Shape;8507;p7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8" name="Google Shape;8508;p7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9" name="Google Shape;8509;p7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0" name="Google Shape;8510;p7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1" name="Google Shape;8511;p7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2" name="Google Shape;8512;p7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3" name="Google Shape;8513;p75"/>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4" name="Google Shape;8514;p7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5" name="Google Shape;8515;p7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6" name="Google Shape;8516;p7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7" name="Google Shape;8517;p7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8" name="Google Shape;8518;p7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9" name="Google Shape;8519;p7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0" name="Google Shape;8520;p7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1" name="Google Shape;8521;p7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2" name="Google Shape;8522;p7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3" name="Google Shape;8523;p7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4" name="Google Shape;8524;p7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5" name="Google Shape;8525;p7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6" name="Google Shape;8526;p7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7" name="Google Shape;8527;p7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8" name="Google Shape;8528;p7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9" name="Google Shape;8529;p7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0" name="Google Shape;8530;p7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1" name="Google Shape;8531;p7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2" name="Google Shape;8532;p7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3" name="Google Shape;8533;p7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4" name="Google Shape;8534;p7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5" name="Google Shape;8535;p7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6" name="Google Shape;8536;p7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7" name="Google Shape;8537;p7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8" name="Google Shape;8538;p7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9" name="Google Shape;8539;p7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0" name="Google Shape;8540;p7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1" name="Google Shape;8541;p7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2" name="Google Shape;8542;p7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3" name="Google Shape;8543;p7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4" name="Google Shape;8544;p7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5" name="Google Shape;8545;p7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6" name="Google Shape;8546;p7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7" name="Google Shape;8547;p7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8" name="Google Shape;8548;p7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9" name="Google Shape;8549;p7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0" name="Google Shape;8550;p7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1" name="Google Shape;8551;p7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2" name="Google Shape;8552;p7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3" name="Google Shape;8553;p7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4" name="Google Shape;8554;p7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5" name="Google Shape;8555;p7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6" name="Google Shape;8556;p7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7" name="Google Shape;8557;p7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8" name="Google Shape;8558;p7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9" name="Google Shape;8559;p7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0" name="Google Shape;8560;p7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1" name="Google Shape;8561;p7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2" name="Google Shape;8562;p7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3" name="Google Shape;8563;p7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4" name="Google Shape;8564;p7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5" name="Google Shape;8565;p7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6" name="Google Shape;8566;p7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7" name="Google Shape;8567;p7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8" name="Google Shape;8568;p7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9" name="Google Shape;8569;p7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0" name="Google Shape;8570;p7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1" name="Google Shape;8571;p7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2" name="Google Shape;8572;p7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3" name="Google Shape;8573;p7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4" name="Google Shape;8574;p7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5" name="Google Shape;8575;p7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6" name="Google Shape;8576;p7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7" name="Google Shape;8577;p75"/>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8" name="Google Shape;8578;p7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9" name="Google Shape;8579;p7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0" name="Google Shape;8580;p7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1" name="Google Shape;8581;p7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2" name="Google Shape;8582;p7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3" name="Google Shape;8583;p7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4" name="Google Shape;8584;p7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5" name="Google Shape;8585;p7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6" name="Google Shape;8586;p7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7" name="Google Shape;8587;p7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8" name="Google Shape;8588;p7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9" name="Google Shape;8589;p7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0" name="Google Shape;8590;p7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1" name="Google Shape;8591;p7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2" name="Google Shape;8592;p7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3" name="Google Shape;8593;p7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4" name="Google Shape;8594;p7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5" name="Google Shape;8595;p7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6" name="Google Shape;8596;p7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7" name="Google Shape;8597;p7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8" name="Google Shape;8598;p7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9" name="Google Shape;8599;p7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0" name="Google Shape;8600;p7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1" name="Google Shape;8601;p7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2" name="Google Shape;8602;p7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3" name="Google Shape;8603;p7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4" name="Google Shape;8604;p7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5" name="Google Shape;8605;p7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6" name="Google Shape;8606;p7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7" name="Google Shape;8607;p7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8" name="Google Shape;8608;p7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9" name="Google Shape;8609;p7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0" name="Google Shape;8610;p7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1" name="Google Shape;8611;p7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2" name="Google Shape;8612;p7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3" name="Google Shape;8613;p7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4" name="Google Shape;8614;p7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5" name="Google Shape;8615;p7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6" name="Google Shape;8616;p75"/>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7" name="Google Shape;8617;p75"/>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8" name="Google Shape;8618;p7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9" name="Google Shape;8619;p7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0" name="Google Shape;8620;p7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1" name="Google Shape;8621;p7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2" name="Google Shape;8622;p7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3" name="Google Shape;8623;p75"/>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4" name="Google Shape;8624;p7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5" name="Google Shape;8625;p7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6" name="Google Shape;8626;p7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7" name="Google Shape;8627;p7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8" name="Google Shape;8628;p7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9" name="Google Shape;8629;p7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0" name="Google Shape;8630;p7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1" name="Google Shape;8631;p7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2" name="Google Shape;8632;p7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3" name="Google Shape;8633;p7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4" name="Google Shape;8634;p7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5" name="Google Shape;8635;p7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6" name="Google Shape;8636;p7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7" name="Google Shape;8637;p7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8" name="Google Shape;8638;p7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9" name="Google Shape;8639;p7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0" name="Google Shape;8640;p7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1" name="Google Shape;8641;p7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2" name="Google Shape;8642;p7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3" name="Google Shape;8643;p7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4" name="Google Shape;8644;p7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5" name="Google Shape;8645;p7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6" name="Google Shape;8646;p7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7" name="Google Shape;8647;p7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8" name="Google Shape;8648;p7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9" name="Google Shape;8649;p7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0" name="Google Shape;8650;p7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1" name="Google Shape;8651;p7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2" name="Google Shape;8652;p7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3" name="Google Shape;8653;p7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4" name="Google Shape;8654;p7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5" name="Google Shape;8655;p75"/>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6" name="Google Shape;8656;p7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7" name="Google Shape;8657;p7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8" name="Google Shape;8658;p7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9" name="Google Shape;8659;p7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0" name="Google Shape;8660;p7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1" name="Google Shape;8661;p7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2" name="Google Shape;8662;p7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3" name="Google Shape;8663;p7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4" name="Google Shape;8664;p75"/>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5" name="Google Shape;8665;p7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6" name="Google Shape;8666;p7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7" name="Google Shape;8667;p7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8" name="Google Shape;8668;p7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9" name="Google Shape;8669;p7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0" name="Google Shape;8670;p7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1" name="Google Shape;8671;p7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2" name="Google Shape;8672;p7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3" name="Google Shape;8673;p7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4" name="Google Shape;8674;p7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5" name="Google Shape;8675;p7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6" name="Google Shape;8676;p7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7" name="Google Shape;8677;p7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8" name="Google Shape;8678;p75"/>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9" name="Google Shape;8679;p7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0" name="Google Shape;8680;p7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1" name="Google Shape;8681;p7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2" name="Google Shape;8682;p7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3" name="Google Shape;8683;p7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4" name="Google Shape;8684;p7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5" name="Google Shape;8685;p7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6" name="Google Shape;8686;p7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7" name="Google Shape;8687;p75"/>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8" name="Google Shape;8688;p7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9" name="Google Shape;8689;p7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0" name="Google Shape;8690;p7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1" name="Google Shape;8691;p7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2" name="Google Shape;8692;p75"/>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3" name="Google Shape;8693;p7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4" name="Google Shape;8694;p7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5" name="Google Shape;8695;p7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6" name="Google Shape;8696;p7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7" name="Google Shape;8697;p7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8" name="Google Shape;8698;p7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9" name="Google Shape;8699;p7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0" name="Google Shape;8700;p7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1" name="Google Shape;8701;p7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2" name="Google Shape;8702;p7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3" name="Google Shape;8703;p7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4" name="Google Shape;8704;p7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5" name="Google Shape;8705;p7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6" name="Google Shape;8706;p7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7" name="Google Shape;8707;p7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8" name="Google Shape;8708;p7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9" name="Google Shape;8709;p7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0" name="Google Shape;8710;p7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1" name="Google Shape;8711;p7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2" name="Google Shape;8712;p7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3" name="Google Shape;8713;p7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4" name="Google Shape;8714;p7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5" name="Google Shape;8715;p7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6" name="Google Shape;8716;p7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7" name="Google Shape;8717;p7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8" name="Google Shape;8718;p7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9" name="Google Shape;8719;p7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0" name="Google Shape;8720;p7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1" name="Google Shape;8721;p7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2" name="Google Shape;8722;p7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3" name="Google Shape;8723;p7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4" name="Google Shape;8724;p7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5" name="Google Shape;8725;p7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6" name="Google Shape;8726;p7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7" name="Google Shape;8727;p7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8" name="Google Shape;8728;p7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9" name="Google Shape;8729;p7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0" name="Google Shape;8730;p7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1" name="Google Shape;8731;p7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2" name="Google Shape;8732;p7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3" name="Google Shape;8733;p7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4" name="Google Shape;8734;p7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5" name="Google Shape;8735;p7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6" name="Google Shape;8736;p7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7" name="Google Shape;8737;p7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8" name="Google Shape;8738;p7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9" name="Google Shape;8739;p7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0" name="Google Shape;8740;p7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1" name="Google Shape;8741;p7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2" name="Google Shape;8742;p7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3" name="Google Shape;8743;p7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4" name="Google Shape;8744;p7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5" name="Google Shape;8745;p7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6" name="Google Shape;8746;p7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7" name="Google Shape;8747;p7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8" name="Google Shape;8748;p7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9" name="Google Shape;8749;p7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0" name="Google Shape;8750;p7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1" name="Google Shape;8751;p7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2" name="Google Shape;8752;p7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3" name="Google Shape;8753;p7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4" name="Google Shape;8754;p7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5" name="Google Shape;8755;p7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6" name="Google Shape;8756;p7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7" name="Google Shape;8757;p7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8" name="Google Shape;8758;p7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9" name="Google Shape;8759;p7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0" name="Google Shape;8760;p7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1" name="Google Shape;8761;p7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2" name="Google Shape;8762;p7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3" name="Google Shape;8763;p7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4" name="Google Shape;8764;p7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5" name="Google Shape;8765;p7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6" name="Google Shape;8766;p7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7" name="Google Shape;8767;p7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8" name="Google Shape;8768;p7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9" name="Google Shape;8769;p7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0" name="Google Shape;8770;p7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1" name="Google Shape;8771;p7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2" name="Google Shape;8772;p7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3" name="Google Shape;8773;p7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4" name="Google Shape;8774;p7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5" name="Google Shape;8775;p7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6" name="Google Shape;8776;p7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7" name="Google Shape;8777;p7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8" name="Google Shape;8778;p75"/>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9" name="Google Shape;8779;p7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0" name="Google Shape;8780;p7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1" name="Google Shape;8781;p7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2" name="Google Shape;8782;p7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3" name="Google Shape;8783;p7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4" name="Google Shape;8784;p7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5" name="Google Shape;8785;p7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6" name="Google Shape;8786;p7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7" name="Google Shape;8787;p7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8" name="Google Shape;8788;p7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9" name="Google Shape;8789;p7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0" name="Google Shape;8790;p7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1" name="Google Shape;8791;p7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2" name="Google Shape;8792;p7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3" name="Google Shape;8793;p7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4" name="Google Shape;8794;p7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5" name="Google Shape;8795;p75"/>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6" name="Google Shape;8796;p7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7" name="Google Shape;8797;p7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8" name="Google Shape;8798;p7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9" name="Google Shape;8799;p7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0" name="Google Shape;8800;p7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1" name="Google Shape;8801;p7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2" name="Google Shape;8802;p7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3" name="Google Shape;8803;p7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4" name="Google Shape;8804;p7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5" name="Google Shape;8805;p7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6" name="Google Shape;8806;p7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7" name="Google Shape;8807;p7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8" name="Google Shape;8808;p7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9" name="Google Shape;8809;p7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0" name="Google Shape;8810;p7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1" name="Google Shape;8811;p7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2" name="Google Shape;8812;p7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3" name="Google Shape;8813;p7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4" name="Google Shape;8814;p7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5" name="Google Shape;8815;p7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6" name="Google Shape;8816;p7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7" name="Google Shape;8817;p7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8" name="Google Shape;8818;p7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9" name="Google Shape;8819;p7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0" name="Google Shape;8820;p7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1" name="Google Shape;8821;p7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2" name="Google Shape;8822;p7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3" name="Google Shape;8823;p7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4" name="Google Shape;8824;p7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5" name="Google Shape;8825;p7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6" name="Google Shape;8826;p7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7" name="Google Shape;8827;p7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8" name="Google Shape;8828;p7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9" name="Google Shape;8829;p7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0" name="Google Shape;8830;p7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1" name="Google Shape;8831;p7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2" name="Google Shape;8832;p7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3" name="Google Shape;8833;p75"/>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4" name="Google Shape;8834;p7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5" name="Google Shape;8835;p7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6" name="Google Shape;8836;p7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7" name="Google Shape;8837;p7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8" name="Google Shape;8838;p7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9" name="Google Shape;8839;p7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0" name="Google Shape;8840;p7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1" name="Google Shape;8841;p7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2" name="Google Shape;8842;p7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3" name="Google Shape;8843;p7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4" name="Google Shape;8844;p7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5" name="Google Shape;8845;p7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6" name="Google Shape;8846;p7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7" name="Google Shape;8847;p7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8" name="Google Shape;8848;p7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9" name="Google Shape;8849;p7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0" name="Google Shape;8850;p7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1" name="Google Shape;8851;p7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2" name="Google Shape;8852;p7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3" name="Google Shape;8853;p7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4" name="Google Shape;8854;p7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5" name="Google Shape;8855;p7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6" name="Google Shape;8856;p7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7" name="Google Shape;8857;p7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8" name="Google Shape;8858;p7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9" name="Google Shape;8859;p7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0" name="Google Shape;8860;p7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1" name="Google Shape;8861;p7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2" name="Google Shape;8862;p75"/>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3" name="Google Shape;8863;p7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4" name="Google Shape;8864;p7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5" name="Google Shape;8865;p7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6" name="Google Shape;8866;p7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7" name="Google Shape;8867;p7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8" name="Google Shape;8868;p7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9" name="Google Shape;8869;p7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0" name="Google Shape;8870;p7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1" name="Google Shape;8871;p75"/>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2" name="Google Shape;8872;p7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3" name="Google Shape;8873;p7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4" name="Google Shape;8874;p7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5" name="Google Shape;8875;p7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6" name="Google Shape;8876;p7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7" name="Google Shape;8877;p7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8" name="Google Shape;8878;p7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9" name="Google Shape;8879;p7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0" name="Google Shape;8880;p7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1" name="Google Shape;8881;p7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2" name="Google Shape;8882;p7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3" name="Google Shape;8883;p7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4" name="Google Shape;8884;p7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5" name="Google Shape;8885;p7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6" name="Google Shape;8886;p7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7" name="Google Shape;8887;p7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8" name="Google Shape;8888;p7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9" name="Google Shape;8889;p7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0" name="Google Shape;8890;p75"/>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1" name="Google Shape;8891;p7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2" name="Google Shape;8892;p7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3" name="Google Shape;8893;p7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4" name="Google Shape;8894;p7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5" name="Google Shape;8895;p7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6" name="Google Shape;8896;p7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7" name="Google Shape;8897;p7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8" name="Google Shape;8898;p7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9" name="Google Shape;8899;p7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0" name="Google Shape;8900;p7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1" name="Google Shape;8901;p75"/>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2" name="Google Shape;8902;p7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3" name="Google Shape;8903;p7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4" name="Google Shape;8904;p7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5" name="Google Shape;8905;p7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6" name="Google Shape;8906;p7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7" name="Google Shape;8907;p7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8" name="Google Shape;8908;p7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9" name="Google Shape;8909;p7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0" name="Google Shape;8910;p7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1" name="Google Shape;8911;p7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2" name="Google Shape;8912;p7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3" name="Google Shape;8913;p7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4" name="Google Shape;8914;p7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5" name="Google Shape;8915;p7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6" name="Google Shape;8916;p7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7" name="Google Shape;8917;p7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8" name="Google Shape;8918;p7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9" name="Google Shape;8919;p7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0" name="Google Shape;8920;p7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1" name="Google Shape;8921;p75"/>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2" name="Google Shape;8922;p7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3" name="Google Shape;8923;p7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4" name="Google Shape;8924;p75"/>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5" name="Google Shape;8925;p7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6" name="Google Shape;8926;p7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7" name="Google Shape;8927;p7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8" name="Google Shape;8928;p7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9" name="Google Shape;8929;p7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0" name="Google Shape;8930;p7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1" name="Google Shape;8931;p7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2" name="Google Shape;8932;p7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3" name="Google Shape;8933;p7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4" name="Google Shape;8934;p7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5" name="Google Shape;8935;p7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6" name="Google Shape;8936;p7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7" name="Google Shape;8937;p7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8" name="Google Shape;8938;p7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9" name="Google Shape;8939;p7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0" name="Google Shape;8940;p7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1" name="Google Shape;8941;p7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2" name="Google Shape;8942;p7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3" name="Google Shape;8943;p7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4" name="Google Shape;8944;p7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5" name="Google Shape;8945;p7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6" name="Google Shape;8946;p7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7" name="Google Shape;8947;p7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8" name="Google Shape;8948;p7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9" name="Google Shape;8949;p7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0" name="Google Shape;8950;p7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1" name="Google Shape;8951;p7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2" name="Google Shape;8952;p7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3" name="Google Shape;8953;p7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4" name="Google Shape;8954;p7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5" name="Google Shape;8955;p7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6" name="Google Shape;8956;p7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7" name="Google Shape;8957;p7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8" name="Google Shape;8958;p7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9" name="Google Shape;8959;p7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0" name="Google Shape;8960;p75"/>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1" name="Google Shape;8961;p75"/>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2" name="Google Shape;8962;p7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3" name="Google Shape;8963;p75"/>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4" name="Google Shape;8964;p7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5" name="Google Shape;8965;p75"/>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6" name="Google Shape;8966;p75"/>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7" name="Google Shape;8967;p7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8" name="Google Shape;8968;p7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9" name="Google Shape;8969;p7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0" name="Google Shape;8970;p7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1" name="Google Shape;8971;p7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2" name="Google Shape;8972;p7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3" name="Google Shape;8973;p7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4" name="Google Shape;8974;p7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5" name="Google Shape;8975;p7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6" name="Google Shape;8976;p7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7" name="Google Shape;8977;p7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8" name="Google Shape;8978;p7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9" name="Google Shape;8979;p7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0" name="Google Shape;8980;p7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1" name="Google Shape;8981;p7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2" name="Google Shape;8982;p7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3" name="Google Shape;8983;p7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4" name="Google Shape;8984;p7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5" name="Google Shape;8985;p7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6" name="Google Shape;8986;p7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7" name="Google Shape;8987;p7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8" name="Google Shape;8988;p7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9" name="Google Shape;8989;p7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0" name="Google Shape;8990;p75"/>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1" name="Google Shape;8991;p7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2" name="Google Shape;8992;p7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7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4" name="Google Shape;8994;p75"/>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5" name="Google Shape;8995;p7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6" name="Google Shape;8996;p7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7" name="Google Shape;8997;p7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8" name="Google Shape;8998;p7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9" name="Google Shape;8999;p7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0" name="Google Shape;9000;p7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1" name="Google Shape;9001;p7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2" name="Google Shape;9002;p7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3" name="Google Shape;9003;p7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4" name="Google Shape;9004;p7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5" name="Google Shape;9005;p7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6" name="Google Shape;9006;p7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7" name="Google Shape;9007;p7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8" name="Google Shape;9008;p7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7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7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1" name="Google Shape;9011;p7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2" name="Google Shape;9012;p7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3" name="Google Shape;9013;p7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4" name="Google Shape;9014;p7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5" name="Google Shape;9015;p7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6" name="Google Shape;9016;p7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7" name="Google Shape;9017;p7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8" name="Google Shape;9018;p7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7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7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1" name="Google Shape;9021;p7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2" name="Google Shape;9022;p7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3" name="Google Shape;9023;p7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4" name="Google Shape;9024;p7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5" name="Google Shape;9025;p7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6" name="Google Shape;9026;p7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7" name="Google Shape;9027;p7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8" name="Google Shape;9028;p7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9" name="Google Shape;9029;p7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0" name="Google Shape;9030;p7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1" name="Google Shape;9031;p7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2" name="Google Shape;9032;p75"/>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3" name="Google Shape;9033;p75"/>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4" name="Google Shape;9034;p75"/>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5" name="Google Shape;9035;p75"/>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6" name="Google Shape;9036;p7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7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8" name="Google Shape;9038;p75"/>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9" name="Google Shape;9039;p7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0" name="Google Shape;9040;p7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1" name="Google Shape;9041;p7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2" name="Google Shape;9042;p7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3" name="Google Shape;9043;p75"/>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4" name="Google Shape;9044;p7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5" name="Google Shape;9045;p75"/>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6" name="Google Shape;9046;p7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7" name="Google Shape;9047;p7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8" name="Google Shape;9048;p7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9" name="Google Shape;9049;p7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0" name="Google Shape;9050;p7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1" name="Google Shape;9051;p7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2" name="Google Shape;9052;p7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7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4" name="Google Shape;9054;p7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5" name="Google Shape;9055;p7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6" name="Google Shape;9056;p7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7" name="Google Shape;9057;p7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8" name="Google Shape;9058;p7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9" name="Google Shape;9059;p7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0" name="Google Shape;9060;p7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1" name="Google Shape;9061;p7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2" name="Google Shape;9062;p7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3" name="Google Shape;9063;p7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4" name="Google Shape;9064;p7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5" name="Google Shape;9065;p7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6" name="Google Shape;9066;p7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7" name="Google Shape;9067;p7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8" name="Google Shape;9068;p7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9" name="Google Shape;9069;p7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0" name="Google Shape;9070;p7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1" name="Google Shape;9071;p7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7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3" name="Google Shape;9073;p7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4" name="Google Shape;9074;p7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5" name="Google Shape;9075;p7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6" name="Google Shape;9076;p7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7" name="Google Shape;9077;p7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8" name="Google Shape;9078;p7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9" name="Google Shape;9079;p7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0" name="Google Shape;9080;p7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1" name="Google Shape;9081;p7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2" name="Google Shape;9082;p7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3" name="Google Shape;9083;p7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4" name="Google Shape;9084;p7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5" name="Google Shape;9085;p7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6" name="Google Shape;9086;p7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7" name="Google Shape;9087;p7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8" name="Google Shape;9088;p7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9" name="Google Shape;9089;p7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0" name="Google Shape;9090;p7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1" name="Google Shape;9091;p7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2" name="Google Shape;9092;p7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3" name="Google Shape;9093;p7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4" name="Google Shape;9094;p7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5" name="Google Shape;9095;p75"/>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6" name="Google Shape;9096;p7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7" name="Google Shape;9097;p7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8" name="Google Shape;9098;p7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9" name="Google Shape;9099;p7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0" name="Google Shape;9100;p7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1" name="Google Shape;9101;p7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2" name="Google Shape;9102;p7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3" name="Google Shape;9103;p7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4" name="Google Shape;9104;p7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5" name="Google Shape;9105;p7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6" name="Google Shape;9106;p7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7" name="Google Shape;9107;p7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8" name="Google Shape;9108;p7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9" name="Google Shape;9109;p7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0" name="Google Shape;9110;p7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1" name="Google Shape;9111;p7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2" name="Google Shape;9112;p7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3" name="Google Shape;9113;p7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4" name="Google Shape;9114;p7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5" name="Google Shape;9115;p7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6" name="Google Shape;9116;p7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7" name="Google Shape;9117;p7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8" name="Google Shape;9118;p7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9" name="Google Shape;9119;p7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0" name="Google Shape;9120;p7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1" name="Google Shape;9121;p7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2" name="Google Shape;9122;p7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3" name="Google Shape;9123;p7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4" name="Google Shape;9124;p7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5" name="Google Shape;9125;p7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6" name="Google Shape;9126;p7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7" name="Google Shape;9127;p7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8" name="Google Shape;9128;p7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9" name="Google Shape;9129;p7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0" name="Google Shape;9130;p7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1" name="Google Shape;9131;p7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2" name="Google Shape;9132;p7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3" name="Google Shape;9133;p7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4" name="Google Shape;9134;p7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5" name="Google Shape;9135;p7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6" name="Google Shape;9136;p7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7" name="Google Shape;9137;p7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8" name="Google Shape;9138;p7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9" name="Google Shape;9139;p7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0" name="Google Shape;9140;p7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1" name="Google Shape;9141;p75"/>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2" name="Google Shape;9142;p7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3" name="Google Shape;9143;p7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4" name="Google Shape;9144;p7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5" name="Google Shape;9145;p7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6" name="Google Shape;9146;p7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7" name="Google Shape;9147;p7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8" name="Google Shape;9148;p7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9" name="Google Shape;9149;p7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0" name="Google Shape;9150;p7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1" name="Google Shape;9151;p7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2" name="Google Shape;9152;p7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3" name="Google Shape;9153;p7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4" name="Google Shape;9154;p7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5" name="Google Shape;9155;p7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6" name="Google Shape;9156;p7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7" name="Google Shape;9157;p7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8" name="Google Shape;9158;p7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9" name="Google Shape;9159;p7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0" name="Google Shape;9160;p7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1" name="Google Shape;9161;p7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2" name="Google Shape;9162;p7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3" name="Google Shape;9163;p7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4" name="Google Shape;9164;p7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5" name="Google Shape;9165;p7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6" name="Google Shape;9166;p7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7" name="Google Shape;9167;p7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8" name="Google Shape;9168;p7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9" name="Google Shape;9169;p7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0" name="Google Shape;9170;p75"/>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1" name="Google Shape;9171;p7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2" name="Google Shape;9172;p7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3" name="Google Shape;9173;p7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4" name="Google Shape;9174;p7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5" name="Google Shape;9175;p7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6" name="Google Shape;9176;p7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7" name="Google Shape;9177;p7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8" name="Google Shape;9178;p7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9" name="Google Shape;9179;p7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0" name="Google Shape;9180;p7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1" name="Google Shape;9181;p7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2" name="Google Shape;9182;p7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3" name="Google Shape;9183;p7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4" name="Google Shape;9184;p7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5" name="Google Shape;9185;p7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6" name="Google Shape;9186;p7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7" name="Google Shape;9187;p7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8" name="Google Shape;9188;p7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9" name="Google Shape;9189;p7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0" name="Google Shape;9190;p7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1" name="Google Shape;9191;p7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2" name="Google Shape;9192;p7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3" name="Google Shape;9193;p7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4" name="Google Shape;9194;p7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5" name="Google Shape;9195;p7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6" name="Google Shape;9196;p7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7" name="Google Shape;9197;p7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8" name="Google Shape;9198;p7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9" name="Google Shape;9199;p7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0" name="Google Shape;9200;p7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1" name="Google Shape;9201;p7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2" name="Google Shape;9202;p7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3" name="Google Shape;9203;p7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4" name="Google Shape;9204;p7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5" name="Google Shape;9205;p7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6" name="Google Shape;9206;p7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7" name="Google Shape;9207;p7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8" name="Google Shape;9208;p7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9" name="Google Shape;9209;p7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0" name="Google Shape;9210;p7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1" name="Google Shape;9211;p7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2" name="Google Shape;9212;p75"/>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3" name="Google Shape;9213;p7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4" name="Google Shape;9214;p7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5" name="Google Shape;9215;p7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6" name="Google Shape;9216;p7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7" name="Google Shape;9217;p7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8" name="Google Shape;9218;p7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9" name="Google Shape;9219;p75"/>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0" name="Google Shape;9220;p7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1" name="Google Shape;9221;p7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2" name="Google Shape;9222;p7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3" name="Google Shape;9223;p7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4" name="Google Shape;9224;p7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5" name="Google Shape;9225;p7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6" name="Google Shape;9226;p7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7" name="Google Shape;9227;p7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8" name="Google Shape;9228;p7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9" name="Google Shape;9229;p7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0" name="Google Shape;9230;p7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1" name="Google Shape;9231;p7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2" name="Google Shape;9232;p7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3" name="Google Shape;9233;p7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4" name="Google Shape;9234;p7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5" name="Google Shape;9235;p7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6" name="Google Shape;9236;p7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7" name="Google Shape;9237;p7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8" name="Google Shape;9238;p7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9" name="Google Shape;9239;p7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0" name="Google Shape;9240;p7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1" name="Google Shape;9241;p7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2" name="Google Shape;9242;p7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3" name="Google Shape;9243;p7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4" name="Google Shape;9244;p7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5" name="Google Shape;9245;p75"/>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6" name="Google Shape;9246;p7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7" name="Google Shape;9247;p7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8" name="Google Shape;9248;p75"/>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9" name="Google Shape;9249;p7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0" name="Google Shape;9250;p7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1" name="Google Shape;9251;p7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2" name="Google Shape;9252;p7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3" name="Google Shape;9253;p7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4" name="Google Shape;9254;p7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5" name="Google Shape;9255;p75"/>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6" name="Google Shape;9256;p75"/>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7" name="Google Shape;9257;p7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8" name="Google Shape;9258;p7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9" name="Google Shape;9259;p7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0" name="Google Shape;9260;p75"/>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1" name="Google Shape;9261;p7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2" name="Google Shape;9262;p7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3" name="Google Shape;9263;p7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4" name="Google Shape;9264;p7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5" name="Google Shape;9265;p7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6" name="Google Shape;9266;p7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7" name="Google Shape;9267;p75"/>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8" name="Google Shape;9268;p75"/>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9" name="Google Shape;9269;p75"/>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0" name="Google Shape;9270;p75"/>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1" name="Google Shape;9271;p7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2" name="Google Shape;9272;p7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3" name="Google Shape;9273;p7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4" name="Google Shape;9274;p7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5" name="Google Shape;9275;p7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6" name="Google Shape;9276;p7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7" name="Google Shape;9277;p7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8" name="Google Shape;9278;p7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9" name="Google Shape;9279;p75"/>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0" name="Google Shape;9280;p7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1" name="Google Shape;9281;p75"/>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2" name="Google Shape;9282;p7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3" name="Google Shape;9283;p7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4" name="Google Shape;9284;p7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5" name="Google Shape;9285;p7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6" name="Google Shape;9286;p7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7" name="Google Shape;9287;p7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8" name="Google Shape;9288;p7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9" name="Google Shape;9289;p7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0" name="Google Shape;9290;p75"/>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1" name="Google Shape;9291;p7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2" name="Google Shape;9292;p7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3" name="Google Shape;9293;p7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4" name="Google Shape;9294;p75"/>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5" name="Google Shape;9295;p7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6" name="Google Shape;9296;p7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7" name="Google Shape;9297;p7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8" name="Google Shape;9298;p7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9" name="Google Shape;9299;p7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0" name="Google Shape;9300;p7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1" name="Google Shape;9301;p7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2" name="Google Shape;9302;p7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3" name="Google Shape;9303;p7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4" name="Google Shape;9304;p7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5" name="Google Shape;9305;p7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6" name="Google Shape;9306;p7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7" name="Google Shape;9307;p7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8" name="Google Shape;9308;p7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9" name="Google Shape;9309;p7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0" name="Google Shape;9310;p7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1" name="Google Shape;9311;p7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2" name="Google Shape;9312;p7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3" name="Google Shape;9313;p7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4" name="Google Shape;9314;p7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5" name="Google Shape;9315;p7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6" name="Google Shape;9316;p7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7" name="Google Shape;9317;p7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8" name="Google Shape;9318;p7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9" name="Google Shape;9319;p7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0" name="Google Shape;9320;p7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1" name="Google Shape;9321;p7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2" name="Google Shape;9322;p7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3" name="Google Shape;9323;p7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4" name="Google Shape;9324;p7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5" name="Google Shape;9325;p7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6" name="Google Shape;9326;p7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7" name="Google Shape;9327;p7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8" name="Google Shape;9328;p7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9" name="Google Shape;9329;p7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0" name="Google Shape;9330;p7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1" name="Google Shape;9331;p7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2" name="Google Shape;9332;p7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3" name="Google Shape;9333;p7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4" name="Google Shape;9334;p7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5" name="Google Shape;9335;p7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6" name="Google Shape;9336;p7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7" name="Google Shape;9337;p7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8" name="Google Shape;9338;p7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9" name="Google Shape;9339;p75"/>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0" name="Google Shape;9340;p7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1" name="Google Shape;9341;p7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2" name="Google Shape;9342;p7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3" name="Google Shape;9343;p7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4" name="Google Shape;9344;p7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5" name="Google Shape;9345;p7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6" name="Google Shape;9346;p7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7" name="Google Shape;9347;p7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8" name="Google Shape;9348;p75"/>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9" name="Google Shape;9349;p75"/>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0" name="Google Shape;9350;p7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1" name="Google Shape;9351;p7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2" name="Google Shape;9352;p7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3" name="Google Shape;9353;p7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4" name="Google Shape;9354;p7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5" name="Google Shape;9355;p7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6" name="Google Shape;9356;p7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7" name="Google Shape;9357;p7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8" name="Google Shape;9358;p7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9" name="Google Shape;9359;p7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0" name="Google Shape;9360;p7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1" name="Google Shape;9361;p7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2" name="Google Shape;9362;p7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3" name="Google Shape;9363;p75"/>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4" name="Google Shape;9364;p75"/>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5" name="Google Shape;9365;p7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6" name="Google Shape;9366;p75"/>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7" name="Google Shape;9367;p7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8" name="Google Shape;9368;p7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9" name="Google Shape;9369;p7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0" name="Google Shape;9370;p7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1" name="Google Shape;9371;p7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2" name="Google Shape;9372;p75"/>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3" name="Google Shape;9373;p7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4" name="Google Shape;9374;p7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5" name="Google Shape;9375;p7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6" name="Google Shape;9376;p7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7" name="Google Shape;9377;p7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8" name="Google Shape;9378;p7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9" name="Google Shape;9379;p7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0" name="Google Shape;9380;p7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1" name="Google Shape;9381;p7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2" name="Google Shape;9382;p75"/>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3" name="Google Shape;9383;p75"/>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4" name="Google Shape;9384;p75"/>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5" name="Google Shape;9385;p7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6" name="Google Shape;9386;p7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7" name="Google Shape;9387;p7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8" name="Google Shape;9388;p7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9" name="Google Shape;9389;p7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0" name="Google Shape;9390;p75"/>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1" name="Google Shape;9391;p7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2" name="Google Shape;9392;p7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3" name="Google Shape;9393;p7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4" name="Google Shape;9394;p7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5" name="Google Shape;9395;p7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6" name="Google Shape;9396;p7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7" name="Google Shape;9397;p7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8" name="Google Shape;9398;p75"/>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9" name="Google Shape;9399;p7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0" name="Google Shape;9400;p7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1" name="Google Shape;9401;p7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2" name="Google Shape;9402;p7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3" name="Google Shape;9403;p7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4" name="Google Shape;9404;p7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5" name="Google Shape;9405;p7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6" name="Google Shape;9406;p7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7" name="Google Shape;9407;p7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8" name="Google Shape;9408;p7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9" name="Google Shape;9409;p75"/>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0" name="Google Shape;9410;p7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1" name="Google Shape;9411;p7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2" name="Google Shape;9412;p7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3" name="Google Shape;9413;p7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4" name="Google Shape;9414;p7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5" name="Google Shape;9415;p7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6" name="Google Shape;9416;p7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7" name="Google Shape;9417;p7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8" name="Google Shape;9418;p7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9" name="Google Shape;9419;p7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0" name="Google Shape;9420;p7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1" name="Google Shape;9421;p7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2" name="Google Shape;9422;p7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3" name="Google Shape;9423;p7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4" name="Google Shape;9424;p7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5" name="Google Shape;9425;p7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6" name="Google Shape;9426;p7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7" name="Google Shape;9427;p7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8" name="Google Shape;9428;p7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9" name="Google Shape;9429;p7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0" name="Google Shape;9430;p7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1" name="Google Shape;9431;p7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2" name="Google Shape;9432;p7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3" name="Google Shape;9433;p7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4" name="Google Shape;9434;p7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5" name="Google Shape;9435;p7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6" name="Google Shape;9436;p7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7" name="Google Shape;9437;p7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8" name="Google Shape;9438;p7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9" name="Google Shape;9439;p7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0" name="Google Shape;9440;p7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1" name="Google Shape;9441;p7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2" name="Google Shape;9442;p7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3" name="Google Shape;9443;p7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4" name="Google Shape;9444;p7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5" name="Google Shape;9445;p7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6" name="Google Shape;9446;p7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7" name="Google Shape;9447;p7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8" name="Google Shape;9448;p7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9" name="Google Shape;9449;p7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0" name="Google Shape;9450;p7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51" name="Google Shape;9451;p75"/>
          <p:cNvGrpSpPr/>
          <p:nvPr/>
        </p:nvGrpSpPr>
        <p:grpSpPr>
          <a:xfrm>
            <a:off x="3450485" y="919691"/>
            <a:ext cx="2310381" cy="1488888"/>
            <a:chOff x="229225" y="549050"/>
            <a:chExt cx="7161750" cy="4615275"/>
          </a:xfrm>
        </p:grpSpPr>
        <p:sp>
          <p:nvSpPr>
            <p:cNvPr id="9452" name="Google Shape;9452;p7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3" name="Google Shape;9453;p7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4" name="Google Shape;9454;p7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5" name="Google Shape;9455;p7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6" name="Google Shape;9456;p7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7" name="Google Shape;9457;p7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8" name="Google Shape;9458;p7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9" name="Google Shape;9459;p7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0" name="Google Shape;9460;p7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1" name="Google Shape;9461;p7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2" name="Google Shape;9462;p7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3" name="Google Shape;9463;p7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4" name="Google Shape;9464;p7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5" name="Google Shape;9465;p7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6" name="Google Shape;9466;p7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7" name="Google Shape;9467;p7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8" name="Google Shape;9468;p7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9" name="Google Shape;9469;p7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0" name="Google Shape;9470;p7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1" name="Google Shape;9471;p7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2" name="Google Shape;9472;p7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3" name="Google Shape;9473;p7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4" name="Google Shape;9474;p7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5" name="Google Shape;9475;p7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6" name="Google Shape;9476;p7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7" name="Google Shape;9477;p7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8" name="Google Shape;9478;p7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9" name="Google Shape;9479;p7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0" name="Google Shape;9480;p7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1" name="Google Shape;9481;p7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2" name="Google Shape;9482;p7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3" name="Google Shape;9483;p7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4" name="Google Shape;9484;p7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5" name="Google Shape;9485;p7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6" name="Google Shape;9486;p7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7" name="Google Shape;9487;p7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8" name="Google Shape;9488;p7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9" name="Google Shape;9489;p7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0" name="Google Shape;9490;p7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1" name="Google Shape;9491;p7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2" name="Google Shape;9492;p7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3" name="Google Shape;9493;p7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4" name="Google Shape;9494;p7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5" name="Google Shape;9495;p7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6" name="Google Shape;9496;p7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7" name="Google Shape;9497;p7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8" name="Google Shape;9498;p7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9" name="Google Shape;9499;p7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0" name="Google Shape;9500;p7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1" name="Google Shape;9501;p7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2" name="Google Shape;9502;p7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3" name="Google Shape;9503;p7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4" name="Google Shape;9504;p7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5" name="Google Shape;9505;p7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6" name="Google Shape;9506;p7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7" name="Google Shape;9507;p7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8" name="Google Shape;9508;p7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9" name="Google Shape;9509;p7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0" name="Google Shape;9510;p7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1" name="Google Shape;9511;p7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2" name="Google Shape;9512;p7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3" name="Google Shape;9513;p7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4" name="Google Shape;9514;p7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5" name="Google Shape;9515;p7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6" name="Google Shape;9516;p7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7" name="Google Shape;9517;p7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8" name="Google Shape;9518;p7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9" name="Google Shape;9519;p7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0" name="Google Shape;9520;p7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1" name="Google Shape;9521;p7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2" name="Google Shape;9522;p7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3" name="Google Shape;9523;p7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4" name="Google Shape;9524;p7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5" name="Google Shape;9525;p7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6" name="Google Shape;9526;p7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7" name="Google Shape;9527;p7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8" name="Google Shape;9528;p7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9" name="Google Shape;9529;p7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0" name="Google Shape;9530;p7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1" name="Google Shape;9531;p7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2" name="Google Shape;9532;p7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3" name="Google Shape;9533;p7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4" name="Google Shape;9534;p7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5" name="Google Shape;9535;p7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6" name="Google Shape;9536;p7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7" name="Google Shape;9537;p7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8" name="Google Shape;9538;p7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9" name="Google Shape;9539;p7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0" name="Google Shape;9540;p7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1" name="Google Shape;9541;p7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2" name="Google Shape;9542;p7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3" name="Google Shape;9543;p7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4" name="Google Shape;9544;p7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5" name="Google Shape;9545;p7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6" name="Google Shape;9546;p7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7" name="Google Shape;9547;p7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8" name="Google Shape;9548;p7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9" name="Google Shape;9549;p7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0" name="Google Shape;9550;p7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1" name="Google Shape;9551;p7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2" name="Google Shape;9552;p7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3" name="Google Shape;9553;p7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4" name="Google Shape;9554;p7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5" name="Google Shape;9555;p7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6" name="Google Shape;9556;p7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7" name="Google Shape;9557;p7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8" name="Google Shape;9558;p7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9" name="Google Shape;9559;p7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0" name="Google Shape;9560;p7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1" name="Google Shape;9561;p7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2" name="Google Shape;9562;p7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3" name="Google Shape;9563;p7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4" name="Google Shape;9564;p7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5" name="Google Shape;9565;p7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6" name="Google Shape;9566;p7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7" name="Google Shape;9567;p7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8" name="Google Shape;9568;p7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69" name="Google Shape;9569;p75"/>
          <p:cNvGrpSpPr/>
          <p:nvPr/>
        </p:nvGrpSpPr>
        <p:grpSpPr>
          <a:xfrm>
            <a:off x="3548403" y="2849588"/>
            <a:ext cx="2310282" cy="1374222"/>
            <a:chOff x="238125" y="732525"/>
            <a:chExt cx="7130500" cy="4241425"/>
          </a:xfrm>
        </p:grpSpPr>
        <p:sp>
          <p:nvSpPr>
            <p:cNvPr id="9570" name="Google Shape;9570;p7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1" name="Google Shape;9571;p7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2" name="Google Shape;9572;p7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3" name="Google Shape;9573;p7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4" name="Google Shape;9574;p7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5" name="Google Shape;9575;p7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6" name="Google Shape;9576;p7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7" name="Google Shape;9577;p7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8" name="Google Shape;9578;p7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9" name="Google Shape;9579;p7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0" name="Google Shape;9580;p7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1" name="Google Shape;9581;p7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2" name="Google Shape;9582;p7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3" name="Google Shape;9583;p7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4" name="Google Shape;9584;p7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5" name="Google Shape;9585;p7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6" name="Google Shape;9586;p7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7" name="Google Shape;9587;p7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8" name="Google Shape;9588;p7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9" name="Google Shape;9589;p7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0" name="Google Shape;9590;p7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1" name="Google Shape;9591;p7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2" name="Google Shape;9592;p7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3" name="Google Shape;9593;p7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4" name="Google Shape;9594;p7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5" name="Google Shape;9595;p7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6" name="Google Shape;9596;p7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7" name="Google Shape;9597;p7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8" name="Google Shape;9598;p7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9" name="Google Shape;9599;p7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0" name="Google Shape;9600;p7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1" name="Google Shape;9601;p7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2" name="Google Shape;9602;p7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3" name="Google Shape;9603;p7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4" name="Google Shape;9604;p7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5" name="Google Shape;9605;p7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6" name="Google Shape;9606;p7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7" name="Google Shape;9607;p7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8" name="Google Shape;9608;p7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9" name="Google Shape;9609;p7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0" name="Google Shape;9610;p7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1" name="Google Shape;9611;p7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2" name="Google Shape;9612;p7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3" name="Google Shape;9613;p7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4" name="Google Shape;9614;p7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5" name="Google Shape;9615;p7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6" name="Google Shape;9616;p7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7" name="Google Shape;9617;p7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8" name="Google Shape;9618;p7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9" name="Google Shape;9619;p7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0" name="Google Shape;9620;p7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1" name="Google Shape;9621;p7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2" name="Google Shape;9622;p7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3" name="Google Shape;9623;p7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4" name="Google Shape;9624;p7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5" name="Google Shape;9625;p7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6" name="Google Shape;9626;p7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7" name="Google Shape;9627;p7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8" name="Google Shape;9628;p7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9" name="Google Shape;9629;p7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0" name="Google Shape;9630;p7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1" name="Google Shape;9631;p7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2" name="Google Shape;9632;p7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3" name="Google Shape;9633;p7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4" name="Google Shape;9634;p7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5" name="Google Shape;9635;p7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6" name="Google Shape;9636;p7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7" name="Google Shape;9637;p7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8" name="Google Shape;9638;p7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9" name="Google Shape;9639;p7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0" name="Google Shape;9640;p7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1" name="Google Shape;9641;p7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2" name="Google Shape;9642;p7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3" name="Google Shape;9643;p7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4" name="Google Shape;9644;p7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5" name="Google Shape;9645;p7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6" name="Google Shape;9646;p7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7" name="Google Shape;9647;p7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8" name="Google Shape;9648;p7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9" name="Google Shape;9649;p7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0" name="Google Shape;9650;p7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1" name="Google Shape;9651;p7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2" name="Google Shape;9652;p7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3" name="Google Shape;9653;p7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4" name="Google Shape;9654;p7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5" name="Google Shape;9655;p7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6" name="Google Shape;9656;p7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7" name="Google Shape;9657;p7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8" name="Google Shape;9658;p7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9" name="Google Shape;9659;p7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0" name="Google Shape;9660;p7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1" name="Google Shape;9661;p7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2" name="Google Shape;9662;p7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3" name="Google Shape;9663;p7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4" name="Google Shape;9664;p7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5" name="Google Shape;9665;p7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6" name="Google Shape;9666;p7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7" name="Google Shape;9667;p7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8" name="Google Shape;9668;p7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9" name="Google Shape;9669;p7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0" name="Google Shape;9670;p7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1" name="Google Shape;9671;p7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2" name="Google Shape;9672;p7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3" name="Google Shape;9673;p7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4" name="Google Shape;9674;p7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5" name="Google Shape;9675;p7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6" name="Google Shape;9676;p7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7" name="Google Shape;9677;p7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8" name="Google Shape;9678;p7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9" name="Google Shape;9679;p7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0" name="Google Shape;9680;p7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1" name="Google Shape;9681;p7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2" name="Google Shape;9682;p7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3" name="Google Shape;9683;p7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Title 2"/>
          <p:cNvSpPr/>
          <p:nvPr>
            <p:ph type="ctrTitle"/>
          </p:nvPr>
        </p:nvSpPr>
        <p:spPr/>
        <p:txBody>
          <a:bodyPr/>
          <a:p>
            <a:r>
              <a:rPr lang="en-US"/>
              <a:t>Content-Type Builder</a:t>
            </a:r>
            <a:endParaRPr lang="en-US"/>
          </a:p>
        </p:txBody>
      </p:sp>
      <p:sp>
        <p:nvSpPr>
          <p:cNvPr id="5" name="Text Box 4"/>
          <p:cNvSpPr txBox="1"/>
          <p:nvPr/>
        </p:nvSpPr>
        <p:spPr>
          <a:xfrm>
            <a:off x="1068705" y="1835150"/>
            <a:ext cx="5927725" cy="2461260"/>
          </a:xfrm>
          <a:prstGeom prst="rect">
            <a:avLst/>
          </a:prstGeom>
          <a:noFill/>
        </p:spPr>
        <p:txBody>
          <a:bodyPr wrap="none" rtlCol="0">
            <a:spAutoFit/>
          </a:bodyPr>
          <a:p>
            <a:pPr algn="l"/>
            <a:r>
              <a:rPr lang="en-US"/>
              <a:t>CollectionType: which you'll have more than one of in your site</a:t>
            </a:r>
            <a:br>
              <a:rPr lang="en-US"/>
            </a:br>
            <a:br>
              <a:rPr lang="en-US"/>
            </a:br>
            <a:r>
              <a:rPr lang="en-US"/>
              <a:t>e.g. we have more than one review on our website</a:t>
            </a:r>
            <a:br>
              <a:rPr lang="en-US"/>
            </a:br>
            <a:br>
              <a:rPr lang="en-US"/>
            </a:br>
            <a:br>
              <a:rPr lang="en-US"/>
            </a:br>
            <a:r>
              <a:rPr lang="en-US"/>
              <a:t>SingleType: </a:t>
            </a:r>
            <a:r>
              <a:rPr lang="en-US">
                <a:sym typeface="+mn-ea"/>
              </a:rPr>
              <a:t>a unique piece of content where there's only one of that type</a:t>
            </a:r>
            <a:br>
              <a:rPr lang="en-US"/>
            </a:br>
            <a:br>
              <a:rPr lang="en-US"/>
            </a:br>
            <a:r>
              <a:rPr lang="en-US"/>
              <a:t>e.g. a home page which might have a title about an section</a:t>
            </a:r>
            <a:br>
              <a:rPr lang="en-US"/>
            </a:br>
            <a:r>
              <a:rPr lang="en-US"/>
              <a:t>       a list of featured blog links</a:t>
            </a:r>
            <a:br>
              <a:rPr lang="en-US"/>
            </a:br>
            <a:br>
              <a:rPr lang="en-US"/>
            </a:br>
            <a:r>
              <a:rPr lang="en-US"/>
              <a:t>Collection type: in multiple collection types and single types</a:t>
            </a:r>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9687" name="Shape 9687"/>
        <p:cNvGrpSpPr/>
        <p:nvPr/>
      </p:nvGrpSpPr>
      <p:grpSpPr>
        <a:xfrm>
          <a:off x="0" y="0"/>
          <a:ext cx="0" cy="0"/>
          <a:chOff x="0" y="0"/>
          <a:chExt cx="0" cy="0"/>
        </a:xfrm>
      </p:grpSpPr>
      <p:grpSp>
        <p:nvGrpSpPr>
          <p:cNvPr id="9688" name="Google Shape;9688;p76"/>
          <p:cNvGrpSpPr/>
          <p:nvPr/>
        </p:nvGrpSpPr>
        <p:grpSpPr>
          <a:xfrm>
            <a:off x="2100560" y="3398663"/>
            <a:ext cx="1102891" cy="760337"/>
            <a:chOff x="4967783" y="2151471"/>
            <a:chExt cx="3920692" cy="2702940"/>
          </a:xfrm>
        </p:grpSpPr>
        <p:grpSp>
          <p:nvGrpSpPr>
            <p:cNvPr id="9689" name="Google Shape;9689;p76"/>
            <p:cNvGrpSpPr/>
            <p:nvPr/>
          </p:nvGrpSpPr>
          <p:grpSpPr>
            <a:xfrm>
              <a:off x="5045709" y="2252109"/>
              <a:ext cx="3761071" cy="2501708"/>
              <a:chOff x="2691784" y="1805334"/>
              <a:chExt cx="3761071" cy="2501708"/>
            </a:xfrm>
          </p:grpSpPr>
          <p:sp>
            <p:nvSpPr>
              <p:cNvPr id="9690" name="Google Shape;9690;p7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1" name="Google Shape;9691;p7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2" name="Google Shape;9692;p7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3" name="Google Shape;9693;p7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4" name="Google Shape;9694;p7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5" name="Google Shape;9695;p7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6" name="Google Shape;9696;p7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97" name="Google Shape;9697;p76"/>
            <p:cNvGrpSpPr/>
            <p:nvPr/>
          </p:nvGrpSpPr>
          <p:grpSpPr>
            <a:xfrm>
              <a:off x="4967783" y="2151471"/>
              <a:ext cx="3920692" cy="2702940"/>
              <a:chOff x="2613858" y="1704696"/>
              <a:chExt cx="3920692" cy="2702940"/>
            </a:xfrm>
          </p:grpSpPr>
          <p:sp>
            <p:nvSpPr>
              <p:cNvPr id="9698" name="Google Shape;9698;p7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9" name="Google Shape;9699;p7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0" name="Google Shape;9700;p7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1" name="Google Shape;9701;p7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2" name="Google Shape;9702;p7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703" name="Google Shape;9703;p76"/>
          <p:cNvGrpSpPr/>
          <p:nvPr/>
        </p:nvGrpSpPr>
        <p:grpSpPr>
          <a:xfrm>
            <a:off x="3504468" y="1286940"/>
            <a:ext cx="1561911" cy="708580"/>
            <a:chOff x="3530532" y="1496185"/>
            <a:chExt cx="1561911" cy="708580"/>
          </a:xfrm>
        </p:grpSpPr>
        <p:grpSp>
          <p:nvGrpSpPr>
            <p:cNvPr id="9704" name="Google Shape;9704;p76"/>
            <p:cNvGrpSpPr/>
            <p:nvPr/>
          </p:nvGrpSpPr>
          <p:grpSpPr>
            <a:xfrm>
              <a:off x="3720318" y="1857562"/>
              <a:ext cx="1372125" cy="54"/>
              <a:chOff x="3720318" y="1857562"/>
              <a:chExt cx="1372125" cy="54"/>
            </a:xfrm>
          </p:grpSpPr>
          <p:cxnSp>
            <p:nvCxnSpPr>
              <p:cNvPr id="9705" name="Google Shape;9705;p76"/>
              <p:cNvCxnSpPr>
                <a:endCxn id="9706"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707" name="Google Shape;9707;p7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708" name="Google Shape;9708;p7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9709" name="Google Shape;9709;p76"/>
              <p:cNvCxnSpPr>
                <a:stCxn id="9706"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9710" name="Google Shape;9710;p76"/>
            <p:cNvGrpSpPr/>
            <p:nvPr/>
          </p:nvGrpSpPr>
          <p:grpSpPr>
            <a:xfrm>
              <a:off x="3567462" y="1496185"/>
              <a:ext cx="286500" cy="272914"/>
              <a:chOff x="3567462" y="1496185"/>
              <a:chExt cx="286500" cy="272914"/>
            </a:xfrm>
          </p:grpSpPr>
          <p:cxnSp>
            <p:nvCxnSpPr>
              <p:cNvPr id="9711" name="Google Shape;9711;p7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712" name="Google Shape;9712;p76"/>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13" name="Google Shape;9713;p7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4" name="Google Shape;9714;p7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15" name="Google Shape;9715;p76"/>
            <p:cNvGrpSpPr/>
            <p:nvPr/>
          </p:nvGrpSpPr>
          <p:grpSpPr>
            <a:xfrm>
              <a:off x="3929014" y="1960574"/>
              <a:ext cx="286500" cy="242342"/>
              <a:chOff x="3929014" y="1960574"/>
              <a:chExt cx="286500" cy="242342"/>
            </a:xfrm>
          </p:grpSpPr>
          <p:cxnSp>
            <p:nvCxnSpPr>
              <p:cNvPr id="9716" name="Google Shape;9716;p7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9717" name="Google Shape;9717;p76"/>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18" name="Google Shape;9718;p76"/>
            <p:cNvGrpSpPr/>
            <p:nvPr/>
          </p:nvGrpSpPr>
          <p:grpSpPr>
            <a:xfrm>
              <a:off x="4290828" y="1496185"/>
              <a:ext cx="286500" cy="272914"/>
              <a:chOff x="4290828" y="1496185"/>
              <a:chExt cx="286500" cy="272914"/>
            </a:xfrm>
          </p:grpSpPr>
          <p:cxnSp>
            <p:nvCxnSpPr>
              <p:cNvPr id="9719" name="Google Shape;9719;p7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9720" name="Google Shape;9720;p76"/>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21" name="Google Shape;9721;p7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6" name="Google Shape;9706;p7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22" name="Google Shape;9722;p76"/>
            <p:cNvGrpSpPr/>
            <p:nvPr/>
          </p:nvGrpSpPr>
          <p:grpSpPr>
            <a:xfrm>
              <a:off x="4657726" y="1959674"/>
              <a:ext cx="286500" cy="245092"/>
              <a:chOff x="4657726" y="1959674"/>
              <a:chExt cx="286500" cy="245092"/>
            </a:xfrm>
          </p:grpSpPr>
          <p:cxnSp>
            <p:nvCxnSpPr>
              <p:cNvPr id="9723" name="Google Shape;9723;p7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9724" name="Google Shape;9724;p7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725" name="Google Shape;9725;p76"/>
          <p:cNvGrpSpPr/>
          <p:nvPr/>
        </p:nvGrpSpPr>
        <p:grpSpPr>
          <a:xfrm>
            <a:off x="3486488" y="2149036"/>
            <a:ext cx="1597032" cy="378649"/>
            <a:chOff x="3512551" y="2358282"/>
            <a:chExt cx="1597032" cy="378649"/>
          </a:xfrm>
        </p:grpSpPr>
        <p:grpSp>
          <p:nvGrpSpPr>
            <p:cNvPr id="9726" name="Google Shape;9726;p76"/>
            <p:cNvGrpSpPr/>
            <p:nvPr/>
          </p:nvGrpSpPr>
          <p:grpSpPr>
            <a:xfrm>
              <a:off x="3738198" y="2553002"/>
              <a:ext cx="1145834" cy="117"/>
              <a:chOff x="3738198" y="2553002"/>
              <a:chExt cx="1145834" cy="117"/>
            </a:xfrm>
          </p:grpSpPr>
          <p:cxnSp>
            <p:nvCxnSpPr>
              <p:cNvPr id="9727" name="Google Shape;9727;p7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728" name="Google Shape;9728;p7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9729" name="Google Shape;9729;p76"/>
              <p:cNvCxnSpPr>
                <a:stCxn id="9730" idx="6"/>
                <a:endCxn id="9731"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9732" name="Google Shape;9732;p76"/>
            <p:cNvGrpSpPr/>
            <p:nvPr/>
          </p:nvGrpSpPr>
          <p:grpSpPr>
            <a:xfrm>
              <a:off x="3969644" y="2440153"/>
              <a:ext cx="225900" cy="296779"/>
              <a:chOff x="3969644" y="2440153"/>
              <a:chExt cx="225900" cy="296779"/>
            </a:xfrm>
          </p:grpSpPr>
          <p:cxnSp>
            <p:nvCxnSpPr>
              <p:cNvPr id="9733" name="Google Shape;9733;p76"/>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9731" name="Google Shape;9731;p76"/>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4" name="Google Shape;9734;p76"/>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5" name="Google Shape;9735;p76"/>
            <p:cNvGrpSpPr/>
            <p:nvPr/>
          </p:nvGrpSpPr>
          <p:grpSpPr>
            <a:xfrm>
              <a:off x="4426818" y="2358282"/>
              <a:ext cx="225600" cy="307471"/>
              <a:chOff x="4426818" y="2358282"/>
              <a:chExt cx="225600" cy="307471"/>
            </a:xfrm>
          </p:grpSpPr>
          <p:cxnSp>
            <p:nvCxnSpPr>
              <p:cNvPr id="9736" name="Google Shape;9736;p76"/>
              <p:cNvCxnSpPr>
                <a:stCxn id="973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9738" name="Google Shape;9738;p76"/>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7" name="Google Shape;9737;p76"/>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39" name="Google Shape;9739;p76"/>
            <p:cNvGrpSpPr/>
            <p:nvPr/>
          </p:nvGrpSpPr>
          <p:grpSpPr>
            <a:xfrm>
              <a:off x="4883984" y="2440153"/>
              <a:ext cx="225600" cy="296479"/>
              <a:chOff x="4883984" y="2440153"/>
              <a:chExt cx="225600" cy="296479"/>
            </a:xfrm>
          </p:grpSpPr>
          <p:cxnSp>
            <p:nvCxnSpPr>
              <p:cNvPr id="9740" name="Google Shape;9740;p76"/>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9741" name="Google Shape;9741;p76"/>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2" name="Google Shape;9742;p76"/>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43" name="Google Shape;9743;p76"/>
            <p:cNvGrpSpPr/>
            <p:nvPr/>
          </p:nvGrpSpPr>
          <p:grpSpPr>
            <a:xfrm>
              <a:off x="3512551" y="2358356"/>
              <a:ext cx="225647" cy="307629"/>
              <a:chOff x="2182679" y="2005014"/>
              <a:chExt cx="792300" cy="1080158"/>
            </a:xfrm>
          </p:grpSpPr>
          <p:cxnSp>
            <p:nvCxnSpPr>
              <p:cNvPr id="9744" name="Google Shape;9744;p76"/>
              <p:cNvCxnSpPr>
                <a:stCxn id="9745"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9730" name="Google Shape;9730;p7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5" name="Google Shape;9745;p7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746" name="Google Shape;9746;p76"/>
          <p:cNvGrpSpPr/>
          <p:nvPr/>
        </p:nvGrpSpPr>
        <p:grpSpPr>
          <a:xfrm>
            <a:off x="6846570" y="972834"/>
            <a:ext cx="1559809" cy="722610"/>
            <a:chOff x="634175" y="2986275"/>
            <a:chExt cx="3147949" cy="1458344"/>
          </a:xfrm>
        </p:grpSpPr>
        <p:cxnSp>
          <p:nvCxnSpPr>
            <p:cNvPr id="9747" name="Google Shape;9747;p76"/>
            <p:cNvCxnSpPr>
              <a:stCxn id="9748" idx="4"/>
              <a:endCxn id="9749"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9750" name="Google Shape;9750;p76"/>
            <p:cNvCxnSpPr>
              <a:stCxn id="9749" idx="0"/>
              <a:endCxn id="9751"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752" name="Google Shape;9752;p76"/>
            <p:cNvCxnSpPr>
              <a:stCxn id="9751" idx="4"/>
              <a:endCxn id="9753"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9754" name="Google Shape;9754;p76"/>
            <p:cNvCxnSpPr>
              <a:stCxn id="9753" idx="0"/>
              <a:endCxn id="9755"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9755" name="Google Shape;9755;p7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751" name="Google Shape;9751;p7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748" name="Google Shape;9748;p7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753" name="Google Shape;9753;p7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9749" name="Google Shape;9749;p7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9756" name="Google Shape;9756;p76"/>
          <p:cNvGrpSpPr/>
          <p:nvPr/>
        </p:nvGrpSpPr>
        <p:grpSpPr>
          <a:xfrm>
            <a:off x="3500360" y="2682741"/>
            <a:ext cx="1570719" cy="294123"/>
            <a:chOff x="998425" y="1182125"/>
            <a:chExt cx="1065400" cy="199500"/>
          </a:xfrm>
        </p:grpSpPr>
        <p:sp>
          <p:nvSpPr>
            <p:cNvPr id="9757" name="Google Shape;9757;p7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8" name="Google Shape;9758;p7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9" name="Google Shape;9759;p7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0" name="Google Shape;9760;p7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1" name="Google Shape;9761;p7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2" name="Google Shape;9762;p76"/>
          <p:cNvGrpSpPr/>
          <p:nvPr/>
        </p:nvGrpSpPr>
        <p:grpSpPr>
          <a:xfrm>
            <a:off x="6843616" y="1800228"/>
            <a:ext cx="1565716" cy="366729"/>
            <a:chOff x="1247650" y="2075423"/>
            <a:chExt cx="6648477" cy="1557238"/>
          </a:xfrm>
        </p:grpSpPr>
        <p:sp>
          <p:nvSpPr>
            <p:cNvPr id="9763" name="Google Shape;9763;p7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4" name="Google Shape;9764;p7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5" name="Google Shape;9765;p7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6" name="Google Shape;9766;p7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7" name="Google Shape;9767;p7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8" name="Google Shape;9768;p7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9" name="Google Shape;9769;p76"/>
          <p:cNvGrpSpPr/>
          <p:nvPr/>
        </p:nvGrpSpPr>
        <p:grpSpPr>
          <a:xfrm>
            <a:off x="6827928" y="2949043"/>
            <a:ext cx="1597061" cy="663440"/>
            <a:chOff x="6796238" y="3158297"/>
            <a:chExt cx="1630319" cy="677257"/>
          </a:xfrm>
        </p:grpSpPr>
        <p:cxnSp>
          <p:nvCxnSpPr>
            <p:cNvPr id="9770" name="Google Shape;9770;p76"/>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771" name="Google Shape;9771;p76"/>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9772" name="Google Shape;9772;p76"/>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9773" name="Google Shape;9773;p76"/>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9774" name="Google Shape;9774;p76"/>
            <p:cNvGrpSpPr/>
            <p:nvPr/>
          </p:nvGrpSpPr>
          <p:grpSpPr>
            <a:xfrm>
              <a:off x="6796238" y="3311904"/>
              <a:ext cx="1630319" cy="377697"/>
              <a:chOff x="6796238" y="3311904"/>
              <a:chExt cx="1630319" cy="377697"/>
            </a:xfrm>
          </p:grpSpPr>
          <p:sp>
            <p:nvSpPr>
              <p:cNvPr id="9775" name="Google Shape;9775;p76"/>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6" name="Google Shape;9776;p76"/>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7" name="Google Shape;9777;p76"/>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778" name="Google Shape;9778;p76"/>
          <p:cNvGrpSpPr/>
          <p:nvPr/>
        </p:nvGrpSpPr>
        <p:grpSpPr>
          <a:xfrm>
            <a:off x="5349066" y="970435"/>
            <a:ext cx="1368606" cy="1593805"/>
            <a:chOff x="1839112" y="2209163"/>
            <a:chExt cx="1918159" cy="2233784"/>
          </a:xfrm>
        </p:grpSpPr>
        <p:sp>
          <p:nvSpPr>
            <p:cNvPr id="9779" name="Google Shape;9779;p7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0" name="Google Shape;9780;p7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1" name="Google Shape;9781;p7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782" name="Google Shape;9782;p76"/>
            <p:cNvCxnSpPr>
              <a:stCxn id="9779" idx="6"/>
              <a:endCxn id="9780"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783" name="Google Shape;9783;p76"/>
            <p:cNvCxnSpPr>
              <a:stCxn id="9780" idx="4"/>
              <a:endCxn id="9784"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9785" name="Google Shape;9785;p76"/>
            <p:cNvCxnSpPr>
              <a:stCxn id="9784" idx="6"/>
              <a:endCxn id="9781"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9786" name="Google Shape;9786;p76"/>
            <p:cNvCxnSpPr>
              <a:stCxn id="9781" idx="4"/>
              <a:endCxn id="9787"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9784" name="Google Shape;9784;p7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7" name="Google Shape;9787;p7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8" name="Google Shape;9788;p7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789" name="Google Shape;9789;p76"/>
            <p:cNvCxnSpPr>
              <a:endCxn id="9788"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9790" name="Google Shape;9790;p76"/>
          <p:cNvGrpSpPr/>
          <p:nvPr/>
        </p:nvGrpSpPr>
        <p:grpSpPr>
          <a:xfrm>
            <a:off x="3481439" y="976671"/>
            <a:ext cx="1637968" cy="154942"/>
            <a:chOff x="238125" y="2506075"/>
            <a:chExt cx="7115411" cy="673075"/>
          </a:xfrm>
        </p:grpSpPr>
        <p:sp>
          <p:nvSpPr>
            <p:cNvPr id="9791" name="Google Shape;9791;p7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2" name="Google Shape;9792;p7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3" name="Google Shape;9793;p7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4" name="Google Shape;9794;p7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5" name="Google Shape;9795;p7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6" name="Google Shape;9796;p76"/>
          <p:cNvGrpSpPr/>
          <p:nvPr/>
        </p:nvGrpSpPr>
        <p:grpSpPr>
          <a:xfrm>
            <a:off x="720124" y="1298269"/>
            <a:ext cx="2476762" cy="91743"/>
            <a:chOff x="1464850" y="436376"/>
            <a:chExt cx="6001362" cy="222300"/>
          </a:xfrm>
        </p:grpSpPr>
        <p:sp>
          <p:nvSpPr>
            <p:cNvPr id="9797" name="Google Shape;9797;p7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8" name="Google Shape;9798;p7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9" name="Google Shape;9799;p7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0" name="Google Shape;9800;p7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1" name="Google Shape;9801;p7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9802" name="Google Shape;9802;p7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803" name="Google Shape;9803;p7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804" name="Google Shape;9804;p7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9805" name="Google Shape;9805;p7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9806" name="Google Shape;9806;p76"/>
          <p:cNvGrpSpPr/>
          <p:nvPr/>
        </p:nvGrpSpPr>
        <p:grpSpPr>
          <a:xfrm>
            <a:off x="706391" y="2533734"/>
            <a:ext cx="1452710" cy="651923"/>
            <a:chOff x="803162" y="2667727"/>
            <a:chExt cx="1411906" cy="633611"/>
          </a:xfrm>
        </p:grpSpPr>
        <p:cxnSp>
          <p:nvCxnSpPr>
            <p:cNvPr id="9807" name="Google Shape;9807;p76"/>
            <p:cNvCxnSpPr>
              <a:stCxn id="9808" idx="2"/>
              <a:endCxn id="9809"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810" name="Google Shape;9810;p76"/>
            <p:cNvCxnSpPr>
              <a:stCxn id="9811" idx="0"/>
              <a:endCxn id="9808"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812" name="Google Shape;9812;p76"/>
            <p:cNvCxnSpPr>
              <a:stCxn id="9811" idx="2"/>
              <a:endCxn id="9813"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814" name="Google Shape;9814;p76"/>
            <p:cNvCxnSpPr>
              <a:stCxn id="9815" idx="0"/>
              <a:endCxn id="9811"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816" name="Google Shape;9816;p76"/>
            <p:cNvCxnSpPr>
              <a:stCxn id="9809" idx="2"/>
              <a:endCxn id="9817"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9818" name="Google Shape;9818;p76"/>
            <p:cNvCxnSpPr>
              <a:stCxn id="9819" idx="0"/>
              <a:endCxn id="9809"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9815" name="Google Shape;9815;p76"/>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13" name="Google Shape;9813;p76"/>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19" name="Google Shape;9819;p76"/>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17" name="Google Shape;9817;p76"/>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09" name="Google Shape;9809;p76"/>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11" name="Google Shape;9811;p76"/>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9808" name="Google Shape;9808;p76"/>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9820" name="Google Shape;9820;p76"/>
          <p:cNvGrpSpPr/>
          <p:nvPr/>
        </p:nvGrpSpPr>
        <p:grpSpPr>
          <a:xfrm>
            <a:off x="706393" y="969273"/>
            <a:ext cx="2518541" cy="209309"/>
            <a:chOff x="803163" y="1111966"/>
            <a:chExt cx="2447800" cy="203430"/>
          </a:xfrm>
        </p:grpSpPr>
        <p:grpSp>
          <p:nvGrpSpPr>
            <p:cNvPr id="9821" name="Google Shape;9821;p76"/>
            <p:cNvGrpSpPr/>
            <p:nvPr/>
          </p:nvGrpSpPr>
          <p:grpSpPr>
            <a:xfrm>
              <a:off x="1958180" y="1111966"/>
              <a:ext cx="588019" cy="121396"/>
              <a:chOff x="4808316" y="2800065"/>
              <a:chExt cx="1999386" cy="412910"/>
            </a:xfrm>
          </p:grpSpPr>
          <p:sp>
            <p:nvSpPr>
              <p:cNvPr id="9822" name="Google Shape;9822;p7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23" name="Google Shape;9823;p76"/>
              <p:cNvGrpSpPr/>
              <p:nvPr/>
            </p:nvGrpSpPr>
            <p:grpSpPr>
              <a:xfrm>
                <a:off x="4808316" y="2800065"/>
                <a:ext cx="92400" cy="411825"/>
                <a:chOff x="845575" y="2563700"/>
                <a:chExt cx="92400" cy="411825"/>
              </a:xfrm>
            </p:grpSpPr>
            <p:cxnSp>
              <p:nvCxnSpPr>
                <p:cNvPr id="9824" name="Google Shape;9824;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825" name="Google Shape;9825;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9826" name="Google Shape;9826;p76"/>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9827" name="Google Shape;9827;p76"/>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28" name="Google Shape;9828;p76"/>
            <p:cNvGrpSpPr/>
            <p:nvPr/>
          </p:nvGrpSpPr>
          <p:grpSpPr>
            <a:xfrm>
              <a:off x="803163" y="1111974"/>
              <a:ext cx="591158" cy="121545"/>
              <a:chOff x="803163" y="1111974"/>
              <a:chExt cx="591158" cy="121545"/>
            </a:xfrm>
          </p:grpSpPr>
          <p:grpSp>
            <p:nvGrpSpPr>
              <p:cNvPr id="9829" name="Google Shape;9829;p76"/>
              <p:cNvGrpSpPr/>
              <p:nvPr/>
            </p:nvGrpSpPr>
            <p:grpSpPr>
              <a:xfrm>
                <a:off x="803163" y="1111974"/>
                <a:ext cx="27175" cy="121077"/>
                <a:chOff x="845575" y="2563700"/>
                <a:chExt cx="92400" cy="411825"/>
              </a:xfrm>
            </p:grpSpPr>
            <p:cxnSp>
              <p:nvCxnSpPr>
                <p:cNvPr id="9830" name="Google Shape;9830;p7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831" name="Google Shape;9831;p7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32" name="Google Shape;9832;p76"/>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33" name="Google Shape;9833;p76"/>
            <p:cNvGrpSpPr/>
            <p:nvPr/>
          </p:nvGrpSpPr>
          <p:grpSpPr>
            <a:xfrm>
              <a:off x="1381910" y="1194219"/>
              <a:ext cx="588341" cy="121177"/>
              <a:chOff x="1381910" y="1194219"/>
              <a:chExt cx="588341" cy="121177"/>
            </a:xfrm>
          </p:grpSpPr>
          <p:grpSp>
            <p:nvGrpSpPr>
              <p:cNvPr id="9834" name="Google Shape;9834;p76"/>
              <p:cNvGrpSpPr/>
              <p:nvPr/>
            </p:nvGrpSpPr>
            <p:grpSpPr>
              <a:xfrm rot="10800000">
                <a:off x="1381910" y="1194319"/>
                <a:ext cx="27175" cy="121077"/>
                <a:chOff x="2070100" y="2563700"/>
                <a:chExt cx="92400" cy="411825"/>
              </a:xfrm>
            </p:grpSpPr>
            <p:cxnSp>
              <p:nvCxnSpPr>
                <p:cNvPr id="9835" name="Google Shape;9835;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836" name="Google Shape;9836;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37" name="Google Shape;9837;p76"/>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38" name="Google Shape;9838;p76"/>
            <p:cNvGrpSpPr/>
            <p:nvPr/>
          </p:nvGrpSpPr>
          <p:grpSpPr>
            <a:xfrm>
              <a:off x="2532079" y="1194219"/>
              <a:ext cx="704927" cy="121177"/>
              <a:chOff x="2532079" y="1194219"/>
              <a:chExt cx="704927" cy="121177"/>
            </a:xfrm>
          </p:grpSpPr>
          <p:grpSp>
            <p:nvGrpSpPr>
              <p:cNvPr id="9839" name="Google Shape;9839;p76"/>
              <p:cNvGrpSpPr/>
              <p:nvPr/>
            </p:nvGrpSpPr>
            <p:grpSpPr>
              <a:xfrm rot="10800000">
                <a:off x="2532079" y="1194319"/>
                <a:ext cx="27175" cy="121077"/>
                <a:chOff x="2070100" y="2563700"/>
                <a:chExt cx="92400" cy="411825"/>
              </a:xfrm>
            </p:grpSpPr>
            <p:cxnSp>
              <p:nvCxnSpPr>
                <p:cNvPr id="9840" name="Google Shape;9840;p7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9841" name="Google Shape;9841;p7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42" name="Google Shape;9842;p76"/>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843" name="Google Shape;9843;p76"/>
          <p:cNvGrpSpPr/>
          <p:nvPr/>
        </p:nvGrpSpPr>
        <p:grpSpPr>
          <a:xfrm>
            <a:off x="3499403" y="3665904"/>
            <a:ext cx="1567778" cy="491677"/>
            <a:chOff x="5194708" y="3484366"/>
            <a:chExt cx="3148148" cy="987304"/>
          </a:xfrm>
        </p:grpSpPr>
        <p:grpSp>
          <p:nvGrpSpPr>
            <p:cNvPr id="9844" name="Google Shape;9844;p76"/>
            <p:cNvGrpSpPr/>
            <p:nvPr/>
          </p:nvGrpSpPr>
          <p:grpSpPr>
            <a:xfrm>
              <a:off x="7531521" y="3484366"/>
              <a:ext cx="811335" cy="987304"/>
              <a:chOff x="3379425" y="1617275"/>
              <a:chExt cx="1090650" cy="1327200"/>
            </a:xfrm>
          </p:grpSpPr>
          <p:sp>
            <p:nvSpPr>
              <p:cNvPr id="9845" name="Google Shape;9845;p7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6" name="Google Shape;9846;p7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7" name="Google Shape;9847;p7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48" name="Google Shape;9848;p76"/>
            <p:cNvGrpSpPr/>
            <p:nvPr/>
          </p:nvGrpSpPr>
          <p:grpSpPr>
            <a:xfrm>
              <a:off x="6752546" y="3484366"/>
              <a:ext cx="811428" cy="987304"/>
              <a:chOff x="2332275" y="1617275"/>
              <a:chExt cx="1090775" cy="1327200"/>
            </a:xfrm>
          </p:grpSpPr>
          <p:sp>
            <p:nvSpPr>
              <p:cNvPr id="9849" name="Google Shape;9849;p7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0" name="Google Shape;9850;p7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1" name="Google Shape;9851;p7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2" name="Google Shape;9852;p76"/>
            <p:cNvGrpSpPr/>
            <p:nvPr/>
          </p:nvGrpSpPr>
          <p:grpSpPr>
            <a:xfrm>
              <a:off x="5973664" y="3484366"/>
              <a:ext cx="811335" cy="987304"/>
              <a:chOff x="1285250" y="1617275"/>
              <a:chExt cx="1090650" cy="1327200"/>
            </a:xfrm>
          </p:grpSpPr>
          <p:sp>
            <p:nvSpPr>
              <p:cNvPr id="9853" name="Google Shape;9853;p7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4" name="Google Shape;9854;p7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5" name="Google Shape;9855;p7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6" name="Google Shape;9856;p76"/>
            <p:cNvGrpSpPr/>
            <p:nvPr/>
          </p:nvGrpSpPr>
          <p:grpSpPr>
            <a:xfrm>
              <a:off x="5194708" y="3484366"/>
              <a:ext cx="811409" cy="987304"/>
              <a:chOff x="238125" y="1617275"/>
              <a:chExt cx="1090750" cy="1327200"/>
            </a:xfrm>
          </p:grpSpPr>
          <p:sp>
            <p:nvSpPr>
              <p:cNvPr id="9857" name="Google Shape;9857;p7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8" name="Google Shape;9858;p7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9" name="Google Shape;9859;p7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860" name="Google Shape;9860;p76"/>
          <p:cNvGrpSpPr/>
          <p:nvPr/>
        </p:nvGrpSpPr>
        <p:grpSpPr>
          <a:xfrm>
            <a:off x="3460012" y="3146315"/>
            <a:ext cx="1616964" cy="346256"/>
            <a:chOff x="1808063" y="4294338"/>
            <a:chExt cx="3370782" cy="721817"/>
          </a:xfrm>
        </p:grpSpPr>
        <p:sp>
          <p:nvSpPr>
            <p:cNvPr id="9861" name="Google Shape;9861;p7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2" name="Google Shape;9862;p7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3" name="Google Shape;9863;p7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4" name="Google Shape;9864;p7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5" name="Google Shape;9865;p7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6" name="Google Shape;9866;p7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7" name="Google Shape;9867;p7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8" name="Google Shape;9868;p7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9" name="Google Shape;9869;p7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0" name="Google Shape;9870;p7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1" name="Google Shape;9871;p76"/>
          <p:cNvGrpSpPr/>
          <p:nvPr/>
        </p:nvGrpSpPr>
        <p:grpSpPr>
          <a:xfrm>
            <a:off x="738224" y="3432344"/>
            <a:ext cx="1295882" cy="646587"/>
            <a:chOff x="834100" y="3642869"/>
            <a:chExt cx="1259483" cy="628426"/>
          </a:xfrm>
        </p:grpSpPr>
        <p:sp>
          <p:nvSpPr>
            <p:cNvPr id="9872" name="Google Shape;9872;p7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3" name="Google Shape;9873;p7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4" name="Google Shape;9874;p7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5" name="Google Shape;9875;p7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6" name="Google Shape;9876;p7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7" name="Google Shape;9877;p7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8" name="Google Shape;9878;p7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9" name="Google Shape;9879;p7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0" name="Google Shape;9880;p7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1" name="Google Shape;9881;p7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2" name="Google Shape;9882;p7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3" name="Google Shape;9883;p7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4" name="Google Shape;9884;p7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5" name="Google Shape;9885;p7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6" name="Google Shape;9886;p7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7" name="Google Shape;9887;p7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8" name="Google Shape;9888;p7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9" name="Google Shape;9889;p7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0" name="Google Shape;9890;p7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1" name="Google Shape;9891;p7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2" name="Google Shape;9892;p7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3" name="Google Shape;9893;p7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4" name="Google Shape;9894;p7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5" name="Google Shape;9895;p7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6" name="Google Shape;9896;p7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97" name="Google Shape;9897;p76"/>
            <p:cNvGrpSpPr/>
            <p:nvPr/>
          </p:nvGrpSpPr>
          <p:grpSpPr>
            <a:xfrm>
              <a:off x="1360364" y="3847835"/>
              <a:ext cx="208119" cy="224359"/>
              <a:chOff x="1360769" y="3847100"/>
              <a:chExt cx="208119" cy="224359"/>
            </a:xfrm>
          </p:grpSpPr>
          <p:sp>
            <p:nvSpPr>
              <p:cNvPr id="9898" name="Google Shape;9898;p7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9" name="Google Shape;9899;p7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0" name="Google Shape;9900;p7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1" name="Google Shape;9901;p7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2" name="Google Shape;9902;p7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3" name="Google Shape;9903;p7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4" name="Google Shape;9904;p7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5" name="Google Shape;9905;p7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6" name="Google Shape;9906;p7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7" name="Google Shape;9907;p7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8" name="Google Shape;9908;p7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9" name="Google Shape;9909;p7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0" name="Google Shape;9910;p7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1" name="Google Shape;9911;p7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2" name="Google Shape;9912;p7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3" name="Google Shape;9913;p7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4" name="Google Shape;9914;p7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5" name="Google Shape;9915;p7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6" name="Google Shape;9916;p7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7" name="Google Shape;9917;p7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18" name="Google Shape;9918;p7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9" name="Google Shape;9919;p7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0" name="Google Shape;9920;p7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1" name="Google Shape;9921;p7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2" name="Google Shape;9922;p7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3" name="Google Shape;9923;p7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4" name="Google Shape;9924;p7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5" name="Google Shape;9925;p7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6" name="Google Shape;9926;p7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7" name="Google Shape;9927;p7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8" name="Google Shape;9928;p7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9" name="Google Shape;9929;p7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0" name="Google Shape;9930;p7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1" name="Google Shape;9931;p7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32" name="Google Shape;9932;p76"/>
          <p:cNvGrpSpPr/>
          <p:nvPr/>
        </p:nvGrpSpPr>
        <p:grpSpPr>
          <a:xfrm rot="5400000">
            <a:off x="5951337" y="3228841"/>
            <a:ext cx="164064" cy="1414916"/>
            <a:chOff x="4428249" y="1369375"/>
            <a:chExt cx="36905" cy="429569"/>
          </a:xfrm>
        </p:grpSpPr>
        <p:sp>
          <p:nvSpPr>
            <p:cNvPr id="9933" name="Google Shape;9933;p7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4" name="Google Shape;9934;p7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5" name="Google Shape;9935;p7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6" name="Google Shape;9936;p7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7" name="Google Shape;9937;p7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8" name="Google Shape;9938;p7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9" name="Google Shape;9939;p7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0" name="Google Shape;9940;p7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1" name="Google Shape;9941;p7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2" name="Google Shape;9942;p7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3" name="Google Shape;9943;p7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4" name="Google Shape;9944;p7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5" name="Google Shape;9945;p7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6" name="Google Shape;9946;p7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7" name="Google Shape;9947;p7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8" name="Google Shape;9948;p7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9" name="Google Shape;9949;p7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0" name="Google Shape;9950;p7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1" name="Google Shape;9951;p7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2" name="Google Shape;9952;p7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3" name="Google Shape;9953;p7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4" name="Google Shape;9954;p7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5" name="Google Shape;9955;p7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6" name="Google Shape;9956;p7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7" name="Google Shape;9957;p7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8" name="Google Shape;9958;p7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9" name="Google Shape;9959;p7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0" name="Google Shape;9960;p7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1" name="Google Shape;9961;p7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2" name="Google Shape;9962;p7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3" name="Google Shape;9963;p7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4" name="Google Shape;9964;p7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5" name="Google Shape;9965;p76"/>
          <p:cNvGrpSpPr/>
          <p:nvPr/>
        </p:nvGrpSpPr>
        <p:grpSpPr>
          <a:xfrm rot="10800000" flipH="1">
            <a:off x="5323766" y="2817385"/>
            <a:ext cx="1419207" cy="24808"/>
            <a:chOff x="219558" y="4738465"/>
            <a:chExt cx="5852400" cy="102300"/>
          </a:xfrm>
        </p:grpSpPr>
        <p:cxnSp>
          <p:nvCxnSpPr>
            <p:cNvPr id="9966" name="Google Shape;9966;p7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9967" name="Google Shape;9967;p7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8" name="Google Shape;9968;p7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9" name="Google Shape;9969;p7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0" name="Google Shape;9970;p7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1" name="Google Shape;9971;p7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72" name="Google Shape;9972;p76"/>
          <p:cNvGrpSpPr/>
          <p:nvPr/>
        </p:nvGrpSpPr>
        <p:grpSpPr>
          <a:xfrm>
            <a:off x="5335084" y="3190448"/>
            <a:ext cx="1396570" cy="385016"/>
            <a:chOff x="5286284" y="2966544"/>
            <a:chExt cx="1396570" cy="385016"/>
          </a:xfrm>
        </p:grpSpPr>
        <p:cxnSp>
          <p:nvCxnSpPr>
            <p:cNvPr id="9973" name="Google Shape;9973;p7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9974" name="Google Shape;9974;p7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9975" name="Google Shape;9975;p76"/>
            <p:cNvGrpSpPr/>
            <p:nvPr/>
          </p:nvGrpSpPr>
          <p:grpSpPr>
            <a:xfrm>
              <a:off x="5287688" y="3173364"/>
              <a:ext cx="1395166" cy="74100"/>
              <a:chOff x="5287688" y="3173364"/>
              <a:chExt cx="1395166" cy="74100"/>
            </a:xfrm>
          </p:grpSpPr>
          <p:cxnSp>
            <p:nvCxnSpPr>
              <p:cNvPr id="9976" name="Google Shape;9976;p7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9977" name="Google Shape;9977;p76"/>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9978" name="Google Shape;9978;p76"/>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979" name="Google Shape;9979;p76"/>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980" name="Google Shape;9980;p76"/>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981" name="Google Shape;9981;p76"/>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982" name="Google Shape;9982;p76"/>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9983" name="Google Shape;9983;p76"/>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9984" name="Google Shape;9984;p7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9985" name="Google Shape;9985;p76"/>
          <p:cNvGrpSpPr/>
          <p:nvPr/>
        </p:nvGrpSpPr>
        <p:grpSpPr>
          <a:xfrm>
            <a:off x="2021150" y="1609224"/>
            <a:ext cx="1182276" cy="662027"/>
            <a:chOff x="2029517" y="1732295"/>
            <a:chExt cx="1149068" cy="643432"/>
          </a:xfrm>
        </p:grpSpPr>
        <p:grpSp>
          <p:nvGrpSpPr>
            <p:cNvPr id="9986" name="Google Shape;9986;p76"/>
            <p:cNvGrpSpPr/>
            <p:nvPr/>
          </p:nvGrpSpPr>
          <p:grpSpPr>
            <a:xfrm>
              <a:off x="2708660" y="1746937"/>
              <a:ext cx="455427" cy="244429"/>
              <a:chOff x="2700693" y="1746937"/>
              <a:chExt cx="455427" cy="244429"/>
            </a:xfrm>
          </p:grpSpPr>
          <p:grpSp>
            <p:nvGrpSpPr>
              <p:cNvPr id="9987" name="Google Shape;9987;p76"/>
              <p:cNvGrpSpPr/>
              <p:nvPr/>
            </p:nvGrpSpPr>
            <p:grpSpPr>
              <a:xfrm>
                <a:off x="2905682" y="1782817"/>
                <a:ext cx="250438" cy="208549"/>
                <a:chOff x="2905682" y="1782817"/>
                <a:chExt cx="250438" cy="208549"/>
              </a:xfrm>
            </p:grpSpPr>
            <p:cxnSp>
              <p:nvCxnSpPr>
                <p:cNvPr id="9988" name="Google Shape;9988;p7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989" name="Google Shape;9989;p7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0" name="Google Shape;9990;p76"/>
              <p:cNvGrpSpPr/>
              <p:nvPr/>
            </p:nvGrpSpPr>
            <p:grpSpPr>
              <a:xfrm>
                <a:off x="2700693" y="1746937"/>
                <a:ext cx="449967" cy="72374"/>
                <a:chOff x="2700693" y="1746937"/>
                <a:chExt cx="449967" cy="72374"/>
              </a:xfrm>
            </p:grpSpPr>
            <p:cxnSp>
              <p:nvCxnSpPr>
                <p:cNvPr id="9991" name="Google Shape;9991;p7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992" name="Google Shape;9992;p7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9993" name="Google Shape;9993;p76"/>
            <p:cNvGrpSpPr/>
            <p:nvPr/>
          </p:nvGrpSpPr>
          <p:grpSpPr>
            <a:xfrm>
              <a:off x="2029517" y="1732295"/>
              <a:ext cx="1149068" cy="643432"/>
              <a:chOff x="2029517" y="1732295"/>
              <a:chExt cx="1149068" cy="643432"/>
            </a:xfrm>
          </p:grpSpPr>
          <p:grpSp>
            <p:nvGrpSpPr>
              <p:cNvPr id="9994" name="Google Shape;9994;p76"/>
              <p:cNvGrpSpPr/>
              <p:nvPr/>
            </p:nvGrpSpPr>
            <p:grpSpPr>
              <a:xfrm>
                <a:off x="2703618" y="2103152"/>
                <a:ext cx="474966" cy="260017"/>
                <a:chOff x="2703618" y="2103152"/>
                <a:chExt cx="474966" cy="260017"/>
              </a:xfrm>
            </p:grpSpPr>
            <p:grpSp>
              <p:nvGrpSpPr>
                <p:cNvPr id="9995" name="Google Shape;9995;p76"/>
                <p:cNvGrpSpPr/>
                <p:nvPr/>
              </p:nvGrpSpPr>
              <p:grpSpPr>
                <a:xfrm>
                  <a:off x="2703618" y="2290640"/>
                  <a:ext cx="450291" cy="72529"/>
                  <a:chOff x="2703618" y="2290640"/>
                  <a:chExt cx="450291" cy="72529"/>
                </a:xfrm>
              </p:grpSpPr>
              <p:cxnSp>
                <p:nvCxnSpPr>
                  <p:cNvPr id="9996" name="Google Shape;9996;p7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9997" name="Google Shape;9997;p7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8" name="Google Shape;9998;p76"/>
                <p:cNvGrpSpPr/>
                <p:nvPr/>
              </p:nvGrpSpPr>
              <p:grpSpPr>
                <a:xfrm>
                  <a:off x="2908607" y="2103152"/>
                  <a:ext cx="269977" cy="223538"/>
                  <a:chOff x="2908607" y="2103152"/>
                  <a:chExt cx="269977" cy="223538"/>
                </a:xfrm>
              </p:grpSpPr>
              <p:cxnSp>
                <p:nvCxnSpPr>
                  <p:cNvPr id="9999" name="Google Shape;9999;p7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000" name="Google Shape;10000;p7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001" name="Google Shape;10001;p76"/>
              <p:cNvGrpSpPr/>
              <p:nvPr/>
            </p:nvGrpSpPr>
            <p:grpSpPr>
              <a:xfrm>
                <a:off x="2029517" y="1732295"/>
                <a:ext cx="685827" cy="643432"/>
                <a:chOff x="2029517" y="1732295"/>
                <a:chExt cx="685827" cy="643432"/>
              </a:xfrm>
            </p:grpSpPr>
            <p:sp>
              <p:nvSpPr>
                <p:cNvPr id="10002" name="Google Shape;10002;p7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03" name="Google Shape;10003;p76"/>
                <p:cNvGrpSpPr/>
                <p:nvPr/>
              </p:nvGrpSpPr>
              <p:grpSpPr>
                <a:xfrm>
                  <a:off x="2158948" y="1732295"/>
                  <a:ext cx="556396" cy="333108"/>
                  <a:chOff x="2158948" y="1732295"/>
                  <a:chExt cx="556396" cy="333108"/>
                </a:xfrm>
              </p:grpSpPr>
              <p:cxnSp>
                <p:nvCxnSpPr>
                  <p:cNvPr id="10004" name="Google Shape;10004;p7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005" name="Google Shape;10005;p7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06" name="Google Shape;10006;p76"/>
                <p:cNvGrpSpPr/>
                <p:nvPr/>
              </p:nvGrpSpPr>
              <p:grpSpPr>
                <a:xfrm>
                  <a:off x="2159908" y="2065057"/>
                  <a:ext cx="550884" cy="310670"/>
                  <a:chOff x="2159908" y="2065057"/>
                  <a:chExt cx="550884" cy="310670"/>
                </a:xfrm>
              </p:grpSpPr>
              <p:cxnSp>
                <p:nvCxnSpPr>
                  <p:cNvPr id="10007" name="Google Shape;10007;p7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008" name="Google Shape;10008;p7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10009" name="Google Shape;10009;p76"/>
          <p:cNvGrpSpPr/>
          <p:nvPr/>
        </p:nvGrpSpPr>
        <p:grpSpPr>
          <a:xfrm>
            <a:off x="706399" y="1556837"/>
            <a:ext cx="962651" cy="810058"/>
            <a:chOff x="844912" y="1681380"/>
            <a:chExt cx="935611" cy="787305"/>
          </a:xfrm>
        </p:grpSpPr>
        <p:grpSp>
          <p:nvGrpSpPr>
            <p:cNvPr id="10010" name="Google Shape;10010;p76"/>
            <p:cNvGrpSpPr/>
            <p:nvPr/>
          </p:nvGrpSpPr>
          <p:grpSpPr>
            <a:xfrm>
              <a:off x="844912" y="1819635"/>
              <a:ext cx="329836" cy="510016"/>
              <a:chOff x="844912" y="1819635"/>
              <a:chExt cx="329836" cy="510016"/>
            </a:xfrm>
          </p:grpSpPr>
          <p:sp>
            <p:nvSpPr>
              <p:cNvPr id="10011" name="Google Shape;10011;p76"/>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2" name="Google Shape;10012;p76"/>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3" name="Google Shape;10013;p76"/>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4" name="Google Shape;10014;p76"/>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5" name="Google Shape;10015;p76"/>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6" name="Google Shape;10016;p76"/>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17" name="Google Shape;10017;p76"/>
            <p:cNvGrpSpPr/>
            <p:nvPr/>
          </p:nvGrpSpPr>
          <p:grpSpPr>
            <a:xfrm>
              <a:off x="1284601" y="2158168"/>
              <a:ext cx="495923" cy="310517"/>
              <a:chOff x="1284601" y="2158168"/>
              <a:chExt cx="495923" cy="310517"/>
            </a:xfrm>
          </p:grpSpPr>
          <p:sp>
            <p:nvSpPr>
              <p:cNvPr id="10018" name="Google Shape;10018;p7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19" name="Google Shape;10019;p76"/>
              <p:cNvGrpSpPr/>
              <p:nvPr/>
            </p:nvGrpSpPr>
            <p:grpSpPr>
              <a:xfrm>
                <a:off x="1507666" y="2158168"/>
                <a:ext cx="272858" cy="310517"/>
                <a:chOff x="1507666" y="2158168"/>
                <a:chExt cx="272858" cy="310517"/>
              </a:xfrm>
            </p:grpSpPr>
            <p:grpSp>
              <p:nvGrpSpPr>
                <p:cNvPr id="10020" name="Google Shape;10020;p76"/>
                <p:cNvGrpSpPr/>
                <p:nvPr/>
              </p:nvGrpSpPr>
              <p:grpSpPr>
                <a:xfrm>
                  <a:off x="1507666" y="2176104"/>
                  <a:ext cx="166395" cy="273149"/>
                  <a:chOff x="1507666" y="2176104"/>
                  <a:chExt cx="166395" cy="273149"/>
                </a:xfrm>
              </p:grpSpPr>
              <p:sp>
                <p:nvSpPr>
                  <p:cNvPr id="10021" name="Google Shape;10021;p76"/>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2" name="Google Shape;10022;p76"/>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3" name="Google Shape;10023;p76"/>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4" name="Google Shape;10024;p76"/>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5" name="Google Shape;10025;p76"/>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6" name="Google Shape;10026;p76"/>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7" name="Google Shape;10027;p76"/>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28" name="Google Shape;10028;p7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9" name="Google Shape;10029;p7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030" name="Google Shape;10030;p76"/>
            <p:cNvGrpSpPr/>
            <p:nvPr/>
          </p:nvGrpSpPr>
          <p:grpSpPr>
            <a:xfrm>
              <a:off x="1284601" y="1681380"/>
              <a:ext cx="495923" cy="310517"/>
              <a:chOff x="1284601" y="1681380"/>
              <a:chExt cx="495923" cy="310517"/>
            </a:xfrm>
          </p:grpSpPr>
          <p:sp>
            <p:nvSpPr>
              <p:cNvPr id="10031" name="Google Shape;10031;p7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032" name="Google Shape;10032;p76"/>
              <p:cNvGrpSpPr/>
              <p:nvPr/>
            </p:nvGrpSpPr>
            <p:grpSpPr>
              <a:xfrm>
                <a:off x="1507666" y="1681380"/>
                <a:ext cx="272858" cy="310517"/>
                <a:chOff x="1507666" y="1681380"/>
                <a:chExt cx="272858" cy="310517"/>
              </a:xfrm>
            </p:grpSpPr>
            <p:grpSp>
              <p:nvGrpSpPr>
                <p:cNvPr id="10033" name="Google Shape;10033;p76"/>
                <p:cNvGrpSpPr/>
                <p:nvPr/>
              </p:nvGrpSpPr>
              <p:grpSpPr>
                <a:xfrm>
                  <a:off x="1507666" y="1700120"/>
                  <a:ext cx="166395" cy="272984"/>
                  <a:chOff x="1507666" y="1700120"/>
                  <a:chExt cx="166395" cy="272984"/>
                </a:xfrm>
              </p:grpSpPr>
              <p:sp>
                <p:nvSpPr>
                  <p:cNvPr id="10034" name="Google Shape;10034;p76"/>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5" name="Google Shape;10035;p76"/>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6" name="Google Shape;10036;p76"/>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7" name="Google Shape;10037;p76"/>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8" name="Google Shape;10038;p76"/>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9" name="Google Shape;10039;p76"/>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0" name="Google Shape;10040;p76"/>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41" name="Google Shape;10041;p7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2" name="Google Shape;10042;p7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0043" name="Google Shape;10043;p76"/>
          <p:cNvGrpSpPr/>
          <p:nvPr/>
        </p:nvGrpSpPr>
        <p:grpSpPr>
          <a:xfrm>
            <a:off x="6815339" y="2324267"/>
            <a:ext cx="1622269" cy="552443"/>
            <a:chOff x="6894650" y="2574740"/>
            <a:chExt cx="1445100" cy="492111"/>
          </a:xfrm>
        </p:grpSpPr>
        <p:sp>
          <p:nvSpPr>
            <p:cNvPr id="10044" name="Google Shape;10044;p7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5" name="Google Shape;10045;p7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6" name="Google Shape;10046;p7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7" name="Google Shape;10047;p7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8" name="Google Shape;10048;p7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049" name="Google Shape;10049;p7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0050" name="Google Shape;10050;p76"/>
          <p:cNvGrpSpPr/>
          <p:nvPr/>
        </p:nvGrpSpPr>
        <p:grpSpPr>
          <a:xfrm>
            <a:off x="6834882" y="3698522"/>
            <a:ext cx="1583206" cy="475705"/>
            <a:chOff x="6953919" y="3907920"/>
            <a:chExt cx="1377300" cy="475705"/>
          </a:xfrm>
        </p:grpSpPr>
        <p:cxnSp>
          <p:nvCxnSpPr>
            <p:cNvPr id="10051" name="Google Shape;10051;p76"/>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052" name="Google Shape;10052;p7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0053" name="Google Shape;10053;p76"/>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0054" name="Google Shape;10054;p76"/>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0055" name="Google Shape;10055;p76"/>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0056" name="Google Shape;10056;p76"/>
          <p:cNvGrpSpPr/>
          <p:nvPr/>
        </p:nvGrpSpPr>
        <p:grpSpPr>
          <a:xfrm>
            <a:off x="2338470" y="2459668"/>
            <a:ext cx="836286" cy="824529"/>
            <a:chOff x="2389399" y="2595741"/>
            <a:chExt cx="812796" cy="801369"/>
          </a:xfrm>
        </p:grpSpPr>
        <p:grpSp>
          <p:nvGrpSpPr>
            <p:cNvPr id="10057" name="Google Shape;10057;p76"/>
            <p:cNvGrpSpPr/>
            <p:nvPr/>
          </p:nvGrpSpPr>
          <p:grpSpPr>
            <a:xfrm>
              <a:off x="2492145" y="2881565"/>
              <a:ext cx="607300" cy="229751"/>
              <a:chOff x="2492145" y="2881565"/>
              <a:chExt cx="607300" cy="229751"/>
            </a:xfrm>
          </p:grpSpPr>
          <p:sp>
            <p:nvSpPr>
              <p:cNvPr id="10058" name="Google Shape;10058;p76"/>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9" name="Google Shape;10059;p76"/>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0" name="Google Shape;10060;p76"/>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61" name="Google Shape;10061;p76"/>
            <p:cNvGrpSpPr/>
            <p:nvPr/>
          </p:nvGrpSpPr>
          <p:grpSpPr>
            <a:xfrm>
              <a:off x="2389399" y="2595741"/>
              <a:ext cx="812796" cy="296825"/>
              <a:chOff x="2389399" y="2595741"/>
              <a:chExt cx="812796" cy="296825"/>
            </a:xfrm>
          </p:grpSpPr>
          <p:grpSp>
            <p:nvGrpSpPr>
              <p:cNvPr id="10062" name="Google Shape;10062;p76"/>
              <p:cNvGrpSpPr/>
              <p:nvPr/>
            </p:nvGrpSpPr>
            <p:grpSpPr>
              <a:xfrm>
                <a:off x="2389399" y="2595741"/>
                <a:ext cx="363638" cy="296825"/>
                <a:chOff x="2389399" y="2595741"/>
                <a:chExt cx="363638" cy="296825"/>
              </a:xfrm>
            </p:grpSpPr>
            <p:grpSp>
              <p:nvGrpSpPr>
                <p:cNvPr id="10063" name="Google Shape;10063;p76"/>
                <p:cNvGrpSpPr/>
                <p:nvPr/>
              </p:nvGrpSpPr>
              <p:grpSpPr>
                <a:xfrm>
                  <a:off x="2493852" y="2794333"/>
                  <a:ext cx="259185" cy="98232"/>
                  <a:chOff x="2493852" y="2794333"/>
                  <a:chExt cx="259185" cy="98232"/>
                </a:xfrm>
              </p:grpSpPr>
              <p:sp>
                <p:nvSpPr>
                  <p:cNvPr id="10064" name="Google Shape;10064;p76"/>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5" name="Google Shape;10065;p76"/>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6" name="Google Shape;10066;p76"/>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67" name="Google Shape;10067;p76"/>
                <p:cNvGrpSpPr/>
                <p:nvPr/>
              </p:nvGrpSpPr>
              <p:grpSpPr>
                <a:xfrm>
                  <a:off x="2389399" y="2595741"/>
                  <a:ext cx="224343" cy="182054"/>
                  <a:chOff x="2389399" y="2595741"/>
                  <a:chExt cx="224343" cy="182054"/>
                </a:xfrm>
              </p:grpSpPr>
              <p:sp>
                <p:nvSpPr>
                  <p:cNvPr id="10068" name="Google Shape;10068;p76"/>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9" name="Google Shape;10069;p76"/>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070" name="Google Shape;10070;p76"/>
              <p:cNvGrpSpPr/>
              <p:nvPr/>
            </p:nvGrpSpPr>
            <p:grpSpPr>
              <a:xfrm>
                <a:off x="2683630" y="2595741"/>
                <a:ext cx="224334" cy="296825"/>
                <a:chOff x="2683630" y="2595741"/>
                <a:chExt cx="224334" cy="296825"/>
              </a:xfrm>
            </p:grpSpPr>
            <p:grpSp>
              <p:nvGrpSpPr>
                <p:cNvPr id="10071" name="Google Shape;10071;p76"/>
                <p:cNvGrpSpPr/>
                <p:nvPr/>
              </p:nvGrpSpPr>
              <p:grpSpPr>
                <a:xfrm>
                  <a:off x="2788083" y="2794333"/>
                  <a:ext cx="15356" cy="98232"/>
                  <a:chOff x="2788083" y="2794333"/>
                  <a:chExt cx="15356" cy="98232"/>
                </a:xfrm>
              </p:grpSpPr>
              <p:sp>
                <p:nvSpPr>
                  <p:cNvPr id="10072" name="Google Shape;10072;p76"/>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3" name="Google Shape;10073;p76"/>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4" name="Google Shape;10074;p76"/>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75" name="Google Shape;10075;p76"/>
                <p:cNvGrpSpPr/>
                <p:nvPr/>
              </p:nvGrpSpPr>
              <p:grpSpPr>
                <a:xfrm>
                  <a:off x="2683630" y="2595741"/>
                  <a:ext cx="224334" cy="182054"/>
                  <a:chOff x="2683630" y="2595741"/>
                  <a:chExt cx="224334" cy="182054"/>
                </a:xfrm>
              </p:grpSpPr>
              <p:sp>
                <p:nvSpPr>
                  <p:cNvPr id="10076" name="Google Shape;10076;p76"/>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7" name="Google Shape;10077;p76"/>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078" name="Google Shape;10078;p76"/>
              <p:cNvGrpSpPr/>
              <p:nvPr/>
            </p:nvGrpSpPr>
            <p:grpSpPr>
              <a:xfrm>
                <a:off x="2838475" y="2595741"/>
                <a:ext cx="363719" cy="296825"/>
                <a:chOff x="2838475" y="2595741"/>
                <a:chExt cx="363719" cy="296825"/>
              </a:xfrm>
            </p:grpSpPr>
            <p:grpSp>
              <p:nvGrpSpPr>
                <p:cNvPr id="10079" name="Google Shape;10079;p76"/>
                <p:cNvGrpSpPr/>
                <p:nvPr/>
              </p:nvGrpSpPr>
              <p:grpSpPr>
                <a:xfrm>
                  <a:off x="2838475" y="2794333"/>
                  <a:ext cx="259185" cy="98232"/>
                  <a:chOff x="2838475" y="2794333"/>
                  <a:chExt cx="259185" cy="98232"/>
                </a:xfrm>
              </p:grpSpPr>
              <p:sp>
                <p:nvSpPr>
                  <p:cNvPr id="10080" name="Google Shape;10080;p76"/>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1" name="Google Shape;10081;p76"/>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2" name="Google Shape;10082;p76"/>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3" name="Google Shape;10083;p76"/>
                <p:cNvGrpSpPr/>
                <p:nvPr/>
              </p:nvGrpSpPr>
              <p:grpSpPr>
                <a:xfrm>
                  <a:off x="2977852" y="2595741"/>
                  <a:ext cx="224343" cy="182054"/>
                  <a:chOff x="2977852" y="2595741"/>
                  <a:chExt cx="224343" cy="182054"/>
                </a:xfrm>
              </p:grpSpPr>
              <p:sp>
                <p:nvSpPr>
                  <p:cNvPr id="10084" name="Google Shape;10084;p76"/>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5" name="Google Shape;10085;p76"/>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0086" name="Google Shape;10086;p76"/>
            <p:cNvGrpSpPr/>
            <p:nvPr/>
          </p:nvGrpSpPr>
          <p:grpSpPr>
            <a:xfrm>
              <a:off x="2389399" y="3100241"/>
              <a:ext cx="812796" cy="296869"/>
              <a:chOff x="2389399" y="3100241"/>
              <a:chExt cx="812796" cy="296869"/>
            </a:xfrm>
          </p:grpSpPr>
          <p:grpSp>
            <p:nvGrpSpPr>
              <p:cNvPr id="10087" name="Google Shape;10087;p76"/>
              <p:cNvGrpSpPr/>
              <p:nvPr/>
            </p:nvGrpSpPr>
            <p:grpSpPr>
              <a:xfrm>
                <a:off x="2683630" y="3100241"/>
                <a:ext cx="224334" cy="296869"/>
                <a:chOff x="2683630" y="3100241"/>
                <a:chExt cx="224334" cy="296869"/>
              </a:xfrm>
            </p:grpSpPr>
            <p:grpSp>
              <p:nvGrpSpPr>
                <p:cNvPr id="10088" name="Google Shape;10088;p76"/>
                <p:cNvGrpSpPr/>
                <p:nvPr/>
              </p:nvGrpSpPr>
              <p:grpSpPr>
                <a:xfrm>
                  <a:off x="2788083" y="3100241"/>
                  <a:ext cx="15356" cy="98237"/>
                  <a:chOff x="2788083" y="3100241"/>
                  <a:chExt cx="15356" cy="98237"/>
                </a:xfrm>
              </p:grpSpPr>
              <p:sp>
                <p:nvSpPr>
                  <p:cNvPr id="10089" name="Google Shape;10089;p7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0" name="Google Shape;10090;p7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1" name="Google Shape;10091;p7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92" name="Google Shape;10092;p76"/>
                <p:cNvGrpSpPr/>
                <p:nvPr/>
              </p:nvGrpSpPr>
              <p:grpSpPr>
                <a:xfrm>
                  <a:off x="2683630" y="3215065"/>
                  <a:ext cx="224334" cy="182045"/>
                  <a:chOff x="2683630" y="3215065"/>
                  <a:chExt cx="224334" cy="182045"/>
                </a:xfrm>
              </p:grpSpPr>
              <p:sp>
                <p:nvSpPr>
                  <p:cNvPr id="10093" name="Google Shape;10093;p7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4" name="Google Shape;10094;p7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095" name="Google Shape;10095;p76"/>
              <p:cNvGrpSpPr/>
              <p:nvPr/>
            </p:nvGrpSpPr>
            <p:grpSpPr>
              <a:xfrm>
                <a:off x="2389399" y="3100241"/>
                <a:ext cx="363638" cy="296869"/>
                <a:chOff x="2389399" y="3100241"/>
                <a:chExt cx="363638" cy="296869"/>
              </a:xfrm>
            </p:grpSpPr>
            <p:grpSp>
              <p:nvGrpSpPr>
                <p:cNvPr id="10096" name="Google Shape;10096;p76"/>
                <p:cNvGrpSpPr/>
                <p:nvPr/>
              </p:nvGrpSpPr>
              <p:grpSpPr>
                <a:xfrm>
                  <a:off x="2493852" y="3100241"/>
                  <a:ext cx="259185" cy="98237"/>
                  <a:chOff x="2493852" y="3100241"/>
                  <a:chExt cx="259185" cy="98237"/>
                </a:xfrm>
              </p:grpSpPr>
              <p:sp>
                <p:nvSpPr>
                  <p:cNvPr id="10097" name="Google Shape;10097;p7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8" name="Google Shape;10098;p7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9" name="Google Shape;10099;p7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00" name="Google Shape;10100;p76"/>
                <p:cNvGrpSpPr/>
                <p:nvPr/>
              </p:nvGrpSpPr>
              <p:grpSpPr>
                <a:xfrm>
                  <a:off x="2389399" y="3215065"/>
                  <a:ext cx="224343" cy="182045"/>
                  <a:chOff x="2389399" y="3215065"/>
                  <a:chExt cx="224343" cy="182045"/>
                </a:xfrm>
              </p:grpSpPr>
              <p:sp>
                <p:nvSpPr>
                  <p:cNvPr id="10101" name="Google Shape;10101;p7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2" name="Google Shape;10102;p7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103" name="Google Shape;10103;p76"/>
              <p:cNvGrpSpPr/>
              <p:nvPr/>
            </p:nvGrpSpPr>
            <p:grpSpPr>
              <a:xfrm>
                <a:off x="2838475" y="3100241"/>
                <a:ext cx="363719" cy="296869"/>
                <a:chOff x="2838475" y="3100241"/>
                <a:chExt cx="363719" cy="296869"/>
              </a:xfrm>
            </p:grpSpPr>
            <p:grpSp>
              <p:nvGrpSpPr>
                <p:cNvPr id="10104" name="Google Shape;10104;p76"/>
                <p:cNvGrpSpPr/>
                <p:nvPr/>
              </p:nvGrpSpPr>
              <p:grpSpPr>
                <a:xfrm>
                  <a:off x="2838475" y="3100241"/>
                  <a:ext cx="259185" cy="98237"/>
                  <a:chOff x="2838475" y="3100241"/>
                  <a:chExt cx="259185" cy="98237"/>
                </a:xfrm>
              </p:grpSpPr>
              <p:sp>
                <p:nvSpPr>
                  <p:cNvPr id="10105" name="Google Shape;10105;p7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6" name="Google Shape;10106;p7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7" name="Google Shape;10107;p7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08" name="Google Shape;10108;p76"/>
                <p:cNvGrpSpPr/>
                <p:nvPr/>
              </p:nvGrpSpPr>
              <p:grpSpPr>
                <a:xfrm>
                  <a:off x="2977852" y="3215065"/>
                  <a:ext cx="224343" cy="182045"/>
                  <a:chOff x="2977852" y="3215065"/>
                  <a:chExt cx="224343" cy="182045"/>
                </a:xfrm>
              </p:grpSpPr>
              <p:sp>
                <p:nvSpPr>
                  <p:cNvPr id="10109" name="Google Shape;10109;p7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0" name="Google Shape;10110;p7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0114" name="Shape 10114"/>
        <p:cNvGrpSpPr/>
        <p:nvPr/>
      </p:nvGrpSpPr>
      <p:grpSpPr>
        <a:xfrm>
          <a:off x="0" y="0"/>
          <a:ext cx="0" cy="0"/>
          <a:chOff x="0" y="0"/>
          <a:chExt cx="0" cy="0"/>
        </a:xfrm>
      </p:grpSpPr>
      <p:grpSp>
        <p:nvGrpSpPr>
          <p:cNvPr id="10115" name="Google Shape;10115;p77"/>
          <p:cNvGrpSpPr/>
          <p:nvPr/>
        </p:nvGrpSpPr>
        <p:grpSpPr>
          <a:xfrm>
            <a:off x="702088" y="3155922"/>
            <a:ext cx="2390414" cy="1024800"/>
            <a:chOff x="728925" y="3296613"/>
            <a:chExt cx="2390414" cy="1024800"/>
          </a:xfrm>
        </p:grpSpPr>
        <p:grpSp>
          <p:nvGrpSpPr>
            <p:cNvPr id="10116" name="Google Shape;10116;p77"/>
            <p:cNvGrpSpPr/>
            <p:nvPr/>
          </p:nvGrpSpPr>
          <p:grpSpPr>
            <a:xfrm>
              <a:off x="728925" y="3619800"/>
              <a:ext cx="2390414" cy="500893"/>
              <a:chOff x="728925" y="3619800"/>
              <a:chExt cx="2390414" cy="500893"/>
            </a:xfrm>
          </p:grpSpPr>
          <p:sp>
            <p:nvSpPr>
              <p:cNvPr id="10117" name="Google Shape;10117;p7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118" name="Google Shape;10118;p7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119" name="Google Shape;10119;p77"/>
            <p:cNvGrpSpPr/>
            <p:nvPr/>
          </p:nvGrpSpPr>
          <p:grpSpPr>
            <a:xfrm>
              <a:off x="1348050" y="3296613"/>
              <a:ext cx="1706152" cy="1024800"/>
              <a:chOff x="1348050" y="3296613"/>
              <a:chExt cx="1706152" cy="1024800"/>
            </a:xfrm>
          </p:grpSpPr>
          <p:sp>
            <p:nvSpPr>
              <p:cNvPr id="10120" name="Google Shape;10120;p7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121" name="Google Shape;10121;p7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122" name="Google Shape;10122;p7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123" name="Google Shape;10123;p7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0124" name="Google Shape;10124;p7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0125" name="Google Shape;10125;p77"/>
            <p:cNvGrpSpPr/>
            <p:nvPr/>
          </p:nvGrpSpPr>
          <p:grpSpPr>
            <a:xfrm>
              <a:off x="1455707" y="3654858"/>
              <a:ext cx="1491150" cy="417657"/>
              <a:chOff x="1455707" y="3654858"/>
              <a:chExt cx="1491150" cy="417657"/>
            </a:xfrm>
          </p:grpSpPr>
          <p:sp>
            <p:nvSpPr>
              <p:cNvPr id="10126" name="Google Shape;10126;p7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7" name="Google Shape;10127;p7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8" name="Google Shape;10128;p7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9" name="Google Shape;10129;p7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0" name="Google Shape;10130;p7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1" name="Google Shape;10131;p7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2" name="Google Shape;10132;p7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3" name="Google Shape;10133;p7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4" name="Google Shape;10134;p7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5" name="Google Shape;10135;p7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6" name="Google Shape;10136;p7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7" name="Google Shape;10137;p7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8" name="Google Shape;10138;p7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9" name="Google Shape;10139;p7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0" name="Google Shape;10140;p7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1" name="Google Shape;10141;p7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2" name="Google Shape;10142;p7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3" name="Google Shape;10143;p7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4" name="Google Shape;10144;p7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5" name="Google Shape;10145;p7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10146" name="Google Shape;10146;p77"/>
          <p:cNvGraphicFramePr/>
          <p:nvPr/>
        </p:nvGraphicFramePr>
        <p:xfrm>
          <a:off x="5937787" y="2153834"/>
          <a:ext cx="3000000" cy="3000000"/>
        </p:xfrm>
        <a:graphic>
          <a:graphicData uri="http://schemas.openxmlformats.org/drawingml/2006/table">
            <a:tbl>
              <a:tblPr>
                <a:noFill/>
                <a:tableStyleId>{42F4CAE3-61B8-4059-A760-EE737C665691}</a:tableStyleId>
              </a:tblPr>
              <a:tblGrid>
                <a:gridCol w="626025"/>
                <a:gridCol w="626025"/>
                <a:gridCol w="626025"/>
                <a:gridCol w="626025"/>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10147" name="Google Shape;10147;p77"/>
          <p:cNvGrpSpPr/>
          <p:nvPr/>
        </p:nvGrpSpPr>
        <p:grpSpPr>
          <a:xfrm>
            <a:off x="710464" y="981599"/>
            <a:ext cx="2396505" cy="976502"/>
            <a:chOff x="749309" y="1112739"/>
            <a:chExt cx="2371603" cy="976502"/>
          </a:xfrm>
        </p:grpSpPr>
        <p:grpSp>
          <p:nvGrpSpPr>
            <p:cNvPr id="10148" name="Google Shape;10148;p77"/>
            <p:cNvGrpSpPr/>
            <p:nvPr/>
          </p:nvGrpSpPr>
          <p:grpSpPr>
            <a:xfrm>
              <a:off x="1092126" y="1112739"/>
              <a:ext cx="2028786" cy="975464"/>
              <a:chOff x="1092126" y="1112739"/>
              <a:chExt cx="2028786" cy="975464"/>
            </a:xfrm>
          </p:grpSpPr>
          <p:sp>
            <p:nvSpPr>
              <p:cNvPr id="10149" name="Google Shape;10149;p7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0" name="Google Shape;10150;p7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1" name="Google Shape;10151;p7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2" name="Google Shape;10152;p7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3" name="Google Shape;10153;p7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4" name="Google Shape;10154;p7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5" name="Google Shape;10155;p7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6" name="Google Shape;10156;p7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7" name="Google Shape;10157;p7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8" name="Google Shape;10158;p7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9" name="Google Shape;10159;p7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0" name="Google Shape;10160;p7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1" name="Google Shape;10161;p7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2" name="Google Shape;10162;p7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3" name="Google Shape;10163;p7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4" name="Google Shape;10164;p7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5" name="Google Shape;10165;p7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6" name="Google Shape;10166;p7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7" name="Google Shape;10167;p7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8" name="Google Shape;10168;p7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9" name="Google Shape;10169;p7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0" name="Google Shape;10170;p7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1" name="Google Shape;10171;p7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2" name="Google Shape;10172;p7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73" name="Google Shape;10173;p77"/>
            <p:cNvGrpSpPr/>
            <p:nvPr/>
          </p:nvGrpSpPr>
          <p:grpSpPr>
            <a:xfrm>
              <a:off x="749309" y="1112739"/>
              <a:ext cx="314700" cy="975464"/>
              <a:chOff x="749309" y="1112739"/>
              <a:chExt cx="314700" cy="975464"/>
            </a:xfrm>
          </p:grpSpPr>
          <p:sp>
            <p:nvSpPr>
              <p:cNvPr id="10174" name="Google Shape;10174;p7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5" name="Google Shape;10175;p7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6" name="Google Shape;10176;p7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7" name="Google Shape;10177;p7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78" name="Google Shape;10178;p7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9" name="Google Shape;10179;p7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0" name="Google Shape;10180;p7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1" name="Google Shape;10181;p7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10182" name="Google Shape;10182;p77"/>
          <p:cNvGraphicFramePr/>
          <p:nvPr/>
        </p:nvGraphicFramePr>
        <p:xfrm>
          <a:off x="5937812" y="981584"/>
          <a:ext cx="3000000" cy="3000000"/>
        </p:xfrm>
        <a:graphic>
          <a:graphicData uri="http://schemas.openxmlformats.org/drawingml/2006/table">
            <a:tbl>
              <a:tblPr>
                <a:noFill/>
                <a:tableStyleId>{42F4CAE3-61B8-4059-A760-EE737C665691}</a:tableStyleId>
              </a:tblPr>
              <a:tblGrid>
                <a:gridCol w="626025"/>
                <a:gridCol w="626025"/>
                <a:gridCol w="626025"/>
                <a:gridCol w="626025"/>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aphicFrame>
        <p:nvGraphicFramePr>
          <p:cNvPr id="10183" name="Google Shape;10183;p77"/>
          <p:cNvGraphicFramePr/>
          <p:nvPr/>
        </p:nvGraphicFramePr>
        <p:xfrm>
          <a:off x="3358675" y="2153834"/>
          <a:ext cx="3000000" cy="3000000"/>
        </p:xfrm>
        <a:graphic>
          <a:graphicData uri="http://schemas.openxmlformats.org/drawingml/2006/table">
            <a:tbl>
              <a:tblPr>
                <a:noFill/>
                <a:tableStyleId>{42F4CAE3-61B8-4059-A760-EE737C665691}</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pSp>
        <p:nvGrpSpPr>
          <p:cNvPr id="10184" name="Google Shape;10184;p77"/>
          <p:cNvGrpSpPr/>
          <p:nvPr/>
        </p:nvGrpSpPr>
        <p:grpSpPr>
          <a:xfrm>
            <a:off x="3360661" y="3144795"/>
            <a:ext cx="2363377" cy="1047062"/>
            <a:chOff x="3358399" y="3285485"/>
            <a:chExt cx="2363377" cy="1047062"/>
          </a:xfrm>
        </p:grpSpPr>
        <p:grpSp>
          <p:nvGrpSpPr>
            <p:cNvPr id="10185" name="Google Shape;10185;p77"/>
            <p:cNvGrpSpPr/>
            <p:nvPr/>
          </p:nvGrpSpPr>
          <p:grpSpPr>
            <a:xfrm>
              <a:off x="3358412" y="3285485"/>
              <a:ext cx="2363244" cy="139500"/>
              <a:chOff x="3358412" y="3285485"/>
              <a:chExt cx="2363244" cy="139500"/>
            </a:xfrm>
          </p:grpSpPr>
          <p:sp>
            <p:nvSpPr>
              <p:cNvPr id="10186" name="Google Shape;10186;p7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7" name="Google Shape;10187;p7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8" name="Google Shape;10188;p7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9" name="Google Shape;10189;p7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0" name="Google Shape;10190;p7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1" name="Google Shape;10191;p77"/>
            <p:cNvGrpSpPr/>
            <p:nvPr/>
          </p:nvGrpSpPr>
          <p:grpSpPr>
            <a:xfrm>
              <a:off x="3358412" y="3466996"/>
              <a:ext cx="2363244" cy="139500"/>
              <a:chOff x="3358412" y="3466996"/>
              <a:chExt cx="2363244" cy="139500"/>
            </a:xfrm>
          </p:grpSpPr>
          <p:sp>
            <p:nvSpPr>
              <p:cNvPr id="10192" name="Google Shape;10192;p7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3" name="Google Shape;10193;p7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4" name="Google Shape;10194;p7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5" name="Google Shape;10195;p7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6" name="Google Shape;10196;p7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7" name="Google Shape;10197;p77"/>
            <p:cNvGrpSpPr/>
            <p:nvPr/>
          </p:nvGrpSpPr>
          <p:grpSpPr>
            <a:xfrm>
              <a:off x="3358412" y="3648507"/>
              <a:ext cx="2363244" cy="139500"/>
              <a:chOff x="3358412" y="3648507"/>
              <a:chExt cx="2363244" cy="139500"/>
            </a:xfrm>
          </p:grpSpPr>
          <p:sp>
            <p:nvSpPr>
              <p:cNvPr id="10198" name="Google Shape;10198;p7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9" name="Google Shape;10199;p7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0" name="Google Shape;10200;p7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1" name="Google Shape;10201;p7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2" name="Google Shape;10202;p7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3" name="Google Shape;10203;p77"/>
            <p:cNvGrpSpPr/>
            <p:nvPr/>
          </p:nvGrpSpPr>
          <p:grpSpPr>
            <a:xfrm>
              <a:off x="3358412" y="3830018"/>
              <a:ext cx="2363244" cy="139500"/>
              <a:chOff x="3358412" y="3830018"/>
              <a:chExt cx="2363244" cy="139500"/>
            </a:xfrm>
          </p:grpSpPr>
          <p:sp>
            <p:nvSpPr>
              <p:cNvPr id="10204" name="Google Shape;10204;p7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5" name="Google Shape;10205;p7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6" name="Google Shape;10206;p7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7" name="Google Shape;10207;p7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8" name="Google Shape;10208;p7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9" name="Google Shape;10209;p77"/>
            <p:cNvGrpSpPr/>
            <p:nvPr/>
          </p:nvGrpSpPr>
          <p:grpSpPr>
            <a:xfrm>
              <a:off x="3358399" y="4011514"/>
              <a:ext cx="2363377" cy="139537"/>
              <a:chOff x="3294800" y="4134603"/>
              <a:chExt cx="2638876" cy="152400"/>
            </a:xfrm>
          </p:grpSpPr>
          <p:sp>
            <p:nvSpPr>
              <p:cNvPr id="10210" name="Google Shape;10210;p7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1" name="Google Shape;10211;p7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2" name="Google Shape;10212;p7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3" name="Google Shape;10213;p7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4" name="Google Shape;10214;p7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15" name="Google Shape;10215;p77"/>
            <p:cNvGrpSpPr/>
            <p:nvPr/>
          </p:nvGrpSpPr>
          <p:grpSpPr>
            <a:xfrm>
              <a:off x="3358399" y="4193010"/>
              <a:ext cx="2363377" cy="139537"/>
              <a:chOff x="3294800" y="4134603"/>
              <a:chExt cx="2638876" cy="152400"/>
            </a:xfrm>
          </p:grpSpPr>
          <p:sp>
            <p:nvSpPr>
              <p:cNvPr id="10216" name="Google Shape;10216;p7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7" name="Google Shape;10217;p7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8" name="Google Shape;10218;p7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9" name="Google Shape;10219;p7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0" name="Google Shape;10220;p7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10221" name="Google Shape;10221;p77"/>
          <p:cNvGraphicFramePr/>
          <p:nvPr/>
        </p:nvGraphicFramePr>
        <p:xfrm>
          <a:off x="711463" y="2153834"/>
          <a:ext cx="3000000" cy="3000000"/>
        </p:xfrm>
        <a:graphic>
          <a:graphicData uri="http://schemas.openxmlformats.org/drawingml/2006/table">
            <a:tbl>
              <a:tblPr>
                <a:noFill/>
                <a:tableStyleId>{42F4CAE3-61B8-4059-A760-EE737C665691}</a:tableStyleId>
              </a:tblPr>
              <a:tblGrid>
                <a:gridCol w="592450"/>
                <a:gridCol w="592450"/>
                <a:gridCol w="592450"/>
                <a:gridCol w="592450"/>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r>
            </a:tbl>
          </a:graphicData>
        </a:graphic>
      </p:graphicFrame>
      <p:grpSp>
        <p:nvGrpSpPr>
          <p:cNvPr id="10222" name="Google Shape;10222;p77"/>
          <p:cNvGrpSpPr/>
          <p:nvPr/>
        </p:nvGrpSpPr>
        <p:grpSpPr>
          <a:xfrm>
            <a:off x="4161132" y="2557649"/>
            <a:ext cx="1302095" cy="60959"/>
            <a:chOff x="3558802" y="4011427"/>
            <a:chExt cx="1866000" cy="111300"/>
          </a:xfrm>
        </p:grpSpPr>
        <p:sp>
          <p:nvSpPr>
            <p:cNvPr id="10223" name="Google Shape;10223;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4" name="Google Shape;10224;p7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25" name="Google Shape;10225;p77"/>
          <p:cNvGrpSpPr/>
          <p:nvPr/>
        </p:nvGrpSpPr>
        <p:grpSpPr>
          <a:xfrm>
            <a:off x="4706620" y="2839808"/>
            <a:ext cx="914340" cy="60959"/>
            <a:chOff x="3558802" y="4011427"/>
            <a:chExt cx="1866000" cy="111300"/>
          </a:xfrm>
        </p:grpSpPr>
        <p:sp>
          <p:nvSpPr>
            <p:cNvPr id="10226" name="Google Shape;10226;p7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7" name="Google Shape;10227;p7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28" name="Google Shape;10228;p77"/>
          <p:cNvGrpSpPr/>
          <p:nvPr/>
        </p:nvGrpSpPr>
        <p:grpSpPr>
          <a:xfrm>
            <a:off x="5871419" y="3167606"/>
            <a:ext cx="2522867" cy="1001454"/>
            <a:chOff x="1904318" y="789980"/>
            <a:chExt cx="1489472" cy="606868"/>
          </a:xfrm>
        </p:grpSpPr>
        <p:cxnSp>
          <p:nvCxnSpPr>
            <p:cNvPr id="10229" name="Google Shape;10229;p7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230" name="Google Shape;10230;p7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0231" name="Google Shape;10231;p7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0232" name="Google Shape;10232;p7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10233" name="Google Shape;10233;p7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10234" name="Google Shape;10234;p7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10235" name="Google Shape;10235;p7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10236" name="Google Shape;10236;p7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7" name="Google Shape;10237;p7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8" name="Google Shape;10238;p7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9" name="Google Shape;10239;p7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0" name="Google Shape;10240;p7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1" name="Google Shape;10241;p7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2" name="Google Shape;10242;p7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10243" name="Google Shape;10243;p7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10244" name="Google Shape;10244;p7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10245" name="Google Shape;10245;p7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46" name="Google Shape;10246;p77"/>
          <p:cNvGrpSpPr/>
          <p:nvPr/>
        </p:nvGrpSpPr>
        <p:grpSpPr>
          <a:xfrm>
            <a:off x="3355824" y="951642"/>
            <a:ext cx="2363393" cy="1005865"/>
            <a:chOff x="3292400" y="1193188"/>
            <a:chExt cx="2615240" cy="1131075"/>
          </a:xfrm>
        </p:grpSpPr>
        <p:sp>
          <p:nvSpPr>
            <p:cNvPr id="10247" name="Google Shape;10247;p7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48" name="Google Shape;10248;p7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49" name="Google Shape;10249;p7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10250" name="Google Shape;10250;p7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10251" name="Google Shape;10251;p7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10252" name="Google Shape;10252;p7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10253" name="Google Shape;10253;p7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10254" name="Google Shape;10254;p7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10255" name="Google Shape;10255;p7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10256" name="Google Shape;10256;p7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10257" name="Google Shape;10257;p7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10258" name="Google Shape;10258;p7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10259" name="Google Shape;10259;p7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10260" name="Google Shape;10260;p7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10261" name="Google Shape;10261;p77"/>
            <p:cNvGrpSpPr/>
            <p:nvPr/>
          </p:nvGrpSpPr>
          <p:grpSpPr>
            <a:xfrm>
              <a:off x="3748438" y="1378608"/>
              <a:ext cx="2159202" cy="903971"/>
              <a:chOff x="1683525" y="2179850"/>
              <a:chExt cx="4519050" cy="2134525"/>
            </a:xfrm>
          </p:grpSpPr>
          <p:sp>
            <p:nvSpPr>
              <p:cNvPr id="10262" name="Google Shape;10262;p7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3" name="Google Shape;10263;p7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4" name="Google Shape;10264;p7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5" name="Google Shape;10265;p7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6" name="Google Shape;10266;p7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7" name="Google Shape;10267;p7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8" name="Google Shape;10268;p7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69" name="Google Shape;10269;p7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70" name="Google Shape;10270;p7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71" name="Google Shape;10271;p7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72" name="Google Shape;10272;p7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10273" name="Google Shape;10273;p7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0277" name="Shape 10277"/>
        <p:cNvGrpSpPr/>
        <p:nvPr/>
      </p:nvGrpSpPr>
      <p:grpSpPr>
        <a:xfrm>
          <a:off x="0" y="0"/>
          <a:ext cx="0" cy="0"/>
          <a:chOff x="0" y="0"/>
          <a:chExt cx="0" cy="0"/>
        </a:xfrm>
      </p:grpSpPr>
      <p:grpSp>
        <p:nvGrpSpPr>
          <p:cNvPr id="10278" name="Google Shape;10278;p78"/>
          <p:cNvGrpSpPr/>
          <p:nvPr/>
        </p:nvGrpSpPr>
        <p:grpSpPr>
          <a:xfrm>
            <a:off x="4796690" y="970936"/>
            <a:ext cx="745431" cy="718863"/>
            <a:chOff x="4249973" y="1201875"/>
            <a:chExt cx="1958568" cy="1888762"/>
          </a:xfrm>
        </p:grpSpPr>
        <p:sp>
          <p:nvSpPr>
            <p:cNvPr id="10279" name="Google Shape;10279;p7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80" name="Google Shape;10280;p78"/>
            <p:cNvGrpSpPr/>
            <p:nvPr/>
          </p:nvGrpSpPr>
          <p:grpSpPr>
            <a:xfrm>
              <a:off x="5853086" y="1789142"/>
              <a:ext cx="355454" cy="1048099"/>
              <a:chOff x="5576108" y="2016725"/>
              <a:chExt cx="565200" cy="1666560"/>
            </a:xfrm>
          </p:grpSpPr>
          <p:sp>
            <p:nvSpPr>
              <p:cNvPr id="10281" name="Google Shape;10281;p7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282" name="Google Shape;10282;p7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3" name="Google Shape;10283;p78"/>
            <p:cNvGrpSpPr/>
            <p:nvPr/>
          </p:nvGrpSpPr>
          <p:grpSpPr>
            <a:xfrm>
              <a:off x="4869455" y="2691676"/>
              <a:ext cx="1013897" cy="398961"/>
              <a:chOff x="4012057" y="3451825"/>
              <a:chExt cx="1612175" cy="634379"/>
            </a:xfrm>
          </p:grpSpPr>
          <p:sp>
            <p:nvSpPr>
              <p:cNvPr id="10284" name="Google Shape;10284;p7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285" name="Google Shape;10285;p7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6" name="Google Shape;10286;p78"/>
            <p:cNvGrpSpPr/>
            <p:nvPr/>
          </p:nvGrpSpPr>
          <p:grpSpPr>
            <a:xfrm>
              <a:off x="4276937" y="2155961"/>
              <a:ext cx="651965" cy="891358"/>
              <a:chOff x="3069908" y="2599997"/>
              <a:chExt cx="1036675" cy="1417328"/>
            </a:xfrm>
          </p:grpSpPr>
          <p:sp>
            <p:nvSpPr>
              <p:cNvPr id="10287" name="Google Shape;10287;p7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288" name="Google Shape;10288;p7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9" name="Google Shape;10289;p78"/>
            <p:cNvGrpSpPr/>
            <p:nvPr/>
          </p:nvGrpSpPr>
          <p:grpSpPr>
            <a:xfrm>
              <a:off x="5054918" y="1201875"/>
              <a:ext cx="999548" cy="602711"/>
              <a:chOff x="4306958" y="1082925"/>
              <a:chExt cx="1589359" cy="958358"/>
            </a:xfrm>
          </p:grpSpPr>
          <p:sp>
            <p:nvSpPr>
              <p:cNvPr id="10290" name="Google Shape;10290;p7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291" name="Google Shape;10291;p7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92" name="Google Shape;10292;p78"/>
            <p:cNvGrpSpPr/>
            <p:nvPr/>
          </p:nvGrpSpPr>
          <p:grpSpPr>
            <a:xfrm>
              <a:off x="4249973" y="1303451"/>
              <a:ext cx="799317" cy="841334"/>
              <a:chOff x="3027033" y="1244439"/>
              <a:chExt cx="1270977" cy="1337786"/>
            </a:xfrm>
          </p:grpSpPr>
          <p:sp>
            <p:nvSpPr>
              <p:cNvPr id="10293" name="Google Shape;10293;p7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0294" name="Google Shape;10294;p7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295" name="Google Shape;10295;p78"/>
          <p:cNvGrpSpPr/>
          <p:nvPr/>
        </p:nvGrpSpPr>
        <p:grpSpPr>
          <a:xfrm>
            <a:off x="713063" y="1849386"/>
            <a:ext cx="761767" cy="729896"/>
            <a:chOff x="2657744" y="2337745"/>
            <a:chExt cx="832987" cy="798137"/>
          </a:xfrm>
        </p:grpSpPr>
        <p:sp>
          <p:nvSpPr>
            <p:cNvPr id="10296" name="Google Shape;10296;p7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7" name="Google Shape;10297;p7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8" name="Google Shape;10298;p7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9" name="Google Shape;10299;p7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0" name="Google Shape;10300;p7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1" name="Google Shape;10301;p7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02" name="Google Shape;10302;p78"/>
          <p:cNvGrpSpPr/>
          <p:nvPr/>
        </p:nvGrpSpPr>
        <p:grpSpPr>
          <a:xfrm>
            <a:off x="3224027" y="1852592"/>
            <a:ext cx="685569" cy="723586"/>
            <a:chOff x="3398134" y="2057755"/>
            <a:chExt cx="704087" cy="743130"/>
          </a:xfrm>
        </p:grpSpPr>
        <p:grpSp>
          <p:nvGrpSpPr>
            <p:cNvPr id="10303" name="Google Shape;10303;p78"/>
            <p:cNvGrpSpPr/>
            <p:nvPr/>
          </p:nvGrpSpPr>
          <p:grpSpPr>
            <a:xfrm>
              <a:off x="3398134" y="2290183"/>
              <a:ext cx="315300" cy="219900"/>
              <a:chOff x="3398134" y="2290183"/>
              <a:chExt cx="315300" cy="219900"/>
            </a:xfrm>
          </p:grpSpPr>
          <p:sp>
            <p:nvSpPr>
              <p:cNvPr id="10304" name="Google Shape;10304;p78"/>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305" name="Google Shape;10305;p78"/>
              <p:cNvCxnSpPr>
                <a:stCxn id="10304"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0306" name="Google Shape;10306;p78"/>
            <p:cNvGrpSpPr/>
            <p:nvPr/>
          </p:nvGrpSpPr>
          <p:grpSpPr>
            <a:xfrm>
              <a:off x="3547823" y="2467358"/>
              <a:ext cx="219900" cy="333527"/>
              <a:chOff x="3547823" y="2467358"/>
              <a:chExt cx="219900" cy="333527"/>
            </a:xfrm>
          </p:grpSpPr>
          <p:sp>
            <p:nvSpPr>
              <p:cNvPr id="10307" name="Google Shape;10307;p78"/>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308" name="Google Shape;10308;p78"/>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0309" name="Google Shape;10309;p78"/>
            <p:cNvGrpSpPr/>
            <p:nvPr/>
          </p:nvGrpSpPr>
          <p:grpSpPr>
            <a:xfrm>
              <a:off x="3734138" y="2467358"/>
              <a:ext cx="219900" cy="333527"/>
              <a:chOff x="3734138" y="2467358"/>
              <a:chExt cx="219900" cy="333527"/>
            </a:xfrm>
          </p:grpSpPr>
          <p:sp>
            <p:nvSpPr>
              <p:cNvPr id="10310" name="Google Shape;10310;p78"/>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311" name="Google Shape;10311;p78"/>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0312" name="Google Shape;10312;p78"/>
            <p:cNvGrpSpPr/>
            <p:nvPr/>
          </p:nvGrpSpPr>
          <p:grpSpPr>
            <a:xfrm>
              <a:off x="3787560" y="2288011"/>
              <a:ext cx="314661" cy="219900"/>
              <a:chOff x="3787560" y="2288011"/>
              <a:chExt cx="314661" cy="219900"/>
            </a:xfrm>
          </p:grpSpPr>
          <p:sp>
            <p:nvSpPr>
              <p:cNvPr id="10313" name="Google Shape;10313;p78"/>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0314" name="Google Shape;10314;p78"/>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0315" name="Google Shape;10315;p78"/>
            <p:cNvGrpSpPr/>
            <p:nvPr/>
          </p:nvGrpSpPr>
          <p:grpSpPr>
            <a:xfrm>
              <a:off x="3637290" y="2057755"/>
              <a:ext cx="219900" cy="335499"/>
              <a:chOff x="3637290" y="2057755"/>
              <a:chExt cx="219900" cy="335499"/>
            </a:xfrm>
          </p:grpSpPr>
          <p:sp>
            <p:nvSpPr>
              <p:cNvPr id="10316" name="Google Shape;10316;p78"/>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0317" name="Google Shape;10317;p78"/>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0318" name="Google Shape;10318;p78"/>
          <p:cNvGrpSpPr/>
          <p:nvPr/>
        </p:nvGrpSpPr>
        <p:grpSpPr>
          <a:xfrm>
            <a:off x="4899249" y="1859288"/>
            <a:ext cx="710153" cy="710153"/>
            <a:chOff x="5007123" y="2079403"/>
            <a:chExt cx="687600" cy="687600"/>
          </a:xfrm>
        </p:grpSpPr>
        <p:sp>
          <p:nvSpPr>
            <p:cNvPr id="10319" name="Google Shape;10319;p78"/>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0" name="Google Shape;10320;p78"/>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1" name="Google Shape;10321;p78"/>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2" name="Google Shape;10322;p78"/>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23" name="Google Shape;10323;p78"/>
          <p:cNvGrpSpPr/>
          <p:nvPr/>
        </p:nvGrpSpPr>
        <p:grpSpPr>
          <a:xfrm>
            <a:off x="5708687" y="1853794"/>
            <a:ext cx="720998" cy="721183"/>
            <a:chOff x="5797446" y="2063053"/>
            <a:chExt cx="698100" cy="698280"/>
          </a:xfrm>
        </p:grpSpPr>
        <p:sp>
          <p:nvSpPr>
            <p:cNvPr id="10324" name="Google Shape;10324;p78"/>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5" name="Google Shape;10325;p78"/>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6" name="Google Shape;10326;p78"/>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7" name="Google Shape;10327;p78"/>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28" name="Google Shape;10328;p78"/>
          <p:cNvGrpSpPr/>
          <p:nvPr/>
        </p:nvGrpSpPr>
        <p:grpSpPr>
          <a:xfrm>
            <a:off x="8153834" y="3499399"/>
            <a:ext cx="280585" cy="673164"/>
            <a:chOff x="8075075" y="3754290"/>
            <a:chExt cx="255612" cy="613194"/>
          </a:xfrm>
        </p:grpSpPr>
        <p:grpSp>
          <p:nvGrpSpPr>
            <p:cNvPr id="10329" name="Google Shape;10329;p78"/>
            <p:cNvGrpSpPr/>
            <p:nvPr/>
          </p:nvGrpSpPr>
          <p:grpSpPr>
            <a:xfrm>
              <a:off x="8075075" y="3754290"/>
              <a:ext cx="255612" cy="613194"/>
              <a:chOff x="8075075" y="3754290"/>
              <a:chExt cx="255612" cy="613194"/>
            </a:xfrm>
          </p:grpSpPr>
          <p:sp>
            <p:nvSpPr>
              <p:cNvPr id="10330" name="Google Shape;10330;p78"/>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1" name="Google Shape;10331;p78"/>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32" name="Google Shape;10332;p78"/>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33" name="Google Shape;10333;p78"/>
          <p:cNvGrpSpPr/>
          <p:nvPr/>
        </p:nvGrpSpPr>
        <p:grpSpPr>
          <a:xfrm>
            <a:off x="5270892" y="3488196"/>
            <a:ext cx="470352" cy="683745"/>
            <a:chOff x="1697726" y="3244179"/>
            <a:chExt cx="788124" cy="1146069"/>
          </a:xfrm>
        </p:grpSpPr>
        <p:sp>
          <p:nvSpPr>
            <p:cNvPr id="10334" name="Google Shape;10334;p7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5" name="Google Shape;10335;p7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36" name="Google Shape;10336;p78"/>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37" name="Google Shape;10337;p78"/>
          <p:cNvGrpSpPr/>
          <p:nvPr/>
        </p:nvGrpSpPr>
        <p:grpSpPr>
          <a:xfrm>
            <a:off x="5892043" y="3499398"/>
            <a:ext cx="293891" cy="293845"/>
            <a:chOff x="6134814" y="3754290"/>
            <a:chExt cx="293891" cy="293845"/>
          </a:xfrm>
        </p:grpSpPr>
        <p:sp>
          <p:nvSpPr>
            <p:cNvPr id="10338" name="Google Shape;10338;p7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9" name="Google Shape;10339;p7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40" name="Google Shape;10340;p78"/>
          <p:cNvGrpSpPr/>
          <p:nvPr/>
        </p:nvGrpSpPr>
        <p:grpSpPr>
          <a:xfrm>
            <a:off x="5892043" y="3878069"/>
            <a:ext cx="293891" cy="293891"/>
            <a:chOff x="6134814" y="4086186"/>
            <a:chExt cx="293891" cy="293891"/>
          </a:xfrm>
        </p:grpSpPr>
        <p:sp>
          <p:nvSpPr>
            <p:cNvPr id="10341" name="Google Shape;10341;p7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2" name="Google Shape;10342;p7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43" name="Google Shape;10343;p78"/>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4" name="Google Shape;10344;p78"/>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45" name="Google Shape;10345;p78"/>
          <p:cNvGrpSpPr/>
          <p:nvPr/>
        </p:nvGrpSpPr>
        <p:grpSpPr>
          <a:xfrm>
            <a:off x="7817018" y="2706762"/>
            <a:ext cx="622883" cy="621944"/>
            <a:chOff x="1187048" y="238125"/>
            <a:chExt cx="5256397" cy="5248476"/>
          </a:xfrm>
        </p:grpSpPr>
        <p:sp>
          <p:nvSpPr>
            <p:cNvPr id="10346" name="Google Shape;10346;p7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7" name="Google Shape;10347;p7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8" name="Google Shape;10348;p7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9" name="Google Shape;10349;p7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50" name="Google Shape;10350;p78"/>
          <p:cNvGrpSpPr/>
          <p:nvPr/>
        </p:nvGrpSpPr>
        <p:grpSpPr>
          <a:xfrm>
            <a:off x="2274123" y="2716370"/>
            <a:ext cx="1310987" cy="612407"/>
            <a:chOff x="238125" y="1188750"/>
            <a:chExt cx="7140450" cy="3335550"/>
          </a:xfrm>
        </p:grpSpPr>
        <p:sp>
          <p:nvSpPr>
            <p:cNvPr id="10351" name="Google Shape;10351;p7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2" name="Google Shape;10352;p7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3" name="Google Shape;10353;p7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4" name="Google Shape;10354;p7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5" name="Google Shape;10355;p7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56" name="Google Shape;10356;p78"/>
          <p:cNvGrpSpPr/>
          <p:nvPr/>
        </p:nvGrpSpPr>
        <p:grpSpPr>
          <a:xfrm>
            <a:off x="6599995" y="2706925"/>
            <a:ext cx="1110299" cy="621702"/>
            <a:chOff x="238125" y="1335475"/>
            <a:chExt cx="5418735" cy="3034175"/>
          </a:xfrm>
        </p:grpSpPr>
        <p:sp>
          <p:nvSpPr>
            <p:cNvPr id="10357" name="Google Shape;10357;p7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8" name="Google Shape;10358;p7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9" name="Google Shape;10359;p7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60" name="Google Shape;10360;p78"/>
          <p:cNvGrpSpPr/>
          <p:nvPr/>
        </p:nvGrpSpPr>
        <p:grpSpPr>
          <a:xfrm>
            <a:off x="5417655" y="2703822"/>
            <a:ext cx="1074451" cy="627181"/>
            <a:chOff x="5359127" y="2910889"/>
            <a:chExt cx="1097723" cy="640831"/>
          </a:xfrm>
        </p:grpSpPr>
        <p:grpSp>
          <p:nvGrpSpPr>
            <p:cNvPr id="10361" name="Google Shape;10361;p78"/>
            <p:cNvGrpSpPr/>
            <p:nvPr/>
          </p:nvGrpSpPr>
          <p:grpSpPr>
            <a:xfrm>
              <a:off x="5929791" y="3263088"/>
              <a:ext cx="527060" cy="287097"/>
              <a:chOff x="5929791" y="3263088"/>
              <a:chExt cx="527060" cy="287097"/>
            </a:xfrm>
          </p:grpSpPr>
          <p:sp>
            <p:nvSpPr>
              <p:cNvPr id="10362" name="Google Shape;10362;p78"/>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63" name="Google Shape;10363;p78"/>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364" name="Google Shape;10364;p78"/>
            <p:cNvGrpSpPr/>
            <p:nvPr/>
          </p:nvGrpSpPr>
          <p:grpSpPr>
            <a:xfrm>
              <a:off x="5359127" y="3263089"/>
              <a:ext cx="526428" cy="288631"/>
              <a:chOff x="5359127" y="3263089"/>
              <a:chExt cx="526428" cy="288631"/>
            </a:xfrm>
          </p:grpSpPr>
          <p:sp>
            <p:nvSpPr>
              <p:cNvPr id="10365" name="Google Shape;10365;p78"/>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66" name="Google Shape;10366;p78"/>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367" name="Google Shape;10367;p78"/>
            <p:cNvGrpSpPr/>
            <p:nvPr/>
          </p:nvGrpSpPr>
          <p:grpSpPr>
            <a:xfrm>
              <a:off x="5551525" y="2910889"/>
              <a:ext cx="520901" cy="610283"/>
              <a:chOff x="5551525" y="2910889"/>
              <a:chExt cx="520901" cy="610283"/>
            </a:xfrm>
          </p:grpSpPr>
          <p:sp>
            <p:nvSpPr>
              <p:cNvPr id="10368" name="Google Shape;10368;p78"/>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69" name="Google Shape;10369;p78"/>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0370" name="Google Shape;10370;p78"/>
            <p:cNvGrpSpPr/>
            <p:nvPr/>
          </p:nvGrpSpPr>
          <p:grpSpPr>
            <a:xfrm>
              <a:off x="5743962" y="2919100"/>
              <a:ext cx="623674" cy="284502"/>
              <a:chOff x="5743962" y="2919100"/>
              <a:chExt cx="623674" cy="284502"/>
            </a:xfrm>
          </p:grpSpPr>
          <p:sp>
            <p:nvSpPr>
              <p:cNvPr id="10371" name="Google Shape;10371;p78"/>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0372" name="Google Shape;10372;p78"/>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0373" name="Google Shape;10373;p78"/>
          <p:cNvGrpSpPr/>
          <p:nvPr/>
        </p:nvGrpSpPr>
        <p:grpSpPr>
          <a:xfrm>
            <a:off x="7568868" y="1854534"/>
            <a:ext cx="874976" cy="719600"/>
            <a:chOff x="7608988" y="2093194"/>
            <a:chExt cx="817276" cy="672147"/>
          </a:xfrm>
        </p:grpSpPr>
        <p:cxnSp>
          <p:nvCxnSpPr>
            <p:cNvPr id="10374" name="Google Shape;10374;p7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75" name="Google Shape;10375;p7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76" name="Google Shape;10376;p7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77" name="Google Shape;10377;p7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0378" name="Google Shape;10378;p7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0379" name="Google Shape;10379;p7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0380" name="Google Shape;10380;p78"/>
            <p:cNvGrpSpPr/>
            <p:nvPr/>
          </p:nvGrpSpPr>
          <p:grpSpPr>
            <a:xfrm>
              <a:off x="7721175" y="2093194"/>
              <a:ext cx="599587" cy="623846"/>
              <a:chOff x="7721175" y="2093194"/>
              <a:chExt cx="599587" cy="623846"/>
            </a:xfrm>
          </p:grpSpPr>
          <p:grpSp>
            <p:nvGrpSpPr>
              <p:cNvPr id="10381" name="Google Shape;10381;p78"/>
              <p:cNvGrpSpPr/>
              <p:nvPr/>
            </p:nvGrpSpPr>
            <p:grpSpPr>
              <a:xfrm>
                <a:off x="7721175" y="2093194"/>
                <a:ext cx="291605" cy="623846"/>
                <a:chOff x="9405575" y="2061418"/>
                <a:chExt cx="291605" cy="623846"/>
              </a:xfrm>
            </p:grpSpPr>
            <p:sp>
              <p:nvSpPr>
                <p:cNvPr id="10382" name="Google Shape;10382;p7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3" name="Google Shape;10383;p7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4" name="Google Shape;10384;p7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5" name="Google Shape;10385;p7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6" name="Google Shape;10386;p7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7" name="Google Shape;10387;p7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8" name="Google Shape;10388;p7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89" name="Google Shape;10389;p78"/>
              <p:cNvGrpSpPr/>
              <p:nvPr/>
            </p:nvGrpSpPr>
            <p:grpSpPr>
              <a:xfrm flipH="1">
                <a:off x="8029157" y="2093194"/>
                <a:ext cx="291605" cy="623846"/>
                <a:chOff x="9405575" y="2061418"/>
                <a:chExt cx="291605" cy="623846"/>
              </a:xfrm>
            </p:grpSpPr>
            <p:sp>
              <p:nvSpPr>
                <p:cNvPr id="10390" name="Google Shape;10390;p7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1" name="Google Shape;10391;p7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2" name="Google Shape;10392;p7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3" name="Google Shape;10393;p7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4" name="Google Shape;10394;p7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5" name="Google Shape;10395;p7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6" name="Google Shape;10396;p7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0397" name="Google Shape;10397;p78"/>
          <p:cNvGrpSpPr/>
          <p:nvPr/>
        </p:nvGrpSpPr>
        <p:grpSpPr>
          <a:xfrm>
            <a:off x="4013304" y="970936"/>
            <a:ext cx="712557" cy="785901"/>
            <a:chOff x="4206459" y="1191441"/>
            <a:chExt cx="712557" cy="785901"/>
          </a:xfrm>
        </p:grpSpPr>
        <p:sp>
          <p:nvSpPr>
            <p:cNvPr id="10398" name="Google Shape;10398;p7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9" name="Google Shape;10399;p7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0" name="Google Shape;10400;p7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1" name="Google Shape;10401;p7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02" name="Google Shape;10402;p78"/>
            <p:cNvGrpSpPr/>
            <p:nvPr/>
          </p:nvGrpSpPr>
          <p:grpSpPr>
            <a:xfrm>
              <a:off x="4644280" y="1290523"/>
              <a:ext cx="143716" cy="29463"/>
              <a:chOff x="4644280" y="1290523"/>
              <a:chExt cx="143716" cy="29463"/>
            </a:xfrm>
          </p:grpSpPr>
          <p:sp>
            <p:nvSpPr>
              <p:cNvPr id="10403" name="Google Shape;10403;p7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4" name="Google Shape;10404;p7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5" name="Google Shape;10405;p7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6" name="Google Shape;10406;p7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07" name="Google Shape;10407;p78"/>
            <p:cNvGrpSpPr/>
            <p:nvPr/>
          </p:nvGrpSpPr>
          <p:grpSpPr>
            <a:xfrm>
              <a:off x="4356567" y="1191441"/>
              <a:ext cx="143690" cy="29488"/>
              <a:chOff x="4356567" y="1191441"/>
              <a:chExt cx="143690" cy="29488"/>
            </a:xfrm>
          </p:grpSpPr>
          <p:sp>
            <p:nvSpPr>
              <p:cNvPr id="10408" name="Google Shape;10408;p7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9" name="Google Shape;10409;p7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0" name="Google Shape;10410;p7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1" name="Google Shape;10411;p7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12" name="Google Shape;10412;p78"/>
            <p:cNvGrpSpPr/>
            <p:nvPr/>
          </p:nvGrpSpPr>
          <p:grpSpPr>
            <a:xfrm>
              <a:off x="4339009" y="1863727"/>
              <a:ext cx="143703" cy="29476"/>
              <a:chOff x="4339009" y="1863727"/>
              <a:chExt cx="143703" cy="29476"/>
            </a:xfrm>
          </p:grpSpPr>
          <p:sp>
            <p:nvSpPr>
              <p:cNvPr id="10413" name="Google Shape;10413;p7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4" name="Google Shape;10414;p7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5" name="Google Shape;10415;p7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6" name="Google Shape;10416;p7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17" name="Google Shape;10417;p78"/>
            <p:cNvGrpSpPr/>
            <p:nvPr/>
          </p:nvGrpSpPr>
          <p:grpSpPr>
            <a:xfrm>
              <a:off x="4206459" y="1607315"/>
              <a:ext cx="29539" cy="142899"/>
              <a:chOff x="4206459" y="1607315"/>
              <a:chExt cx="29539" cy="142899"/>
            </a:xfrm>
          </p:grpSpPr>
          <p:sp>
            <p:nvSpPr>
              <p:cNvPr id="10418" name="Google Shape;10418;p7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9" name="Google Shape;10419;p7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0" name="Google Shape;10420;p7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1" name="Google Shape;10421;p7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22" name="Google Shape;10422;p7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3" name="Google Shape;10423;p7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4" name="Google Shape;10424;p7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5" name="Google Shape;10425;p7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26" name="Google Shape;10426;p78"/>
            <p:cNvGrpSpPr/>
            <p:nvPr/>
          </p:nvGrpSpPr>
          <p:grpSpPr>
            <a:xfrm>
              <a:off x="4889463" y="1423737"/>
              <a:ext cx="29552" cy="142899"/>
              <a:chOff x="4889463" y="1423737"/>
              <a:chExt cx="29552" cy="142899"/>
            </a:xfrm>
          </p:grpSpPr>
          <p:sp>
            <p:nvSpPr>
              <p:cNvPr id="10427" name="Google Shape;10427;p7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8" name="Google Shape;10428;p7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9" name="Google Shape;10429;p7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0" name="Google Shape;10430;p7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31" name="Google Shape;10431;p78"/>
            <p:cNvGrpSpPr/>
            <p:nvPr/>
          </p:nvGrpSpPr>
          <p:grpSpPr>
            <a:xfrm>
              <a:off x="4771663" y="1876896"/>
              <a:ext cx="108651" cy="100447"/>
              <a:chOff x="4771663" y="1876896"/>
              <a:chExt cx="108651" cy="100447"/>
            </a:xfrm>
          </p:grpSpPr>
          <p:sp>
            <p:nvSpPr>
              <p:cNvPr id="10432" name="Google Shape;10432;p7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3" name="Google Shape;10433;p7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4" name="Google Shape;10434;p7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5" name="Google Shape;10435;p7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436" name="Google Shape;10436;p78"/>
          <p:cNvGrpSpPr/>
          <p:nvPr/>
        </p:nvGrpSpPr>
        <p:grpSpPr>
          <a:xfrm>
            <a:off x="4008780" y="1854159"/>
            <a:ext cx="791287" cy="720350"/>
            <a:chOff x="267375" y="1071875"/>
            <a:chExt cx="470500" cy="428550"/>
          </a:xfrm>
        </p:grpSpPr>
        <p:sp>
          <p:nvSpPr>
            <p:cNvPr id="10437" name="Google Shape;10437;p7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8" name="Google Shape;10438;p7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9" name="Google Shape;10439;p7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0" name="Google Shape;10440;p7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1" name="Google Shape;10441;p7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2" name="Google Shape;10442;p7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3" name="Google Shape;10443;p7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4" name="Google Shape;10444;p7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45" name="Google Shape;10445;p78"/>
          <p:cNvGrpSpPr/>
          <p:nvPr/>
        </p:nvGrpSpPr>
        <p:grpSpPr>
          <a:xfrm>
            <a:off x="709275" y="3498789"/>
            <a:ext cx="1408444" cy="673166"/>
            <a:chOff x="712664" y="3693287"/>
            <a:chExt cx="1460738" cy="698160"/>
          </a:xfrm>
        </p:grpSpPr>
        <p:grpSp>
          <p:nvGrpSpPr>
            <p:cNvPr id="10446" name="Google Shape;10446;p78"/>
            <p:cNvGrpSpPr/>
            <p:nvPr/>
          </p:nvGrpSpPr>
          <p:grpSpPr>
            <a:xfrm>
              <a:off x="1380079" y="4133090"/>
              <a:ext cx="234048" cy="258099"/>
              <a:chOff x="1380079" y="4133090"/>
              <a:chExt cx="234048" cy="258099"/>
            </a:xfrm>
          </p:grpSpPr>
          <p:sp>
            <p:nvSpPr>
              <p:cNvPr id="10447" name="Google Shape;10447;p7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8" name="Google Shape;10448;p7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9" name="Google Shape;10449;p7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50" name="Google Shape;10450;p78"/>
            <p:cNvGrpSpPr/>
            <p:nvPr/>
          </p:nvGrpSpPr>
          <p:grpSpPr>
            <a:xfrm>
              <a:off x="884610" y="3864082"/>
              <a:ext cx="1118566" cy="527275"/>
              <a:chOff x="890961" y="3865463"/>
              <a:chExt cx="1115221" cy="525698"/>
            </a:xfrm>
          </p:grpSpPr>
          <p:sp>
            <p:nvSpPr>
              <p:cNvPr id="10451" name="Google Shape;10451;p78"/>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2" name="Google Shape;10452;p78"/>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3" name="Google Shape;10453;p78"/>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54" name="Google Shape;10454;p78"/>
            <p:cNvGrpSpPr/>
            <p:nvPr/>
          </p:nvGrpSpPr>
          <p:grpSpPr>
            <a:xfrm>
              <a:off x="712664" y="3693287"/>
              <a:ext cx="1460738" cy="698160"/>
              <a:chOff x="712664" y="3693025"/>
              <a:chExt cx="1460738" cy="698160"/>
            </a:xfrm>
          </p:grpSpPr>
          <p:sp>
            <p:nvSpPr>
              <p:cNvPr id="10455" name="Google Shape;10455;p7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6" name="Google Shape;10456;p7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7" name="Google Shape;10457;p7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8" name="Google Shape;10458;p7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9" name="Google Shape;10459;p7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0" name="Google Shape;10460;p7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461" name="Google Shape;10461;p78"/>
          <p:cNvGrpSpPr/>
          <p:nvPr/>
        </p:nvGrpSpPr>
        <p:grpSpPr>
          <a:xfrm>
            <a:off x="3146990" y="970936"/>
            <a:ext cx="795485" cy="738831"/>
            <a:chOff x="3348603" y="1236445"/>
            <a:chExt cx="749256" cy="695894"/>
          </a:xfrm>
        </p:grpSpPr>
        <p:grpSp>
          <p:nvGrpSpPr>
            <p:cNvPr id="10462" name="Google Shape;10462;p78"/>
            <p:cNvGrpSpPr/>
            <p:nvPr/>
          </p:nvGrpSpPr>
          <p:grpSpPr>
            <a:xfrm>
              <a:off x="3583779" y="1236445"/>
              <a:ext cx="293795" cy="285811"/>
              <a:chOff x="3750225" y="1774000"/>
              <a:chExt cx="149575" cy="145525"/>
            </a:xfrm>
          </p:grpSpPr>
          <p:sp>
            <p:nvSpPr>
              <p:cNvPr id="10463" name="Google Shape;10463;p7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4" name="Google Shape;10464;p7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5" name="Google Shape;10465;p78"/>
            <p:cNvGrpSpPr/>
            <p:nvPr/>
          </p:nvGrpSpPr>
          <p:grpSpPr>
            <a:xfrm>
              <a:off x="3775534" y="1462599"/>
              <a:ext cx="322325" cy="285958"/>
              <a:chOff x="3847850" y="1889150"/>
              <a:chExt cx="164100" cy="145600"/>
            </a:xfrm>
          </p:grpSpPr>
          <p:sp>
            <p:nvSpPr>
              <p:cNvPr id="10466" name="Google Shape;10466;p7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7" name="Google Shape;10467;p7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68" name="Google Shape;10468;p78"/>
            <p:cNvGrpSpPr/>
            <p:nvPr/>
          </p:nvGrpSpPr>
          <p:grpSpPr>
            <a:xfrm>
              <a:off x="3545329" y="1646528"/>
              <a:ext cx="293746" cy="285811"/>
              <a:chOff x="3730650" y="1982800"/>
              <a:chExt cx="149550" cy="145525"/>
            </a:xfrm>
          </p:grpSpPr>
          <p:sp>
            <p:nvSpPr>
              <p:cNvPr id="10469" name="Google Shape;10469;p7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0" name="Google Shape;10470;p7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71" name="Google Shape;10471;p78"/>
            <p:cNvGrpSpPr/>
            <p:nvPr/>
          </p:nvGrpSpPr>
          <p:grpSpPr>
            <a:xfrm>
              <a:off x="3348603" y="1415046"/>
              <a:ext cx="294384" cy="284387"/>
              <a:chOff x="3630494" y="1864938"/>
              <a:chExt cx="149875" cy="144800"/>
            </a:xfrm>
          </p:grpSpPr>
          <p:sp>
            <p:nvSpPr>
              <p:cNvPr id="10472" name="Google Shape;10472;p7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3" name="Google Shape;10473;p7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474" name="Google Shape;10474;p78"/>
          <p:cNvGrpSpPr/>
          <p:nvPr/>
        </p:nvGrpSpPr>
        <p:grpSpPr>
          <a:xfrm>
            <a:off x="2268517" y="3493832"/>
            <a:ext cx="1324924" cy="678083"/>
            <a:chOff x="2413923" y="3711366"/>
            <a:chExt cx="1374117" cy="703260"/>
          </a:xfrm>
        </p:grpSpPr>
        <p:grpSp>
          <p:nvGrpSpPr>
            <p:cNvPr id="10475" name="Google Shape;10475;p78"/>
            <p:cNvGrpSpPr/>
            <p:nvPr/>
          </p:nvGrpSpPr>
          <p:grpSpPr>
            <a:xfrm>
              <a:off x="2413923" y="3711366"/>
              <a:ext cx="1374117" cy="703260"/>
              <a:chOff x="2413923" y="3711366"/>
              <a:chExt cx="1374117" cy="703260"/>
            </a:xfrm>
          </p:grpSpPr>
          <p:sp>
            <p:nvSpPr>
              <p:cNvPr id="10476" name="Google Shape;10476;p78"/>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77" name="Google Shape;10477;p78"/>
              <p:cNvGrpSpPr/>
              <p:nvPr/>
            </p:nvGrpSpPr>
            <p:grpSpPr>
              <a:xfrm>
                <a:off x="2600284" y="3808654"/>
                <a:ext cx="234506" cy="138009"/>
                <a:chOff x="2600284" y="3808654"/>
                <a:chExt cx="234506" cy="138009"/>
              </a:xfrm>
            </p:grpSpPr>
            <p:sp>
              <p:nvSpPr>
                <p:cNvPr id="10478" name="Google Shape;10478;p78"/>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479" name="Google Shape;10479;p7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480" name="Google Shape;10480;p78"/>
              <p:cNvGrpSpPr/>
              <p:nvPr/>
            </p:nvGrpSpPr>
            <p:grpSpPr>
              <a:xfrm>
                <a:off x="3359659" y="3805664"/>
                <a:ext cx="232294" cy="141000"/>
                <a:chOff x="3359659" y="3805664"/>
                <a:chExt cx="232294" cy="141000"/>
              </a:xfrm>
            </p:grpSpPr>
            <p:sp>
              <p:nvSpPr>
                <p:cNvPr id="10481" name="Google Shape;10481;p78"/>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482" name="Google Shape;10482;p7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483" name="Google Shape;10483;p78"/>
              <p:cNvGrpSpPr/>
              <p:nvPr/>
            </p:nvGrpSpPr>
            <p:grpSpPr>
              <a:xfrm>
                <a:off x="3067316" y="3711366"/>
                <a:ext cx="66900" cy="166809"/>
                <a:chOff x="3067316" y="3711366"/>
                <a:chExt cx="66900" cy="166809"/>
              </a:xfrm>
            </p:grpSpPr>
            <p:sp>
              <p:nvSpPr>
                <p:cNvPr id="10484" name="Google Shape;10484;p78"/>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485" name="Google Shape;10485;p7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486" name="Google Shape;10486;p78"/>
              <p:cNvGrpSpPr/>
              <p:nvPr/>
            </p:nvGrpSpPr>
            <p:grpSpPr>
              <a:xfrm>
                <a:off x="2413923" y="4058666"/>
                <a:ext cx="224119" cy="66900"/>
                <a:chOff x="2413923" y="4058666"/>
                <a:chExt cx="224119" cy="66900"/>
              </a:xfrm>
            </p:grpSpPr>
            <p:sp>
              <p:nvSpPr>
                <p:cNvPr id="10487" name="Google Shape;10487;p78"/>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488" name="Google Shape;10488;p7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0489" name="Google Shape;10489;p78"/>
              <p:cNvGrpSpPr/>
              <p:nvPr/>
            </p:nvGrpSpPr>
            <p:grpSpPr>
              <a:xfrm>
                <a:off x="3564643" y="4058666"/>
                <a:ext cx="223397" cy="66900"/>
                <a:chOff x="3564643" y="4058666"/>
                <a:chExt cx="223397" cy="66900"/>
              </a:xfrm>
            </p:grpSpPr>
            <p:sp>
              <p:nvSpPr>
                <p:cNvPr id="10490" name="Google Shape;10490;p78"/>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491" name="Google Shape;10491;p7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0492" name="Google Shape;10492;p78"/>
            <p:cNvGrpSpPr/>
            <p:nvPr/>
          </p:nvGrpSpPr>
          <p:grpSpPr>
            <a:xfrm>
              <a:off x="2633353" y="3965763"/>
              <a:ext cx="933975" cy="445687"/>
              <a:chOff x="2633353" y="3965763"/>
              <a:chExt cx="933975" cy="445687"/>
            </a:xfrm>
          </p:grpSpPr>
          <p:sp>
            <p:nvSpPr>
              <p:cNvPr id="10493" name="Google Shape;10493;p78"/>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4" name="Google Shape;10494;p78"/>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495" name="Google Shape;10495;p78"/>
          <p:cNvGrpSpPr/>
          <p:nvPr/>
        </p:nvGrpSpPr>
        <p:grpSpPr>
          <a:xfrm>
            <a:off x="6392789" y="1044380"/>
            <a:ext cx="1131087" cy="587383"/>
            <a:chOff x="238125" y="999450"/>
            <a:chExt cx="7140700" cy="3708225"/>
          </a:xfrm>
        </p:grpSpPr>
        <p:sp>
          <p:nvSpPr>
            <p:cNvPr id="10496" name="Google Shape;10496;p7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7" name="Google Shape;10497;p7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8" name="Google Shape;10498;p7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9" name="Google Shape;10499;p7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0" name="Google Shape;10500;p7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1" name="Google Shape;10501;p7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2" name="Google Shape;10502;p7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3" name="Google Shape;10503;p7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4" name="Google Shape;10504;p7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05" name="Google Shape;10505;p78"/>
          <p:cNvGrpSpPr/>
          <p:nvPr/>
        </p:nvGrpSpPr>
        <p:grpSpPr>
          <a:xfrm>
            <a:off x="3744240" y="3493874"/>
            <a:ext cx="1375854" cy="678131"/>
            <a:chOff x="3913765" y="3641905"/>
            <a:chExt cx="1522805" cy="750560"/>
          </a:xfrm>
        </p:grpSpPr>
        <p:grpSp>
          <p:nvGrpSpPr>
            <p:cNvPr id="10506" name="Google Shape;10506;p78"/>
            <p:cNvGrpSpPr/>
            <p:nvPr/>
          </p:nvGrpSpPr>
          <p:grpSpPr>
            <a:xfrm>
              <a:off x="3913765" y="3997002"/>
              <a:ext cx="1522805" cy="395463"/>
              <a:chOff x="3913765" y="3997002"/>
              <a:chExt cx="1522805" cy="395463"/>
            </a:xfrm>
          </p:grpSpPr>
          <p:grpSp>
            <p:nvGrpSpPr>
              <p:cNvPr id="10507" name="Google Shape;10507;p78"/>
              <p:cNvGrpSpPr/>
              <p:nvPr/>
            </p:nvGrpSpPr>
            <p:grpSpPr>
              <a:xfrm>
                <a:off x="3913765" y="4138659"/>
                <a:ext cx="507602" cy="253806"/>
                <a:chOff x="3913765" y="4138659"/>
                <a:chExt cx="507602" cy="253806"/>
              </a:xfrm>
            </p:grpSpPr>
            <p:sp>
              <p:nvSpPr>
                <p:cNvPr id="10508" name="Google Shape;10508;p7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9" name="Google Shape;10509;p7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grpSp>
          <p:grpSp>
            <p:nvGrpSpPr>
              <p:cNvPr id="10510" name="Google Shape;10510;p78"/>
              <p:cNvGrpSpPr/>
              <p:nvPr/>
            </p:nvGrpSpPr>
            <p:grpSpPr>
              <a:xfrm>
                <a:off x="4421361" y="3997002"/>
                <a:ext cx="507618" cy="395463"/>
                <a:chOff x="4421361" y="3997002"/>
                <a:chExt cx="507618" cy="395463"/>
              </a:xfrm>
            </p:grpSpPr>
            <p:sp>
              <p:nvSpPr>
                <p:cNvPr id="10511" name="Google Shape;10511;p7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2" name="Google Shape;10512;p7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13" name="Google Shape;10513;p78"/>
              <p:cNvGrpSpPr/>
              <p:nvPr/>
            </p:nvGrpSpPr>
            <p:grpSpPr>
              <a:xfrm>
                <a:off x="4928973" y="4189418"/>
                <a:ext cx="507596" cy="203047"/>
                <a:chOff x="4928973" y="4189418"/>
                <a:chExt cx="507596" cy="203047"/>
              </a:xfrm>
            </p:grpSpPr>
            <p:sp>
              <p:nvSpPr>
                <p:cNvPr id="10514" name="Google Shape;10514;p7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5" name="Google Shape;10515;p7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516" name="Google Shape;10516;p78"/>
            <p:cNvGrpSpPr/>
            <p:nvPr/>
          </p:nvGrpSpPr>
          <p:grpSpPr>
            <a:xfrm>
              <a:off x="4482186" y="3641905"/>
              <a:ext cx="397605" cy="349784"/>
              <a:chOff x="2906375" y="1159725"/>
              <a:chExt cx="1860575" cy="1636800"/>
            </a:xfrm>
          </p:grpSpPr>
          <p:sp>
            <p:nvSpPr>
              <p:cNvPr id="10517" name="Google Shape;10517;p7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8" name="Google Shape;10518;p7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9" name="Google Shape;10519;p7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0" name="Google Shape;10520;p7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521" name="Google Shape;10521;p78"/>
          <p:cNvGrpSpPr/>
          <p:nvPr/>
        </p:nvGrpSpPr>
        <p:grpSpPr>
          <a:xfrm>
            <a:off x="6528949" y="1853801"/>
            <a:ext cx="940737" cy="721067"/>
            <a:chOff x="6599718" y="2068734"/>
            <a:chExt cx="940737" cy="721067"/>
          </a:xfrm>
        </p:grpSpPr>
        <p:sp>
          <p:nvSpPr>
            <p:cNvPr id="10522" name="Google Shape;10522;p7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3" name="Google Shape;10523;p7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4" name="Google Shape;10524;p7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5" name="Google Shape;10525;p7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6" name="Google Shape;10526;p7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7" name="Google Shape;10527;p7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28" name="Google Shape;10528;p78"/>
            <p:cNvGrpSpPr/>
            <p:nvPr/>
          </p:nvGrpSpPr>
          <p:grpSpPr>
            <a:xfrm>
              <a:off x="6836957" y="2068734"/>
              <a:ext cx="461892" cy="721067"/>
              <a:chOff x="6836957" y="2068734"/>
              <a:chExt cx="461892" cy="721067"/>
            </a:xfrm>
          </p:grpSpPr>
          <p:sp>
            <p:nvSpPr>
              <p:cNvPr id="10529" name="Google Shape;10529;p7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0" name="Google Shape;10530;p7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1" name="Google Shape;10531;p7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2" name="Google Shape;10532;p7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3" name="Google Shape;10533;p7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4" name="Google Shape;10534;p7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35" name="Google Shape;10535;p78"/>
              <p:cNvGrpSpPr/>
              <p:nvPr/>
            </p:nvGrpSpPr>
            <p:grpSpPr>
              <a:xfrm>
                <a:off x="6836957" y="2068734"/>
                <a:ext cx="461892" cy="721067"/>
                <a:chOff x="6836957" y="2068734"/>
                <a:chExt cx="461892" cy="721067"/>
              </a:xfrm>
            </p:grpSpPr>
            <p:sp>
              <p:nvSpPr>
                <p:cNvPr id="10536" name="Google Shape;10536;p7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7" name="Google Shape;10537;p7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8" name="Google Shape;10538;p7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9" name="Google Shape;10539;p7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0" name="Google Shape;10540;p7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1" name="Google Shape;10541;p7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2" name="Google Shape;10542;p7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10543" name="Google Shape;10543;p78"/>
          <p:cNvGrpSpPr/>
          <p:nvPr/>
        </p:nvGrpSpPr>
        <p:grpSpPr>
          <a:xfrm>
            <a:off x="2412267" y="1858147"/>
            <a:ext cx="712577" cy="712374"/>
            <a:chOff x="2559249" y="2069323"/>
            <a:chExt cx="685566" cy="685634"/>
          </a:xfrm>
        </p:grpSpPr>
        <p:sp>
          <p:nvSpPr>
            <p:cNvPr id="10544" name="Google Shape;10544;p7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5" name="Google Shape;10545;p7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6" name="Google Shape;10546;p7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7" name="Google Shape;10547;p7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8" name="Google Shape;10548;p7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9" name="Google Shape;10549;p7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0" name="Google Shape;10550;p7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1" name="Google Shape;10551;p7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2" name="Google Shape;10552;p7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3" name="Google Shape;10553;p7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4" name="Google Shape;10554;p7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5" name="Google Shape;10555;p7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6" name="Google Shape;10556;p7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57" name="Google Shape;10557;p78"/>
          <p:cNvGrpSpPr/>
          <p:nvPr/>
        </p:nvGrpSpPr>
        <p:grpSpPr>
          <a:xfrm>
            <a:off x="7594705" y="970936"/>
            <a:ext cx="845645" cy="711911"/>
            <a:chOff x="951975" y="315800"/>
            <a:chExt cx="5860325" cy="4933550"/>
          </a:xfrm>
        </p:grpSpPr>
        <p:sp>
          <p:nvSpPr>
            <p:cNvPr id="10558" name="Google Shape;10558;p7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9" name="Google Shape;10559;p7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0" name="Google Shape;10560;p7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1" name="Google Shape;10561;p7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2" name="Google Shape;10562;p7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3" name="Google Shape;10563;p7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4" name="Google Shape;10564;p7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5" name="Google Shape;10565;p7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6" name="Google Shape;10566;p78"/>
          <p:cNvGrpSpPr/>
          <p:nvPr/>
        </p:nvGrpSpPr>
        <p:grpSpPr>
          <a:xfrm>
            <a:off x="3691834" y="2707045"/>
            <a:ext cx="1617932" cy="621724"/>
            <a:chOff x="3862800" y="3038525"/>
            <a:chExt cx="1329006" cy="510698"/>
          </a:xfrm>
        </p:grpSpPr>
        <p:sp>
          <p:nvSpPr>
            <p:cNvPr id="10567" name="Google Shape;10567;p7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8" name="Google Shape;10568;p7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69" name="Google Shape;10569;p78"/>
            <p:cNvGrpSpPr/>
            <p:nvPr/>
          </p:nvGrpSpPr>
          <p:grpSpPr>
            <a:xfrm>
              <a:off x="3967075" y="3040337"/>
              <a:ext cx="1019927" cy="402126"/>
              <a:chOff x="3967075" y="3040337"/>
              <a:chExt cx="1019927" cy="402126"/>
            </a:xfrm>
          </p:grpSpPr>
          <p:sp>
            <p:nvSpPr>
              <p:cNvPr id="10570" name="Google Shape;10570;p7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1" name="Google Shape;10571;p7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2" name="Google Shape;10572;p78"/>
            <p:cNvGrpSpPr/>
            <p:nvPr/>
          </p:nvGrpSpPr>
          <p:grpSpPr>
            <a:xfrm>
              <a:off x="4186700" y="3040337"/>
              <a:ext cx="390475" cy="183289"/>
              <a:chOff x="4186700" y="3040337"/>
              <a:chExt cx="390475" cy="183289"/>
            </a:xfrm>
          </p:grpSpPr>
          <p:sp>
            <p:nvSpPr>
              <p:cNvPr id="10573" name="Google Shape;10573;p7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4" name="Google Shape;10574;p7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5" name="Google Shape;10575;p78"/>
            <p:cNvGrpSpPr/>
            <p:nvPr/>
          </p:nvGrpSpPr>
          <p:grpSpPr>
            <a:xfrm>
              <a:off x="4073727" y="3040337"/>
              <a:ext cx="697794" cy="296263"/>
              <a:chOff x="4073727" y="3040337"/>
              <a:chExt cx="697794" cy="296263"/>
            </a:xfrm>
          </p:grpSpPr>
          <p:sp>
            <p:nvSpPr>
              <p:cNvPr id="10576" name="Google Shape;10576;p7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7" name="Google Shape;10577;p7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78" name="Google Shape;10578;p78"/>
            <p:cNvGrpSpPr/>
            <p:nvPr/>
          </p:nvGrpSpPr>
          <p:grpSpPr>
            <a:xfrm>
              <a:off x="3862800" y="3038525"/>
              <a:ext cx="1329006" cy="510698"/>
              <a:chOff x="3862800" y="3038525"/>
              <a:chExt cx="1329006" cy="510698"/>
            </a:xfrm>
          </p:grpSpPr>
          <p:sp>
            <p:nvSpPr>
              <p:cNvPr id="10579" name="Google Shape;10579;p78"/>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0" name="Google Shape;10580;p78"/>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581" name="Google Shape;10581;p78"/>
          <p:cNvGrpSpPr/>
          <p:nvPr/>
        </p:nvGrpSpPr>
        <p:grpSpPr>
          <a:xfrm>
            <a:off x="700156" y="970936"/>
            <a:ext cx="883205" cy="775176"/>
            <a:chOff x="649648" y="271400"/>
            <a:chExt cx="6215377" cy="5455143"/>
          </a:xfrm>
        </p:grpSpPr>
        <p:sp>
          <p:nvSpPr>
            <p:cNvPr id="10582" name="Google Shape;10582;p7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3" name="Google Shape;10583;p7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4" name="Google Shape;10584;p7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5" name="Google Shape;10585;p7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6" name="Google Shape;10586;p7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7" name="Google Shape;10587;p7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8" name="Google Shape;10588;p7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9" name="Google Shape;10589;p7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0" name="Google Shape;10590;p7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1" name="Google Shape;10591;p7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2" name="Google Shape;10592;p7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3" name="Google Shape;10593;p7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4" name="Google Shape;10594;p78"/>
          <p:cNvGrpSpPr/>
          <p:nvPr/>
        </p:nvGrpSpPr>
        <p:grpSpPr>
          <a:xfrm>
            <a:off x="2308457" y="970936"/>
            <a:ext cx="767704" cy="815489"/>
            <a:chOff x="2499700" y="1135950"/>
            <a:chExt cx="732402" cy="777990"/>
          </a:xfrm>
        </p:grpSpPr>
        <p:grpSp>
          <p:nvGrpSpPr>
            <p:cNvPr id="10595" name="Google Shape;10595;p78"/>
            <p:cNvGrpSpPr/>
            <p:nvPr/>
          </p:nvGrpSpPr>
          <p:grpSpPr>
            <a:xfrm>
              <a:off x="2499700" y="1135950"/>
              <a:ext cx="732402" cy="694705"/>
              <a:chOff x="2499700" y="1135950"/>
              <a:chExt cx="732402" cy="694705"/>
            </a:xfrm>
          </p:grpSpPr>
          <p:sp>
            <p:nvSpPr>
              <p:cNvPr id="10596" name="Google Shape;10596;p7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7" name="Google Shape;10597;p7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8" name="Google Shape;10598;p7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9" name="Google Shape;10599;p7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0" name="Google Shape;10600;p7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1" name="Google Shape;10601;p7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2" name="Google Shape;10602;p7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3" name="Google Shape;10603;p7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4" name="Google Shape;10604;p7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5" name="Google Shape;10605;p7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6" name="Google Shape;10606;p7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7" name="Google Shape;10607;p7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8" name="Google Shape;10608;p7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9" name="Google Shape;10609;p7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0" name="Google Shape;10610;p7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1" name="Google Shape;10611;p7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2" name="Google Shape;10612;p7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3" name="Google Shape;10613;p7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4" name="Google Shape;10614;p7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5" name="Google Shape;10615;p7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6" name="Google Shape;10616;p7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7" name="Google Shape;10617;p7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8" name="Google Shape;10618;p7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9" name="Google Shape;10619;p7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0" name="Google Shape;10620;p7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1" name="Google Shape;10621;p7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2" name="Google Shape;10622;p7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3" name="Google Shape;10623;p78"/>
            <p:cNvGrpSpPr/>
            <p:nvPr/>
          </p:nvGrpSpPr>
          <p:grpSpPr>
            <a:xfrm>
              <a:off x="2517909" y="1188726"/>
              <a:ext cx="702702" cy="725214"/>
              <a:chOff x="2517909" y="1188726"/>
              <a:chExt cx="702702" cy="725214"/>
            </a:xfrm>
          </p:grpSpPr>
          <p:sp>
            <p:nvSpPr>
              <p:cNvPr id="10624" name="Google Shape;10624;p7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5" name="Google Shape;10625;p7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6" name="Google Shape;10626;p7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7" name="Google Shape;10627;p7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8" name="Google Shape;10628;p7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629" name="Google Shape;10629;p78"/>
          <p:cNvGrpSpPr/>
          <p:nvPr/>
        </p:nvGrpSpPr>
        <p:grpSpPr>
          <a:xfrm>
            <a:off x="1654189" y="970936"/>
            <a:ext cx="583439" cy="870229"/>
            <a:chOff x="1716825" y="1121550"/>
            <a:chExt cx="622800" cy="928938"/>
          </a:xfrm>
        </p:grpSpPr>
        <p:grpSp>
          <p:nvGrpSpPr>
            <p:cNvPr id="10630" name="Google Shape;10630;p78"/>
            <p:cNvGrpSpPr/>
            <p:nvPr/>
          </p:nvGrpSpPr>
          <p:grpSpPr>
            <a:xfrm>
              <a:off x="1716825" y="1121550"/>
              <a:ext cx="622800" cy="928938"/>
              <a:chOff x="1716825" y="1121550"/>
              <a:chExt cx="622800" cy="928938"/>
            </a:xfrm>
          </p:grpSpPr>
          <p:cxnSp>
            <p:nvCxnSpPr>
              <p:cNvPr id="10631" name="Google Shape;10631;p7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0632" name="Google Shape;10632;p7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33" name="Google Shape;10633;p78"/>
            <p:cNvGrpSpPr/>
            <p:nvPr/>
          </p:nvGrpSpPr>
          <p:grpSpPr>
            <a:xfrm>
              <a:off x="1768050" y="1172775"/>
              <a:ext cx="520200" cy="832000"/>
              <a:chOff x="1768050" y="1172775"/>
              <a:chExt cx="520200" cy="832000"/>
            </a:xfrm>
          </p:grpSpPr>
          <p:cxnSp>
            <p:nvCxnSpPr>
              <p:cNvPr id="10634" name="Google Shape;10634;p7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0635" name="Google Shape;10635;p7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36" name="Google Shape;10636;p78"/>
            <p:cNvGrpSpPr/>
            <p:nvPr/>
          </p:nvGrpSpPr>
          <p:grpSpPr>
            <a:xfrm>
              <a:off x="1820100" y="1225475"/>
              <a:ext cx="416400" cy="729575"/>
              <a:chOff x="1820100" y="1225475"/>
              <a:chExt cx="416400" cy="729575"/>
            </a:xfrm>
          </p:grpSpPr>
          <p:cxnSp>
            <p:nvCxnSpPr>
              <p:cNvPr id="10637" name="Google Shape;10637;p7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0638" name="Google Shape;10638;p7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39" name="Google Shape;10639;p78"/>
            <p:cNvGrpSpPr/>
            <p:nvPr/>
          </p:nvGrpSpPr>
          <p:grpSpPr>
            <a:xfrm>
              <a:off x="1874250" y="1278825"/>
              <a:ext cx="308100" cy="605275"/>
              <a:chOff x="1874250" y="1278825"/>
              <a:chExt cx="308100" cy="605275"/>
            </a:xfrm>
          </p:grpSpPr>
          <p:cxnSp>
            <p:nvCxnSpPr>
              <p:cNvPr id="10640" name="Google Shape;10640;p7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0641" name="Google Shape;10641;p7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42" name="Google Shape;10642;p7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3" name="Google Shape;10643;p78"/>
          <p:cNvGrpSpPr/>
          <p:nvPr/>
        </p:nvGrpSpPr>
        <p:grpSpPr>
          <a:xfrm>
            <a:off x="1574012" y="1857258"/>
            <a:ext cx="739072" cy="714152"/>
            <a:chOff x="4334725" y="1355875"/>
            <a:chExt cx="3106650" cy="3001900"/>
          </a:xfrm>
        </p:grpSpPr>
        <p:grpSp>
          <p:nvGrpSpPr>
            <p:cNvPr id="10644" name="Google Shape;10644;p78"/>
            <p:cNvGrpSpPr/>
            <p:nvPr/>
          </p:nvGrpSpPr>
          <p:grpSpPr>
            <a:xfrm>
              <a:off x="4516050" y="1724875"/>
              <a:ext cx="2693725" cy="2632900"/>
              <a:chOff x="4516050" y="1724875"/>
              <a:chExt cx="2693725" cy="2632900"/>
            </a:xfrm>
          </p:grpSpPr>
          <p:sp>
            <p:nvSpPr>
              <p:cNvPr id="10645" name="Google Shape;10645;p7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6" name="Google Shape;10646;p7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7" name="Google Shape;10647;p7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8" name="Google Shape;10648;p78"/>
            <p:cNvGrpSpPr/>
            <p:nvPr/>
          </p:nvGrpSpPr>
          <p:grpSpPr>
            <a:xfrm>
              <a:off x="4334725" y="1355875"/>
              <a:ext cx="3106650" cy="2709650"/>
              <a:chOff x="4334725" y="1355875"/>
              <a:chExt cx="3106650" cy="2709650"/>
            </a:xfrm>
          </p:grpSpPr>
          <p:sp>
            <p:nvSpPr>
              <p:cNvPr id="10649" name="Google Shape;10649;p7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0" name="Google Shape;10650;p7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1" name="Google Shape;10651;p7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652" name="Google Shape;10652;p78"/>
          <p:cNvGrpSpPr/>
          <p:nvPr/>
        </p:nvGrpSpPr>
        <p:grpSpPr>
          <a:xfrm>
            <a:off x="7690961" y="3488029"/>
            <a:ext cx="312074" cy="684173"/>
            <a:chOff x="7645573" y="3754300"/>
            <a:chExt cx="293855" cy="644170"/>
          </a:xfrm>
        </p:grpSpPr>
        <p:sp>
          <p:nvSpPr>
            <p:cNvPr id="10653" name="Google Shape;10653;p7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4" name="Google Shape;10654;p7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5" name="Google Shape;10655;p78"/>
          <p:cNvGrpSpPr/>
          <p:nvPr/>
        </p:nvGrpSpPr>
        <p:grpSpPr>
          <a:xfrm>
            <a:off x="5612949" y="970936"/>
            <a:ext cx="709011" cy="739359"/>
            <a:chOff x="5830645" y="1256617"/>
            <a:chExt cx="530340" cy="553040"/>
          </a:xfrm>
        </p:grpSpPr>
        <p:grpSp>
          <p:nvGrpSpPr>
            <p:cNvPr id="10656" name="Google Shape;10656;p78"/>
            <p:cNvGrpSpPr/>
            <p:nvPr/>
          </p:nvGrpSpPr>
          <p:grpSpPr>
            <a:xfrm>
              <a:off x="5830645" y="1256617"/>
              <a:ext cx="259743" cy="269909"/>
              <a:chOff x="5830645" y="1256617"/>
              <a:chExt cx="259743" cy="269909"/>
            </a:xfrm>
          </p:grpSpPr>
          <p:sp>
            <p:nvSpPr>
              <p:cNvPr id="10657" name="Google Shape;10657;p7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8" name="Google Shape;10658;p7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9" name="Google Shape;10659;p78"/>
            <p:cNvGrpSpPr/>
            <p:nvPr/>
          </p:nvGrpSpPr>
          <p:grpSpPr>
            <a:xfrm>
              <a:off x="6101293" y="1256617"/>
              <a:ext cx="259692" cy="269909"/>
              <a:chOff x="6101293" y="1256617"/>
              <a:chExt cx="259692" cy="269909"/>
            </a:xfrm>
          </p:grpSpPr>
          <p:sp>
            <p:nvSpPr>
              <p:cNvPr id="10660" name="Google Shape;10660;p7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1" name="Google Shape;10661;p7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62" name="Google Shape;10662;p78"/>
            <p:cNvGrpSpPr/>
            <p:nvPr/>
          </p:nvGrpSpPr>
          <p:grpSpPr>
            <a:xfrm>
              <a:off x="5830645" y="1539749"/>
              <a:ext cx="259692" cy="269909"/>
              <a:chOff x="5830645" y="1539749"/>
              <a:chExt cx="259692" cy="269909"/>
            </a:xfrm>
          </p:grpSpPr>
          <p:sp>
            <p:nvSpPr>
              <p:cNvPr id="10663" name="Google Shape;10663;p7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4" name="Google Shape;10664;p7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65" name="Google Shape;10665;p78"/>
            <p:cNvGrpSpPr/>
            <p:nvPr/>
          </p:nvGrpSpPr>
          <p:grpSpPr>
            <a:xfrm>
              <a:off x="6101293" y="1539749"/>
              <a:ext cx="259692" cy="269909"/>
              <a:chOff x="6101293" y="1539749"/>
              <a:chExt cx="259692" cy="269909"/>
            </a:xfrm>
          </p:grpSpPr>
          <p:sp>
            <p:nvSpPr>
              <p:cNvPr id="10666" name="Google Shape;10666;p7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7" name="Google Shape;10667;p7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68" name="Google Shape;10668;p7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69" name="Google Shape;10669;p78"/>
          <p:cNvGrpSpPr/>
          <p:nvPr/>
        </p:nvGrpSpPr>
        <p:grpSpPr>
          <a:xfrm>
            <a:off x="714444" y="2707052"/>
            <a:ext cx="1452955" cy="621360"/>
            <a:chOff x="732422" y="2990152"/>
            <a:chExt cx="1337773" cy="572102"/>
          </a:xfrm>
        </p:grpSpPr>
        <p:sp>
          <p:nvSpPr>
            <p:cNvPr id="10670" name="Google Shape;10670;p7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1" name="Google Shape;10671;p7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2" name="Google Shape;10672;p7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3" name="Google Shape;10673;p7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4" name="Google Shape;10674;p7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5" name="Google Shape;10675;p7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0679" name="Shape 10679"/>
        <p:cNvGrpSpPr/>
        <p:nvPr/>
      </p:nvGrpSpPr>
      <p:grpSpPr>
        <a:xfrm>
          <a:off x="0" y="0"/>
          <a:ext cx="0" cy="0"/>
          <a:chOff x="0" y="0"/>
          <a:chExt cx="0" cy="0"/>
        </a:xfrm>
      </p:grpSpPr>
      <p:grpSp>
        <p:nvGrpSpPr>
          <p:cNvPr id="10680" name="Google Shape;10680;p79"/>
          <p:cNvGrpSpPr/>
          <p:nvPr/>
        </p:nvGrpSpPr>
        <p:grpSpPr>
          <a:xfrm>
            <a:off x="708579" y="965872"/>
            <a:ext cx="1636117" cy="1526144"/>
            <a:chOff x="729238" y="1179665"/>
            <a:chExt cx="1636117" cy="1526144"/>
          </a:xfrm>
        </p:grpSpPr>
        <p:grpSp>
          <p:nvGrpSpPr>
            <p:cNvPr id="10681" name="Google Shape;10681;p79"/>
            <p:cNvGrpSpPr/>
            <p:nvPr/>
          </p:nvGrpSpPr>
          <p:grpSpPr>
            <a:xfrm>
              <a:off x="729238" y="1179665"/>
              <a:ext cx="80700" cy="1526144"/>
              <a:chOff x="729238" y="1179665"/>
              <a:chExt cx="80700" cy="1526144"/>
            </a:xfrm>
          </p:grpSpPr>
          <p:sp>
            <p:nvSpPr>
              <p:cNvPr id="10682" name="Google Shape;10682;p79"/>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3" name="Google Shape;10683;p79"/>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4" name="Google Shape;10684;p79"/>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5" name="Google Shape;10685;p79"/>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6" name="Google Shape;10686;p7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7" name="Google Shape;10687;p7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8" name="Google Shape;10688;p7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9" name="Google Shape;10689;p7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0" name="Google Shape;10690;p7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1" name="Google Shape;10691;p7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92" name="Google Shape;10692;p79"/>
            <p:cNvGrpSpPr/>
            <p:nvPr/>
          </p:nvGrpSpPr>
          <p:grpSpPr>
            <a:xfrm>
              <a:off x="903098" y="1179665"/>
              <a:ext cx="80700" cy="1526144"/>
              <a:chOff x="903098" y="1179665"/>
              <a:chExt cx="80700" cy="1526144"/>
            </a:xfrm>
          </p:grpSpPr>
          <p:sp>
            <p:nvSpPr>
              <p:cNvPr id="10693" name="Google Shape;10693;p79"/>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4" name="Google Shape;10694;p79"/>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5" name="Google Shape;10695;p79"/>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6" name="Google Shape;10696;p79"/>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7" name="Google Shape;10697;p79"/>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8" name="Google Shape;10698;p79"/>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9" name="Google Shape;10699;p7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0" name="Google Shape;10700;p7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1" name="Google Shape;10701;p7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2" name="Google Shape;10702;p7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03" name="Google Shape;10703;p79"/>
            <p:cNvGrpSpPr/>
            <p:nvPr/>
          </p:nvGrpSpPr>
          <p:grpSpPr>
            <a:xfrm>
              <a:off x="1076958" y="1179665"/>
              <a:ext cx="80700" cy="1526144"/>
              <a:chOff x="1076958" y="1179665"/>
              <a:chExt cx="80700" cy="1526144"/>
            </a:xfrm>
          </p:grpSpPr>
          <p:sp>
            <p:nvSpPr>
              <p:cNvPr id="10704" name="Google Shape;10704;p79"/>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5" name="Google Shape;10705;p79"/>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6" name="Google Shape;10706;p79"/>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7" name="Google Shape;10707;p79"/>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8" name="Google Shape;10708;p79"/>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9" name="Google Shape;10709;p79"/>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0" name="Google Shape;10710;p79"/>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1" name="Google Shape;10711;p7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2" name="Google Shape;10712;p7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3" name="Google Shape;10713;p7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4" name="Google Shape;10714;p79"/>
            <p:cNvGrpSpPr/>
            <p:nvPr/>
          </p:nvGrpSpPr>
          <p:grpSpPr>
            <a:xfrm>
              <a:off x="1247707" y="1179665"/>
              <a:ext cx="80700" cy="1526144"/>
              <a:chOff x="1247707" y="1179665"/>
              <a:chExt cx="80700" cy="1526144"/>
            </a:xfrm>
          </p:grpSpPr>
          <p:sp>
            <p:nvSpPr>
              <p:cNvPr id="10715" name="Google Shape;10715;p79"/>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6" name="Google Shape;10716;p79"/>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7" name="Google Shape;10717;p79"/>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8" name="Google Shape;10718;p7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9" name="Google Shape;10719;p7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0" name="Google Shape;10720;p7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1" name="Google Shape;10721;p7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2" name="Google Shape;10722;p7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3" name="Google Shape;10723;p7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4" name="Google Shape;10724;p7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25" name="Google Shape;10725;p79"/>
            <p:cNvGrpSpPr/>
            <p:nvPr/>
          </p:nvGrpSpPr>
          <p:grpSpPr>
            <a:xfrm>
              <a:off x="1421567" y="1179665"/>
              <a:ext cx="80700" cy="1526144"/>
              <a:chOff x="1421567" y="1179665"/>
              <a:chExt cx="80700" cy="1526144"/>
            </a:xfrm>
          </p:grpSpPr>
          <p:sp>
            <p:nvSpPr>
              <p:cNvPr id="10726" name="Google Shape;10726;p79"/>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7" name="Google Shape;10727;p79"/>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8" name="Google Shape;10728;p79"/>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9" name="Google Shape;10729;p79"/>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0" name="Google Shape;10730;p79"/>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1" name="Google Shape;10731;p79"/>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2" name="Google Shape;10732;p79"/>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3" name="Google Shape;10733;p79"/>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4" name="Google Shape;10734;p7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5" name="Google Shape;10735;p7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36" name="Google Shape;10736;p79"/>
            <p:cNvGrpSpPr/>
            <p:nvPr/>
          </p:nvGrpSpPr>
          <p:grpSpPr>
            <a:xfrm>
              <a:off x="1592327" y="1179665"/>
              <a:ext cx="80700" cy="1526144"/>
              <a:chOff x="1592327" y="1179665"/>
              <a:chExt cx="80700" cy="1526144"/>
            </a:xfrm>
          </p:grpSpPr>
          <p:sp>
            <p:nvSpPr>
              <p:cNvPr id="10737" name="Google Shape;10737;p79"/>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8" name="Google Shape;10738;p79"/>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9" name="Google Shape;10739;p79"/>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0" name="Google Shape;10740;p79"/>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1" name="Google Shape;10741;p79"/>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2" name="Google Shape;10742;p79"/>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3" name="Google Shape;10743;p7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4" name="Google Shape;10744;p7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5" name="Google Shape;10745;p7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6" name="Google Shape;10746;p7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7" name="Google Shape;10747;p79"/>
            <p:cNvGrpSpPr/>
            <p:nvPr/>
          </p:nvGrpSpPr>
          <p:grpSpPr>
            <a:xfrm>
              <a:off x="1766187" y="1179665"/>
              <a:ext cx="80700" cy="1526144"/>
              <a:chOff x="1766187" y="1179665"/>
              <a:chExt cx="80700" cy="1526144"/>
            </a:xfrm>
          </p:grpSpPr>
          <p:sp>
            <p:nvSpPr>
              <p:cNvPr id="10748" name="Google Shape;10748;p79"/>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9" name="Google Shape;10749;p79"/>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0" name="Google Shape;10750;p79"/>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1" name="Google Shape;10751;p79"/>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2" name="Google Shape;10752;p79"/>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3" name="Google Shape;10753;p79"/>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4" name="Google Shape;10754;p79"/>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5" name="Google Shape;10755;p79"/>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6" name="Google Shape;10756;p79"/>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7" name="Google Shape;10757;p7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58" name="Google Shape;10758;p79"/>
            <p:cNvGrpSpPr/>
            <p:nvPr/>
          </p:nvGrpSpPr>
          <p:grpSpPr>
            <a:xfrm>
              <a:off x="1936935" y="1179665"/>
              <a:ext cx="80700" cy="1526144"/>
              <a:chOff x="1936935" y="1179665"/>
              <a:chExt cx="80700" cy="1526144"/>
            </a:xfrm>
          </p:grpSpPr>
          <p:sp>
            <p:nvSpPr>
              <p:cNvPr id="10759" name="Google Shape;10759;p79"/>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0" name="Google Shape;10760;p79"/>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1" name="Google Shape;10761;p79"/>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2" name="Google Shape;10762;p79"/>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3" name="Google Shape;10763;p79"/>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4" name="Google Shape;10764;p7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5" name="Google Shape;10765;p7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6" name="Google Shape;10766;p7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7" name="Google Shape;10767;p7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8" name="Google Shape;10768;p7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69" name="Google Shape;10769;p79"/>
            <p:cNvGrpSpPr/>
            <p:nvPr/>
          </p:nvGrpSpPr>
          <p:grpSpPr>
            <a:xfrm>
              <a:off x="2110795" y="1179665"/>
              <a:ext cx="80700" cy="1526144"/>
              <a:chOff x="2110795" y="1179665"/>
              <a:chExt cx="80700" cy="1526144"/>
            </a:xfrm>
          </p:grpSpPr>
          <p:sp>
            <p:nvSpPr>
              <p:cNvPr id="10770" name="Google Shape;10770;p79"/>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1" name="Google Shape;10771;p79"/>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2" name="Google Shape;10772;p79"/>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3" name="Google Shape;10773;p79"/>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4" name="Google Shape;10774;p7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5" name="Google Shape;10775;p7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6" name="Google Shape;10776;p7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7" name="Google Shape;10777;p7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8" name="Google Shape;10778;p7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9" name="Google Shape;10779;p7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0" name="Google Shape;10780;p79"/>
            <p:cNvGrpSpPr/>
            <p:nvPr/>
          </p:nvGrpSpPr>
          <p:grpSpPr>
            <a:xfrm>
              <a:off x="2284655" y="1179665"/>
              <a:ext cx="80700" cy="1526144"/>
              <a:chOff x="2284655" y="1179665"/>
              <a:chExt cx="80700" cy="1526144"/>
            </a:xfrm>
          </p:grpSpPr>
          <p:sp>
            <p:nvSpPr>
              <p:cNvPr id="10781" name="Google Shape;10781;p79"/>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2" name="Google Shape;10782;p79"/>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3" name="Google Shape;10783;p79"/>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4" name="Google Shape;10784;p79"/>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5" name="Google Shape;10785;p79"/>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6" name="Google Shape;10786;p79"/>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7" name="Google Shape;10787;p7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8" name="Google Shape;10788;p7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9" name="Google Shape;10789;p7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0" name="Google Shape;10790;p7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791" name="Google Shape;10791;p79"/>
          <p:cNvGrpSpPr/>
          <p:nvPr/>
        </p:nvGrpSpPr>
        <p:grpSpPr>
          <a:xfrm>
            <a:off x="2603245" y="985011"/>
            <a:ext cx="1364248" cy="1102133"/>
            <a:chOff x="2623904" y="1198803"/>
            <a:chExt cx="1364248" cy="1102133"/>
          </a:xfrm>
        </p:grpSpPr>
        <p:grpSp>
          <p:nvGrpSpPr>
            <p:cNvPr id="10792" name="Google Shape;10792;p79"/>
            <p:cNvGrpSpPr/>
            <p:nvPr/>
          </p:nvGrpSpPr>
          <p:grpSpPr>
            <a:xfrm>
              <a:off x="2623907" y="1198803"/>
              <a:ext cx="1364245" cy="273000"/>
              <a:chOff x="2623907" y="1198803"/>
              <a:chExt cx="1364245" cy="273000"/>
            </a:xfrm>
          </p:grpSpPr>
          <p:sp>
            <p:nvSpPr>
              <p:cNvPr id="10793" name="Google Shape;10793;p79"/>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4" name="Google Shape;10794;p7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5" name="Google Shape;10795;p7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6" name="Google Shape;10796;p7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7" name="Google Shape;10797;p7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98" name="Google Shape;10798;p79"/>
            <p:cNvGrpSpPr/>
            <p:nvPr/>
          </p:nvGrpSpPr>
          <p:grpSpPr>
            <a:xfrm>
              <a:off x="2623904" y="1476964"/>
              <a:ext cx="1364245" cy="273000"/>
              <a:chOff x="2623904" y="1476964"/>
              <a:chExt cx="1364245" cy="273000"/>
            </a:xfrm>
          </p:grpSpPr>
          <p:sp>
            <p:nvSpPr>
              <p:cNvPr id="10799" name="Google Shape;10799;p79"/>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0" name="Google Shape;10800;p79"/>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1" name="Google Shape;10801;p79"/>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2" name="Google Shape;10802;p7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3" name="Google Shape;10803;p7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4" name="Google Shape;10804;p79"/>
            <p:cNvGrpSpPr/>
            <p:nvPr/>
          </p:nvGrpSpPr>
          <p:grpSpPr>
            <a:xfrm>
              <a:off x="2623907" y="1749775"/>
              <a:ext cx="1364245" cy="273000"/>
              <a:chOff x="2623907" y="1749775"/>
              <a:chExt cx="1364245" cy="273000"/>
            </a:xfrm>
          </p:grpSpPr>
          <p:sp>
            <p:nvSpPr>
              <p:cNvPr id="10805" name="Google Shape;10805;p79"/>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6" name="Google Shape;10806;p79"/>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7" name="Google Shape;10807;p7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8" name="Google Shape;10808;p7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9" name="Google Shape;10809;p7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0" name="Google Shape;10810;p79"/>
            <p:cNvGrpSpPr/>
            <p:nvPr/>
          </p:nvGrpSpPr>
          <p:grpSpPr>
            <a:xfrm>
              <a:off x="2623904" y="2027936"/>
              <a:ext cx="1364245" cy="273000"/>
              <a:chOff x="2623904" y="2027936"/>
              <a:chExt cx="1364245" cy="273000"/>
            </a:xfrm>
          </p:grpSpPr>
          <p:sp>
            <p:nvSpPr>
              <p:cNvPr id="10811" name="Google Shape;10811;p7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2" name="Google Shape;10812;p7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3" name="Google Shape;10813;p7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4" name="Google Shape;10814;p7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5" name="Google Shape;10815;p7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816" name="Google Shape;10816;p79"/>
          <p:cNvGrpSpPr/>
          <p:nvPr/>
        </p:nvGrpSpPr>
        <p:grpSpPr>
          <a:xfrm>
            <a:off x="2592706" y="2444193"/>
            <a:ext cx="1387541" cy="159124"/>
            <a:chOff x="3200660" y="2180272"/>
            <a:chExt cx="2563824" cy="378237"/>
          </a:xfrm>
        </p:grpSpPr>
        <p:sp>
          <p:nvSpPr>
            <p:cNvPr id="10817" name="Google Shape;10817;p7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8" name="Google Shape;10818;p7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9" name="Google Shape;10819;p7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0" name="Google Shape;10820;p7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1" name="Google Shape;10821;p7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2" name="Google Shape;10822;p7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3" name="Google Shape;10823;p7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4" name="Google Shape;10824;p7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5" name="Google Shape;10825;p7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6" name="Google Shape;10826;p7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7" name="Google Shape;10827;p7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8" name="Google Shape;10828;p7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9" name="Google Shape;10829;p7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0" name="Google Shape;10830;p7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1" name="Google Shape;10831;p7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2" name="Google Shape;10832;p7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3" name="Google Shape;10833;p7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4" name="Google Shape;10834;p7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35" name="Google Shape;10835;p79"/>
          <p:cNvGrpSpPr/>
          <p:nvPr/>
        </p:nvGrpSpPr>
        <p:grpSpPr>
          <a:xfrm>
            <a:off x="2589231" y="2722018"/>
            <a:ext cx="1390502" cy="159625"/>
            <a:chOff x="3530150" y="2790075"/>
            <a:chExt cx="1962600" cy="225300"/>
          </a:xfrm>
        </p:grpSpPr>
        <p:sp>
          <p:nvSpPr>
            <p:cNvPr id="10836" name="Google Shape;10836;p7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7" name="Google Shape;10837;p7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38" name="Google Shape;10838;p79"/>
          <p:cNvGrpSpPr/>
          <p:nvPr/>
        </p:nvGrpSpPr>
        <p:grpSpPr>
          <a:xfrm>
            <a:off x="2589884" y="3000344"/>
            <a:ext cx="1411629" cy="153761"/>
            <a:chOff x="3558802" y="4011427"/>
            <a:chExt cx="1866000" cy="111300"/>
          </a:xfrm>
        </p:grpSpPr>
        <p:sp>
          <p:nvSpPr>
            <p:cNvPr id="10839" name="Google Shape;10839;p7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0" name="Google Shape;10840;p7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1" name="Google Shape;10841;p79"/>
          <p:cNvGrpSpPr/>
          <p:nvPr/>
        </p:nvGrpSpPr>
        <p:grpSpPr>
          <a:xfrm>
            <a:off x="2589576" y="2205744"/>
            <a:ext cx="1383503" cy="119749"/>
            <a:chOff x="3465975" y="2270276"/>
            <a:chExt cx="1986364" cy="171929"/>
          </a:xfrm>
        </p:grpSpPr>
        <p:sp>
          <p:nvSpPr>
            <p:cNvPr id="10842" name="Google Shape;10842;p7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3" name="Google Shape;10843;p7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4" name="Google Shape;10844;p7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5" name="Google Shape;10845;p7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6" name="Google Shape;10846;p7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7" name="Google Shape;10847;p7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8" name="Google Shape;10848;p7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9" name="Google Shape;10849;p7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50" name="Google Shape;10850;p79"/>
          <p:cNvGrpSpPr/>
          <p:nvPr/>
        </p:nvGrpSpPr>
        <p:grpSpPr>
          <a:xfrm>
            <a:off x="2600584" y="3569394"/>
            <a:ext cx="1369531" cy="195460"/>
            <a:chOff x="723300" y="4253549"/>
            <a:chExt cx="2276482" cy="324900"/>
          </a:xfrm>
        </p:grpSpPr>
        <p:sp>
          <p:nvSpPr>
            <p:cNvPr id="10851" name="Google Shape;10851;p7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2" name="Google Shape;10852;p7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3" name="Google Shape;10853;p7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4" name="Google Shape;10854;p7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5" name="Google Shape;10855;p7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56" name="Google Shape;10856;p79"/>
          <p:cNvGrpSpPr/>
          <p:nvPr/>
        </p:nvGrpSpPr>
        <p:grpSpPr>
          <a:xfrm>
            <a:off x="2590145" y="3270574"/>
            <a:ext cx="1389066" cy="180119"/>
            <a:chOff x="705948" y="3788465"/>
            <a:chExt cx="2308953" cy="299400"/>
          </a:xfrm>
        </p:grpSpPr>
        <p:sp>
          <p:nvSpPr>
            <p:cNvPr id="10857" name="Google Shape;10857;p7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8" name="Google Shape;10858;p7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9" name="Google Shape;10859;p7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0" name="Google Shape;10860;p7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1" name="Google Shape;10861;p7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62" name="Google Shape;10862;p79"/>
          <p:cNvGrpSpPr/>
          <p:nvPr/>
        </p:nvGrpSpPr>
        <p:grpSpPr>
          <a:xfrm>
            <a:off x="2638082" y="3883554"/>
            <a:ext cx="1304609" cy="294074"/>
            <a:chOff x="2658741" y="4097347"/>
            <a:chExt cx="1304609" cy="294074"/>
          </a:xfrm>
        </p:grpSpPr>
        <p:grpSp>
          <p:nvGrpSpPr>
            <p:cNvPr id="10863" name="Google Shape;10863;p79"/>
            <p:cNvGrpSpPr/>
            <p:nvPr/>
          </p:nvGrpSpPr>
          <p:grpSpPr>
            <a:xfrm>
              <a:off x="2658741" y="4097347"/>
              <a:ext cx="118572" cy="294074"/>
              <a:chOff x="3343310" y="4475555"/>
              <a:chExt cx="127717" cy="316753"/>
            </a:xfrm>
          </p:grpSpPr>
          <p:sp>
            <p:nvSpPr>
              <p:cNvPr id="10864" name="Google Shape;10864;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5" name="Google Shape;10865;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66" name="Google Shape;10866;p79"/>
            <p:cNvGrpSpPr/>
            <p:nvPr/>
          </p:nvGrpSpPr>
          <p:grpSpPr>
            <a:xfrm>
              <a:off x="3815519" y="4098388"/>
              <a:ext cx="147831" cy="291991"/>
              <a:chOff x="3527539" y="4476677"/>
              <a:chExt cx="159232" cy="314510"/>
            </a:xfrm>
          </p:grpSpPr>
          <p:sp>
            <p:nvSpPr>
              <p:cNvPr id="10867" name="Google Shape;10867;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8" name="Google Shape;10868;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69" name="Google Shape;10869;p79"/>
            <p:cNvGrpSpPr/>
            <p:nvPr/>
          </p:nvGrpSpPr>
          <p:grpSpPr>
            <a:xfrm>
              <a:off x="3511696" y="4098388"/>
              <a:ext cx="147831" cy="291991"/>
              <a:chOff x="3527539" y="4476677"/>
              <a:chExt cx="159232" cy="314510"/>
            </a:xfrm>
          </p:grpSpPr>
          <p:sp>
            <p:nvSpPr>
              <p:cNvPr id="10870" name="Google Shape;10870;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1" name="Google Shape;10871;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2" name="Google Shape;10872;p79"/>
            <p:cNvGrpSpPr/>
            <p:nvPr/>
          </p:nvGrpSpPr>
          <p:grpSpPr>
            <a:xfrm>
              <a:off x="3207874" y="4098388"/>
              <a:ext cx="147831" cy="291991"/>
              <a:chOff x="3527539" y="4476677"/>
              <a:chExt cx="159232" cy="314510"/>
            </a:xfrm>
          </p:grpSpPr>
          <p:sp>
            <p:nvSpPr>
              <p:cNvPr id="10873" name="Google Shape;10873;p7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4" name="Google Shape;10874;p7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75" name="Google Shape;10875;p79"/>
            <p:cNvGrpSpPr/>
            <p:nvPr/>
          </p:nvGrpSpPr>
          <p:grpSpPr>
            <a:xfrm>
              <a:off x="2933305" y="4097347"/>
              <a:ext cx="118572" cy="294074"/>
              <a:chOff x="3343310" y="4475555"/>
              <a:chExt cx="127717" cy="316753"/>
            </a:xfrm>
          </p:grpSpPr>
          <p:sp>
            <p:nvSpPr>
              <p:cNvPr id="10876" name="Google Shape;10876;p7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7" name="Google Shape;10877;p7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878" name="Google Shape;10878;p79"/>
          <p:cNvGrpSpPr/>
          <p:nvPr/>
        </p:nvGrpSpPr>
        <p:grpSpPr>
          <a:xfrm>
            <a:off x="4256912" y="1866676"/>
            <a:ext cx="1433821" cy="191501"/>
            <a:chOff x="4273350" y="2080469"/>
            <a:chExt cx="1433821" cy="191501"/>
          </a:xfrm>
        </p:grpSpPr>
        <p:grpSp>
          <p:nvGrpSpPr>
            <p:cNvPr id="10879" name="Google Shape;10879;p79"/>
            <p:cNvGrpSpPr/>
            <p:nvPr/>
          </p:nvGrpSpPr>
          <p:grpSpPr>
            <a:xfrm>
              <a:off x="4273350" y="2080469"/>
              <a:ext cx="1433821" cy="0"/>
              <a:chOff x="5224975" y="2962250"/>
              <a:chExt cx="1544400" cy="0"/>
            </a:xfrm>
          </p:grpSpPr>
          <p:cxnSp>
            <p:nvCxnSpPr>
              <p:cNvPr id="10880" name="Google Shape;10880;p7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881" name="Google Shape;10881;p7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0882" name="Google Shape;10882;p79"/>
            <p:cNvGrpSpPr/>
            <p:nvPr/>
          </p:nvGrpSpPr>
          <p:grpSpPr>
            <a:xfrm>
              <a:off x="4273350" y="2271969"/>
              <a:ext cx="1433821" cy="0"/>
              <a:chOff x="5224975" y="2962250"/>
              <a:chExt cx="1544400" cy="0"/>
            </a:xfrm>
          </p:grpSpPr>
          <p:cxnSp>
            <p:nvCxnSpPr>
              <p:cNvPr id="10883" name="Google Shape;10883;p7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0884" name="Google Shape;10884;p7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0885" name="Google Shape;10885;p79"/>
          <p:cNvGrpSpPr/>
          <p:nvPr/>
        </p:nvGrpSpPr>
        <p:grpSpPr>
          <a:xfrm>
            <a:off x="4258467" y="969244"/>
            <a:ext cx="1430711" cy="743389"/>
            <a:chOff x="5159450" y="1919950"/>
            <a:chExt cx="1541050" cy="862500"/>
          </a:xfrm>
        </p:grpSpPr>
        <p:sp>
          <p:nvSpPr>
            <p:cNvPr id="10886" name="Google Shape;10886;p7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0887" name="Google Shape;10887;p79"/>
            <p:cNvGrpSpPr/>
            <p:nvPr/>
          </p:nvGrpSpPr>
          <p:grpSpPr>
            <a:xfrm>
              <a:off x="5159450" y="1919950"/>
              <a:ext cx="1541050" cy="862500"/>
              <a:chOff x="5159450" y="1919950"/>
              <a:chExt cx="1541050" cy="862500"/>
            </a:xfrm>
          </p:grpSpPr>
          <p:cxnSp>
            <p:nvCxnSpPr>
              <p:cNvPr id="10888" name="Google Shape;10888;p7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0889" name="Google Shape;10889;p7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0890" name="Google Shape;10890;p79"/>
          <p:cNvGrpSpPr/>
          <p:nvPr/>
        </p:nvGrpSpPr>
        <p:grpSpPr>
          <a:xfrm>
            <a:off x="4248581" y="2192571"/>
            <a:ext cx="1450484" cy="1052087"/>
            <a:chOff x="5230575" y="1554475"/>
            <a:chExt cx="2137150" cy="1550150"/>
          </a:xfrm>
        </p:grpSpPr>
        <p:sp>
          <p:nvSpPr>
            <p:cNvPr id="10891" name="Google Shape;10891;p7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2" name="Google Shape;10892;p7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3" name="Google Shape;10893;p7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4" name="Google Shape;10894;p7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5" name="Google Shape;10895;p7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6" name="Google Shape;10896;p7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7" name="Google Shape;10897;p7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8" name="Google Shape;10898;p7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9" name="Google Shape;10899;p7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0" name="Google Shape;10900;p7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1" name="Google Shape;10901;p7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2" name="Google Shape;10902;p7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3" name="Google Shape;10903;p7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04" name="Google Shape;10904;p79"/>
          <p:cNvGrpSpPr/>
          <p:nvPr/>
        </p:nvGrpSpPr>
        <p:grpSpPr>
          <a:xfrm rot="10800000">
            <a:off x="4265131" y="3284761"/>
            <a:ext cx="1417383" cy="887946"/>
            <a:chOff x="5645403" y="2920021"/>
            <a:chExt cx="2650800" cy="2180614"/>
          </a:xfrm>
        </p:grpSpPr>
        <p:sp>
          <p:nvSpPr>
            <p:cNvPr id="10905" name="Google Shape;10905;p7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906" name="Google Shape;10906;p79"/>
            <p:cNvCxnSpPr>
              <a:stCxn id="10905"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0907" name="Google Shape;10907;p7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908" name="Google Shape;10908;p79"/>
            <p:cNvCxnSpPr>
              <a:endCxn id="10907"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0909" name="Google Shape;10909;p7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910" name="Google Shape;10910;p79"/>
            <p:cNvCxnSpPr>
              <a:stCxn id="10909"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0911" name="Google Shape;10911;p7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912" name="Google Shape;10912;p79"/>
            <p:cNvCxnSpPr>
              <a:endCxn id="10911"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0913" name="Google Shape;10913;p79"/>
          <p:cNvGrpSpPr/>
          <p:nvPr/>
        </p:nvGrpSpPr>
        <p:grpSpPr>
          <a:xfrm>
            <a:off x="7365491" y="2188116"/>
            <a:ext cx="1071743" cy="1021579"/>
            <a:chOff x="7189833" y="2022667"/>
            <a:chExt cx="1251159" cy="1192597"/>
          </a:xfrm>
        </p:grpSpPr>
        <p:sp>
          <p:nvSpPr>
            <p:cNvPr id="10914" name="Google Shape;10914;p7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5" name="Google Shape;10915;p7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6" name="Google Shape;10916;p7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7" name="Google Shape;10917;p7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18" name="Google Shape;10918;p79"/>
          <p:cNvGrpSpPr/>
          <p:nvPr/>
        </p:nvGrpSpPr>
        <p:grpSpPr>
          <a:xfrm>
            <a:off x="706762" y="2614523"/>
            <a:ext cx="1695374" cy="1560837"/>
            <a:chOff x="727421" y="2828315"/>
            <a:chExt cx="1695374" cy="1560837"/>
          </a:xfrm>
        </p:grpSpPr>
        <p:grpSp>
          <p:nvGrpSpPr>
            <p:cNvPr id="10919" name="Google Shape;10919;p79"/>
            <p:cNvGrpSpPr/>
            <p:nvPr/>
          </p:nvGrpSpPr>
          <p:grpSpPr>
            <a:xfrm>
              <a:off x="819108" y="2882501"/>
              <a:ext cx="103104" cy="1426186"/>
              <a:chOff x="4674013" y="3100904"/>
              <a:chExt cx="122758" cy="1698043"/>
            </a:xfrm>
          </p:grpSpPr>
          <p:sp>
            <p:nvSpPr>
              <p:cNvPr id="10920" name="Google Shape;10920;p7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1" name="Google Shape;10921;p7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2" name="Google Shape;10922;p7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3" name="Google Shape;10923;p7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4" name="Google Shape;10924;p7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5" name="Google Shape;10925;p7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6" name="Google Shape;10926;p7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27" name="Google Shape;10927;p79"/>
            <p:cNvGrpSpPr/>
            <p:nvPr/>
          </p:nvGrpSpPr>
          <p:grpSpPr>
            <a:xfrm>
              <a:off x="1062475" y="2882501"/>
              <a:ext cx="103104" cy="1426186"/>
              <a:chOff x="4940438" y="3100904"/>
              <a:chExt cx="122758" cy="1698043"/>
            </a:xfrm>
          </p:grpSpPr>
          <p:sp>
            <p:nvSpPr>
              <p:cNvPr id="10928" name="Google Shape;10928;p7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29" name="Google Shape;10929;p7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0" name="Google Shape;10930;p7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1" name="Google Shape;10931;p7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2" name="Google Shape;10932;p7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3" name="Google Shape;10933;p7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4" name="Google Shape;10934;p7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35" name="Google Shape;10935;p79"/>
            <p:cNvGrpSpPr/>
            <p:nvPr/>
          </p:nvGrpSpPr>
          <p:grpSpPr>
            <a:xfrm>
              <a:off x="1299324" y="2882501"/>
              <a:ext cx="103104" cy="1426186"/>
              <a:chOff x="5206863" y="3100904"/>
              <a:chExt cx="122758" cy="1698043"/>
            </a:xfrm>
          </p:grpSpPr>
          <p:sp>
            <p:nvSpPr>
              <p:cNvPr id="10936" name="Google Shape;10936;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7" name="Google Shape;10937;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8" name="Google Shape;10938;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39" name="Google Shape;10939;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0" name="Google Shape;10940;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1" name="Google Shape;10941;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2" name="Google Shape;10942;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43" name="Google Shape;10943;p79"/>
            <p:cNvGrpSpPr/>
            <p:nvPr/>
          </p:nvGrpSpPr>
          <p:grpSpPr>
            <a:xfrm>
              <a:off x="1786057" y="2882501"/>
              <a:ext cx="103104" cy="1426186"/>
              <a:chOff x="6006138" y="3143629"/>
              <a:chExt cx="122758" cy="1698043"/>
            </a:xfrm>
          </p:grpSpPr>
          <p:sp>
            <p:nvSpPr>
              <p:cNvPr id="10944" name="Google Shape;10944;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5" name="Google Shape;10945;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6" name="Google Shape;10946;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7" name="Google Shape;10947;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8" name="Google Shape;10948;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9" name="Google Shape;10949;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0" name="Google Shape;10950;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1" name="Google Shape;10951;p79"/>
            <p:cNvGrpSpPr/>
            <p:nvPr/>
          </p:nvGrpSpPr>
          <p:grpSpPr>
            <a:xfrm>
              <a:off x="2029422" y="2882501"/>
              <a:ext cx="103104" cy="1426186"/>
              <a:chOff x="6805413" y="3100904"/>
              <a:chExt cx="122758" cy="1698043"/>
            </a:xfrm>
          </p:grpSpPr>
          <p:sp>
            <p:nvSpPr>
              <p:cNvPr id="10952" name="Google Shape;10952;p7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3" name="Google Shape;10953;p7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4" name="Google Shape;10954;p7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5" name="Google Shape;10955;p7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6" name="Google Shape;10956;p7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7" name="Google Shape;10957;p7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8" name="Google Shape;10958;p7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9" name="Google Shape;10959;p79"/>
            <p:cNvGrpSpPr/>
            <p:nvPr/>
          </p:nvGrpSpPr>
          <p:grpSpPr>
            <a:xfrm>
              <a:off x="727421" y="2828315"/>
              <a:ext cx="1695374" cy="1560837"/>
              <a:chOff x="734799" y="2782450"/>
              <a:chExt cx="1571100" cy="1577400"/>
            </a:xfrm>
          </p:grpSpPr>
          <p:cxnSp>
            <p:nvCxnSpPr>
              <p:cNvPr id="10960" name="Google Shape;10960;p7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0961" name="Google Shape;10961;p7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0962" name="Google Shape;10962;p79"/>
            <p:cNvGrpSpPr/>
            <p:nvPr/>
          </p:nvGrpSpPr>
          <p:grpSpPr>
            <a:xfrm>
              <a:off x="2272795" y="2882501"/>
              <a:ext cx="103104" cy="1426186"/>
              <a:chOff x="5206863" y="3100904"/>
              <a:chExt cx="122758" cy="1698043"/>
            </a:xfrm>
          </p:grpSpPr>
          <p:sp>
            <p:nvSpPr>
              <p:cNvPr id="10963" name="Google Shape;10963;p7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4" name="Google Shape;10964;p7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5" name="Google Shape;10965;p7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6" name="Google Shape;10966;p7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7" name="Google Shape;10967;p7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8" name="Google Shape;10968;p7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9" name="Google Shape;10969;p7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70" name="Google Shape;10970;p79"/>
            <p:cNvGrpSpPr/>
            <p:nvPr/>
          </p:nvGrpSpPr>
          <p:grpSpPr>
            <a:xfrm>
              <a:off x="1542694" y="2882501"/>
              <a:ext cx="103104" cy="1426186"/>
              <a:chOff x="6006138" y="3143629"/>
              <a:chExt cx="122758" cy="1698043"/>
            </a:xfrm>
          </p:grpSpPr>
          <p:sp>
            <p:nvSpPr>
              <p:cNvPr id="10971" name="Google Shape;10971;p7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2" name="Google Shape;10972;p7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3" name="Google Shape;10973;p7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4" name="Google Shape;10974;p7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5" name="Google Shape;10975;p7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6" name="Google Shape;10976;p7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7" name="Google Shape;10977;p7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978" name="Google Shape;10978;p79"/>
          <p:cNvGrpSpPr/>
          <p:nvPr/>
        </p:nvGrpSpPr>
        <p:grpSpPr>
          <a:xfrm>
            <a:off x="5915341" y="2192094"/>
            <a:ext cx="1248543" cy="1025319"/>
            <a:chOff x="5183758" y="1210600"/>
            <a:chExt cx="3605380" cy="2960783"/>
          </a:xfrm>
        </p:grpSpPr>
        <p:sp>
          <p:nvSpPr>
            <p:cNvPr id="10979" name="Google Shape;10979;p7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0" name="Google Shape;10980;p7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1" name="Google Shape;10981;p7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2" name="Google Shape;10982;p7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0983" name="Google Shape;10983;p7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0984" name="Google Shape;10984;p7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0985" name="Google Shape;10985;p7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0986" name="Google Shape;10986;p7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0987" name="Google Shape;10987;p7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88" name="Google Shape;10988;p79"/>
          <p:cNvGrpSpPr/>
          <p:nvPr/>
        </p:nvGrpSpPr>
        <p:grpSpPr>
          <a:xfrm>
            <a:off x="5772403" y="3330411"/>
            <a:ext cx="2664831" cy="843440"/>
            <a:chOff x="5916567" y="1099697"/>
            <a:chExt cx="2556683" cy="809211"/>
          </a:xfrm>
        </p:grpSpPr>
        <p:sp>
          <p:nvSpPr>
            <p:cNvPr id="10989" name="Google Shape;10989;p7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0" name="Google Shape;10990;p7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1" name="Google Shape;10991;p7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2" name="Google Shape;10992;p7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3" name="Google Shape;10993;p7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4" name="Google Shape;10994;p7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5" name="Google Shape;10995;p7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6" name="Google Shape;10996;p7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97" name="Google Shape;10997;p79"/>
          <p:cNvGrpSpPr/>
          <p:nvPr/>
        </p:nvGrpSpPr>
        <p:grpSpPr>
          <a:xfrm>
            <a:off x="5879943" y="979270"/>
            <a:ext cx="1299851" cy="1023338"/>
            <a:chOff x="5900602" y="1193063"/>
            <a:chExt cx="1299851" cy="1023338"/>
          </a:xfrm>
        </p:grpSpPr>
        <p:grpSp>
          <p:nvGrpSpPr>
            <p:cNvPr id="10998" name="Google Shape;10998;p79"/>
            <p:cNvGrpSpPr/>
            <p:nvPr/>
          </p:nvGrpSpPr>
          <p:grpSpPr>
            <a:xfrm>
              <a:off x="6743564" y="1193063"/>
              <a:ext cx="456889" cy="700379"/>
              <a:chOff x="6743564" y="1193063"/>
              <a:chExt cx="456889" cy="700379"/>
            </a:xfrm>
          </p:grpSpPr>
          <p:grpSp>
            <p:nvGrpSpPr>
              <p:cNvPr id="10999" name="Google Shape;10999;p79"/>
              <p:cNvGrpSpPr/>
              <p:nvPr/>
            </p:nvGrpSpPr>
            <p:grpSpPr>
              <a:xfrm>
                <a:off x="6743564" y="1690731"/>
                <a:ext cx="214402" cy="202710"/>
                <a:chOff x="6743564" y="1690731"/>
                <a:chExt cx="214402" cy="202710"/>
              </a:xfrm>
            </p:grpSpPr>
            <p:sp>
              <p:nvSpPr>
                <p:cNvPr id="11000" name="Google Shape;11000;p79"/>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1" name="Google Shape;11001;p79"/>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02" name="Google Shape;11002;p79"/>
              <p:cNvGrpSpPr/>
              <p:nvPr/>
            </p:nvGrpSpPr>
            <p:grpSpPr>
              <a:xfrm>
                <a:off x="6915505" y="1193063"/>
                <a:ext cx="284947" cy="589637"/>
                <a:chOff x="6915505" y="1193063"/>
                <a:chExt cx="284947" cy="589637"/>
              </a:xfrm>
            </p:grpSpPr>
            <p:sp>
              <p:nvSpPr>
                <p:cNvPr id="11003" name="Google Shape;11003;p7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1004" name="Google Shape;11004;p7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1005" name="Google Shape;11005;p79"/>
            <p:cNvGrpSpPr/>
            <p:nvPr/>
          </p:nvGrpSpPr>
          <p:grpSpPr>
            <a:xfrm>
              <a:off x="6520337" y="1193063"/>
              <a:ext cx="341815" cy="801589"/>
              <a:chOff x="6520337" y="1193063"/>
              <a:chExt cx="341815" cy="801589"/>
            </a:xfrm>
          </p:grpSpPr>
          <p:grpSp>
            <p:nvGrpSpPr>
              <p:cNvPr id="11006" name="Google Shape;11006;p79"/>
              <p:cNvGrpSpPr/>
              <p:nvPr/>
            </p:nvGrpSpPr>
            <p:grpSpPr>
              <a:xfrm>
                <a:off x="6520337" y="1589527"/>
                <a:ext cx="213950" cy="405125"/>
                <a:chOff x="6520337" y="1589527"/>
                <a:chExt cx="213950" cy="405125"/>
              </a:xfrm>
            </p:grpSpPr>
            <p:sp>
              <p:nvSpPr>
                <p:cNvPr id="11007" name="Google Shape;11007;p7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08" name="Google Shape;11008;p79"/>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09" name="Google Shape;11009;p79"/>
              <p:cNvGrpSpPr/>
              <p:nvPr/>
            </p:nvGrpSpPr>
            <p:grpSpPr>
              <a:xfrm>
                <a:off x="6577204" y="1193063"/>
                <a:ext cx="284947" cy="453562"/>
                <a:chOff x="6577204" y="1193063"/>
                <a:chExt cx="284947" cy="453562"/>
              </a:xfrm>
            </p:grpSpPr>
            <p:sp>
              <p:nvSpPr>
                <p:cNvPr id="11010" name="Google Shape;11010;p7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1011" name="Google Shape;11011;p7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1012" name="Google Shape;11012;p79"/>
            <p:cNvGrpSpPr/>
            <p:nvPr/>
          </p:nvGrpSpPr>
          <p:grpSpPr>
            <a:xfrm>
              <a:off x="6238903" y="1193063"/>
              <a:ext cx="300475" cy="901782"/>
              <a:chOff x="6238903" y="1193063"/>
              <a:chExt cx="300475" cy="901782"/>
            </a:xfrm>
          </p:grpSpPr>
          <p:grpSp>
            <p:nvGrpSpPr>
              <p:cNvPr id="11013" name="Google Shape;11013;p79"/>
              <p:cNvGrpSpPr/>
              <p:nvPr/>
            </p:nvGrpSpPr>
            <p:grpSpPr>
              <a:xfrm>
                <a:off x="6290865" y="1489315"/>
                <a:ext cx="248514" cy="605530"/>
                <a:chOff x="6290865" y="1489315"/>
                <a:chExt cx="248514" cy="605530"/>
              </a:xfrm>
            </p:grpSpPr>
            <p:sp>
              <p:nvSpPr>
                <p:cNvPr id="11014" name="Google Shape;11014;p7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15" name="Google Shape;11015;p79"/>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16" name="Google Shape;11016;p79"/>
              <p:cNvGrpSpPr/>
              <p:nvPr/>
            </p:nvGrpSpPr>
            <p:grpSpPr>
              <a:xfrm>
                <a:off x="6238903" y="1193063"/>
                <a:ext cx="284947" cy="327512"/>
                <a:chOff x="6238903" y="1193063"/>
                <a:chExt cx="284947" cy="327512"/>
              </a:xfrm>
            </p:grpSpPr>
            <p:sp>
              <p:nvSpPr>
                <p:cNvPr id="11017" name="Google Shape;11017;p7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1018" name="Google Shape;11018;p7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1019" name="Google Shape;11019;p79"/>
            <p:cNvGrpSpPr/>
            <p:nvPr/>
          </p:nvGrpSpPr>
          <p:grpSpPr>
            <a:xfrm>
              <a:off x="5900602" y="1193063"/>
              <a:ext cx="444345" cy="1023338"/>
              <a:chOff x="5900602" y="1193063"/>
              <a:chExt cx="444345" cy="1023338"/>
            </a:xfrm>
          </p:grpSpPr>
          <p:grpSp>
            <p:nvGrpSpPr>
              <p:cNvPr id="11020" name="Google Shape;11020;p79"/>
              <p:cNvGrpSpPr/>
              <p:nvPr/>
            </p:nvGrpSpPr>
            <p:grpSpPr>
              <a:xfrm>
                <a:off x="6046501" y="1367785"/>
                <a:ext cx="298446" cy="848616"/>
                <a:chOff x="6046501" y="1367785"/>
                <a:chExt cx="298446" cy="848616"/>
              </a:xfrm>
            </p:grpSpPr>
            <p:sp>
              <p:nvSpPr>
                <p:cNvPr id="11021" name="Google Shape;11021;p7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2" name="Google Shape;11022;p79"/>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23" name="Google Shape;11023;p79"/>
              <p:cNvGrpSpPr/>
              <p:nvPr/>
            </p:nvGrpSpPr>
            <p:grpSpPr>
              <a:xfrm>
                <a:off x="5900602" y="1193063"/>
                <a:ext cx="284947" cy="182312"/>
                <a:chOff x="5900602" y="1193063"/>
                <a:chExt cx="284947" cy="182312"/>
              </a:xfrm>
            </p:grpSpPr>
            <p:sp>
              <p:nvSpPr>
                <p:cNvPr id="11024" name="Google Shape;11024;p7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1025" name="Google Shape;11025;p7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1026" name="Google Shape;11026;p79"/>
          <p:cNvGrpSpPr/>
          <p:nvPr/>
        </p:nvGrpSpPr>
        <p:grpSpPr>
          <a:xfrm>
            <a:off x="7217825" y="979415"/>
            <a:ext cx="1219413" cy="1051365"/>
            <a:chOff x="7287122" y="1165658"/>
            <a:chExt cx="1219413" cy="1051365"/>
          </a:xfrm>
        </p:grpSpPr>
        <p:grpSp>
          <p:nvGrpSpPr>
            <p:cNvPr id="11027" name="Google Shape;11027;p79"/>
            <p:cNvGrpSpPr/>
            <p:nvPr/>
          </p:nvGrpSpPr>
          <p:grpSpPr>
            <a:xfrm>
              <a:off x="7287122" y="1969723"/>
              <a:ext cx="1219413" cy="247300"/>
              <a:chOff x="7287122" y="1969723"/>
              <a:chExt cx="1219413" cy="247300"/>
            </a:xfrm>
          </p:grpSpPr>
          <p:sp>
            <p:nvSpPr>
              <p:cNvPr id="11028" name="Google Shape;11028;p7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29" name="Google Shape;11029;p79"/>
              <p:cNvGrpSpPr/>
              <p:nvPr/>
            </p:nvGrpSpPr>
            <p:grpSpPr>
              <a:xfrm>
                <a:off x="7287122" y="2063892"/>
                <a:ext cx="1151753" cy="73428"/>
                <a:chOff x="7287122" y="2063892"/>
                <a:chExt cx="1151753" cy="73428"/>
              </a:xfrm>
            </p:grpSpPr>
            <p:sp>
              <p:nvSpPr>
                <p:cNvPr id="11030" name="Google Shape;11030;p7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1031" name="Google Shape;11031;p7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1032" name="Google Shape;11032;p79"/>
            <p:cNvGrpSpPr/>
            <p:nvPr/>
          </p:nvGrpSpPr>
          <p:grpSpPr>
            <a:xfrm>
              <a:off x="7287122" y="1712201"/>
              <a:ext cx="1219403" cy="246767"/>
              <a:chOff x="7287122" y="1712201"/>
              <a:chExt cx="1219403" cy="246767"/>
            </a:xfrm>
          </p:grpSpPr>
          <p:sp>
            <p:nvSpPr>
              <p:cNvPr id="11033" name="Google Shape;11033;p7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34" name="Google Shape;11034;p79"/>
              <p:cNvGrpSpPr/>
              <p:nvPr/>
            </p:nvGrpSpPr>
            <p:grpSpPr>
              <a:xfrm>
                <a:off x="7287122" y="1842861"/>
                <a:ext cx="1005303" cy="73419"/>
                <a:chOff x="7287122" y="1842861"/>
                <a:chExt cx="1005303" cy="73419"/>
              </a:xfrm>
            </p:grpSpPr>
            <p:sp>
              <p:nvSpPr>
                <p:cNvPr id="11035" name="Google Shape;11035;p7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1036" name="Google Shape;11036;p7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1037" name="Google Shape;11037;p79"/>
            <p:cNvGrpSpPr/>
            <p:nvPr/>
          </p:nvGrpSpPr>
          <p:grpSpPr>
            <a:xfrm>
              <a:off x="7287122" y="1447520"/>
              <a:ext cx="1219403" cy="286667"/>
              <a:chOff x="7287122" y="1447520"/>
              <a:chExt cx="1219403" cy="286667"/>
            </a:xfrm>
          </p:grpSpPr>
          <p:sp>
            <p:nvSpPr>
              <p:cNvPr id="11038" name="Google Shape;11038;p7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39" name="Google Shape;11039;p79"/>
              <p:cNvGrpSpPr/>
              <p:nvPr/>
            </p:nvGrpSpPr>
            <p:grpSpPr>
              <a:xfrm>
                <a:off x="7287122" y="1581977"/>
                <a:ext cx="852803" cy="73428"/>
                <a:chOff x="7287122" y="1581977"/>
                <a:chExt cx="852803" cy="73428"/>
              </a:xfrm>
            </p:grpSpPr>
            <p:sp>
              <p:nvSpPr>
                <p:cNvPr id="11040" name="Google Shape;11040;p7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1041" name="Google Shape;11041;p7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1042" name="Google Shape;11042;p79"/>
            <p:cNvGrpSpPr/>
            <p:nvPr/>
          </p:nvGrpSpPr>
          <p:grpSpPr>
            <a:xfrm>
              <a:off x="7287122" y="1165658"/>
              <a:ext cx="1219403" cy="344253"/>
              <a:chOff x="7287122" y="1165658"/>
              <a:chExt cx="1219403" cy="344253"/>
            </a:xfrm>
          </p:grpSpPr>
          <p:sp>
            <p:nvSpPr>
              <p:cNvPr id="11043" name="Google Shape;11043;p7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44" name="Google Shape;11044;p79"/>
              <p:cNvGrpSpPr/>
              <p:nvPr/>
            </p:nvGrpSpPr>
            <p:grpSpPr>
              <a:xfrm>
                <a:off x="7287122" y="1341025"/>
                <a:ext cx="695703" cy="73419"/>
                <a:chOff x="7287122" y="1341025"/>
                <a:chExt cx="695703" cy="73419"/>
              </a:xfrm>
            </p:grpSpPr>
            <p:sp>
              <p:nvSpPr>
                <p:cNvPr id="11045" name="Google Shape;11045;p7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11046" name="Google Shape;11046;p7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1050" name="Shape 11050"/>
        <p:cNvGrpSpPr/>
        <p:nvPr/>
      </p:nvGrpSpPr>
      <p:grpSpPr>
        <a:xfrm>
          <a:off x="0" y="0"/>
          <a:ext cx="0" cy="0"/>
          <a:chOff x="0" y="0"/>
          <a:chExt cx="0" cy="0"/>
        </a:xfrm>
      </p:grpSpPr>
      <p:grpSp>
        <p:nvGrpSpPr>
          <p:cNvPr id="11051" name="Google Shape;11051;p80"/>
          <p:cNvGrpSpPr/>
          <p:nvPr/>
        </p:nvGrpSpPr>
        <p:grpSpPr>
          <a:xfrm>
            <a:off x="846551" y="2273217"/>
            <a:ext cx="415546" cy="355053"/>
            <a:chOff x="866243" y="2291587"/>
            <a:chExt cx="415546" cy="355053"/>
          </a:xfrm>
        </p:grpSpPr>
        <p:sp>
          <p:nvSpPr>
            <p:cNvPr id="11052" name="Google Shape;11052;p80"/>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3" name="Google Shape;11053;p80"/>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4" name="Google Shape;11054;p80"/>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5" name="Google Shape;11055;p80"/>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56" name="Google Shape;11056;p80"/>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57" name="Google Shape;11057;p80"/>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58" name="Google Shape;11058;p80"/>
          <p:cNvGrpSpPr/>
          <p:nvPr/>
        </p:nvGrpSpPr>
        <p:grpSpPr>
          <a:xfrm>
            <a:off x="1938828" y="2284205"/>
            <a:ext cx="359213" cy="327807"/>
            <a:chOff x="1958520" y="2302574"/>
            <a:chExt cx="359213" cy="327807"/>
          </a:xfrm>
        </p:grpSpPr>
        <p:sp>
          <p:nvSpPr>
            <p:cNvPr id="11059" name="Google Shape;11059;p80"/>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0" name="Google Shape;11060;p80"/>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1" name="Google Shape;11061;p80"/>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62" name="Google Shape;11062;p80"/>
          <p:cNvGrpSpPr/>
          <p:nvPr/>
        </p:nvGrpSpPr>
        <p:grpSpPr>
          <a:xfrm>
            <a:off x="2560190" y="2269057"/>
            <a:ext cx="207582" cy="359594"/>
            <a:chOff x="2656082" y="2287427"/>
            <a:chExt cx="207582" cy="359594"/>
          </a:xfrm>
        </p:grpSpPr>
        <p:sp>
          <p:nvSpPr>
            <p:cNvPr id="11063" name="Google Shape;11063;p80"/>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4" name="Google Shape;11064;p80"/>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5" name="Google Shape;11065;p80"/>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6" name="Google Shape;11066;p80"/>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67" name="Google Shape;11067;p80"/>
          <p:cNvGrpSpPr/>
          <p:nvPr/>
        </p:nvGrpSpPr>
        <p:grpSpPr>
          <a:xfrm>
            <a:off x="3029961" y="2303099"/>
            <a:ext cx="362991" cy="290018"/>
            <a:chOff x="3049653" y="2321468"/>
            <a:chExt cx="362991" cy="290018"/>
          </a:xfrm>
        </p:grpSpPr>
        <p:sp>
          <p:nvSpPr>
            <p:cNvPr id="11068" name="Google Shape;11068;p80"/>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69" name="Google Shape;11069;p80"/>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0" name="Google Shape;11070;p80"/>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1" name="Google Shape;11071;p80"/>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72" name="Google Shape;11072;p80"/>
          <p:cNvGrpSpPr/>
          <p:nvPr/>
        </p:nvGrpSpPr>
        <p:grpSpPr>
          <a:xfrm>
            <a:off x="3544551" y="2271534"/>
            <a:ext cx="422342" cy="355243"/>
            <a:chOff x="3564243" y="2289904"/>
            <a:chExt cx="422342" cy="355243"/>
          </a:xfrm>
        </p:grpSpPr>
        <p:sp>
          <p:nvSpPr>
            <p:cNvPr id="11073" name="Google Shape;11073;p80"/>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4" name="Google Shape;11074;p80"/>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5" name="Google Shape;11075;p80"/>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6" name="Google Shape;11076;p80"/>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7" name="Google Shape;11077;p80"/>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78" name="Google Shape;11078;p80"/>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79" name="Google Shape;11079;p80"/>
          <p:cNvGrpSpPr/>
          <p:nvPr/>
        </p:nvGrpSpPr>
        <p:grpSpPr>
          <a:xfrm>
            <a:off x="4668202" y="2271344"/>
            <a:ext cx="359594" cy="353909"/>
            <a:chOff x="4687894" y="2289713"/>
            <a:chExt cx="359594" cy="353909"/>
          </a:xfrm>
        </p:grpSpPr>
        <p:sp>
          <p:nvSpPr>
            <p:cNvPr id="11080" name="Google Shape;11080;p80"/>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1" name="Google Shape;11081;p80"/>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2" name="Google Shape;11082;p80"/>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083" name="Google Shape;11083;p80"/>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084" name="Google Shape;11084;p80"/>
          <p:cNvGrpSpPr/>
          <p:nvPr/>
        </p:nvGrpSpPr>
        <p:grpSpPr>
          <a:xfrm>
            <a:off x="6352932" y="2289857"/>
            <a:ext cx="263567" cy="317614"/>
            <a:chOff x="6421399" y="2308227"/>
            <a:chExt cx="263567" cy="317614"/>
          </a:xfrm>
        </p:grpSpPr>
        <p:sp>
          <p:nvSpPr>
            <p:cNvPr id="11085" name="Google Shape;11085;p80"/>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6" name="Google Shape;11086;p80"/>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7" name="Google Shape;11087;p80"/>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8" name="Google Shape;11088;p80"/>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89" name="Google Shape;11089;p80"/>
          <p:cNvGrpSpPr/>
          <p:nvPr/>
        </p:nvGrpSpPr>
        <p:grpSpPr>
          <a:xfrm>
            <a:off x="6850501" y="2277250"/>
            <a:ext cx="360356" cy="343462"/>
            <a:chOff x="6870193" y="2295620"/>
            <a:chExt cx="360356" cy="343462"/>
          </a:xfrm>
        </p:grpSpPr>
        <p:sp>
          <p:nvSpPr>
            <p:cNvPr id="11090" name="Google Shape;11090;p80"/>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1" name="Google Shape;11091;p80"/>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92" name="Google Shape;11092;p80"/>
          <p:cNvGrpSpPr/>
          <p:nvPr/>
        </p:nvGrpSpPr>
        <p:grpSpPr>
          <a:xfrm>
            <a:off x="7421773" y="2284490"/>
            <a:ext cx="342192" cy="327140"/>
            <a:chOff x="7441465" y="2302860"/>
            <a:chExt cx="342192" cy="327140"/>
          </a:xfrm>
        </p:grpSpPr>
        <p:sp>
          <p:nvSpPr>
            <p:cNvPr id="11093" name="Google Shape;11093;p80"/>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4" name="Google Shape;11094;p80"/>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95" name="Google Shape;11095;p80"/>
          <p:cNvGrpSpPr/>
          <p:nvPr/>
        </p:nvGrpSpPr>
        <p:grpSpPr>
          <a:xfrm>
            <a:off x="7969991" y="2331837"/>
            <a:ext cx="332761" cy="234066"/>
            <a:chOff x="7989683" y="2350207"/>
            <a:chExt cx="332761" cy="234066"/>
          </a:xfrm>
        </p:grpSpPr>
        <p:sp>
          <p:nvSpPr>
            <p:cNvPr id="11096" name="Google Shape;11096;p80"/>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7" name="Google Shape;11097;p80"/>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8" name="Google Shape;11098;p80"/>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9" name="Google Shape;11099;p80"/>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0" name="Google Shape;11100;p80"/>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1" name="Google Shape;11101;p80"/>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02" name="Google Shape;11102;p80"/>
          <p:cNvGrpSpPr/>
          <p:nvPr/>
        </p:nvGrpSpPr>
        <p:grpSpPr>
          <a:xfrm>
            <a:off x="5803602" y="2291381"/>
            <a:ext cx="315327" cy="314978"/>
            <a:chOff x="5823294" y="2309751"/>
            <a:chExt cx="315327" cy="314978"/>
          </a:xfrm>
        </p:grpSpPr>
        <p:sp>
          <p:nvSpPr>
            <p:cNvPr id="11103" name="Google Shape;11103;p80"/>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4" name="Google Shape;11104;p80"/>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5" name="Google Shape;11105;p80"/>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6" name="Google Shape;11106;p80"/>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7" name="Google Shape;11107;p80"/>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8" name="Google Shape;11108;p80"/>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9" name="Google Shape;11109;p80"/>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0" name="Google Shape;11110;p80"/>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1" name="Google Shape;11111;p80"/>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2" name="Google Shape;11112;p80"/>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3" name="Google Shape;11113;p80"/>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4" name="Google Shape;11114;p80"/>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5" name="Google Shape;11115;p80"/>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6" name="Google Shape;11116;p80"/>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7" name="Google Shape;11117;p80"/>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8" name="Google Shape;11118;p80"/>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19" name="Google Shape;11119;p80"/>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20" name="Google Shape;11120;p80"/>
          <p:cNvGrpSpPr/>
          <p:nvPr/>
        </p:nvGrpSpPr>
        <p:grpSpPr>
          <a:xfrm>
            <a:off x="2477583" y="2725790"/>
            <a:ext cx="370930" cy="370549"/>
            <a:chOff x="2497275" y="2744159"/>
            <a:chExt cx="370930" cy="370549"/>
          </a:xfrm>
        </p:grpSpPr>
        <p:sp>
          <p:nvSpPr>
            <p:cNvPr id="11121" name="Google Shape;11121;p80"/>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2" name="Google Shape;11122;p80"/>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3" name="Google Shape;11123;p80"/>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4" name="Google Shape;11124;p80"/>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5" name="Google Shape;11125;p80"/>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6" name="Google Shape;11126;p80"/>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27" name="Google Shape;11127;p80"/>
          <p:cNvGrpSpPr/>
          <p:nvPr/>
        </p:nvGrpSpPr>
        <p:grpSpPr>
          <a:xfrm>
            <a:off x="841248" y="2728108"/>
            <a:ext cx="371883" cy="365691"/>
            <a:chOff x="860940" y="2746477"/>
            <a:chExt cx="371883" cy="365691"/>
          </a:xfrm>
        </p:grpSpPr>
        <p:sp>
          <p:nvSpPr>
            <p:cNvPr id="11128" name="Google Shape;11128;p80"/>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9" name="Google Shape;11129;p80"/>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0" name="Google Shape;11130;p80"/>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1" name="Google Shape;11131;p80"/>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2" name="Google Shape;11132;p80"/>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33" name="Google Shape;11133;p80"/>
          <p:cNvGrpSpPr/>
          <p:nvPr/>
        </p:nvGrpSpPr>
        <p:grpSpPr>
          <a:xfrm>
            <a:off x="1431144" y="2747889"/>
            <a:ext cx="283985" cy="341080"/>
            <a:chOff x="1493849" y="2775533"/>
            <a:chExt cx="283985" cy="341080"/>
          </a:xfrm>
        </p:grpSpPr>
        <p:sp>
          <p:nvSpPr>
            <p:cNvPr id="11134" name="Google Shape;11134;p80"/>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5" name="Google Shape;11135;p80"/>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36" name="Google Shape;11136;p80"/>
          <p:cNvGrpSpPr/>
          <p:nvPr/>
        </p:nvGrpSpPr>
        <p:grpSpPr>
          <a:xfrm>
            <a:off x="1933144" y="2756052"/>
            <a:ext cx="372835" cy="342573"/>
            <a:chOff x="1952836" y="2774422"/>
            <a:chExt cx="372835" cy="342573"/>
          </a:xfrm>
        </p:grpSpPr>
        <p:sp>
          <p:nvSpPr>
            <p:cNvPr id="11137" name="Google Shape;11137;p80"/>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8" name="Google Shape;11138;p80"/>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9" name="Google Shape;11139;p80"/>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40" name="Google Shape;11140;p80"/>
          <p:cNvGrpSpPr/>
          <p:nvPr/>
        </p:nvGrpSpPr>
        <p:grpSpPr>
          <a:xfrm>
            <a:off x="3060224" y="2726107"/>
            <a:ext cx="332729" cy="372518"/>
            <a:chOff x="3079916" y="2744477"/>
            <a:chExt cx="332729" cy="372518"/>
          </a:xfrm>
        </p:grpSpPr>
        <p:sp>
          <p:nvSpPr>
            <p:cNvPr id="11141" name="Google Shape;11141;p80"/>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2" name="Google Shape;11142;p80"/>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3" name="Google Shape;11143;p80"/>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44" name="Google Shape;11144;p80"/>
          <p:cNvGrpSpPr/>
          <p:nvPr/>
        </p:nvGrpSpPr>
        <p:grpSpPr>
          <a:xfrm>
            <a:off x="3600884" y="2727155"/>
            <a:ext cx="336889" cy="355592"/>
            <a:chOff x="3620576" y="2745525"/>
            <a:chExt cx="336889" cy="355592"/>
          </a:xfrm>
        </p:grpSpPr>
        <p:sp>
          <p:nvSpPr>
            <p:cNvPr id="11145" name="Google Shape;11145;p80"/>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6" name="Google Shape;11146;p80"/>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47" name="Google Shape;11147;p80"/>
          <p:cNvGrpSpPr/>
          <p:nvPr/>
        </p:nvGrpSpPr>
        <p:grpSpPr>
          <a:xfrm>
            <a:off x="4107123" y="2742334"/>
            <a:ext cx="380393" cy="363118"/>
            <a:chOff x="4126815" y="2760704"/>
            <a:chExt cx="380393" cy="363118"/>
          </a:xfrm>
        </p:grpSpPr>
        <p:sp>
          <p:nvSpPr>
            <p:cNvPr id="11148" name="Google Shape;11148;p80"/>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9" name="Google Shape;11149;p80"/>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0" name="Google Shape;11150;p80"/>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1" name="Google Shape;11151;p80"/>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52" name="Google Shape;11152;p80"/>
          <p:cNvGrpSpPr/>
          <p:nvPr/>
        </p:nvGrpSpPr>
        <p:grpSpPr>
          <a:xfrm>
            <a:off x="4656294" y="2727314"/>
            <a:ext cx="381346" cy="368644"/>
            <a:chOff x="4675986" y="2745684"/>
            <a:chExt cx="381346" cy="368644"/>
          </a:xfrm>
        </p:grpSpPr>
        <p:sp>
          <p:nvSpPr>
            <p:cNvPr id="11153" name="Google Shape;11153;p80"/>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4" name="Google Shape;11154;p80"/>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55" name="Google Shape;11155;p80"/>
          <p:cNvGrpSpPr/>
          <p:nvPr/>
        </p:nvGrpSpPr>
        <p:grpSpPr>
          <a:xfrm>
            <a:off x="5200924" y="2772692"/>
            <a:ext cx="373185" cy="302466"/>
            <a:chOff x="5220616" y="2791061"/>
            <a:chExt cx="373185" cy="302466"/>
          </a:xfrm>
        </p:grpSpPr>
        <p:sp>
          <p:nvSpPr>
            <p:cNvPr id="11156" name="Google Shape;11156;p80"/>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7" name="Google Shape;11157;p80"/>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8" name="Google Shape;11158;p80"/>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9" name="Google Shape;11159;p80"/>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0" name="Google Shape;11160;p80"/>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1" name="Google Shape;11161;p80"/>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2" name="Google Shape;11162;p80"/>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3" name="Google Shape;11163;p80"/>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4" name="Google Shape;11164;p80"/>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5" name="Google Shape;11165;p80"/>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6" name="Google Shape;11166;p80"/>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7" name="Google Shape;11167;p80"/>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8" name="Google Shape;11168;p80"/>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69" name="Google Shape;11169;p80"/>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0" name="Google Shape;11170;p80"/>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1" name="Google Shape;11171;p80"/>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2" name="Google Shape;11172;p80"/>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3" name="Google Shape;11173;p80"/>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74" name="Google Shape;11174;p80"/>
          <p:cNvGrpSpPr/>
          <p:nvPr/>
        </p:nvGrpSpPr>
        <p:grpSpPr>
          <a:xfrm>
            <a:off x="5768969" y="2754147"/>
            <a:ext cx="284366" cy="344097"/>
            <a:chOff x="5864861" y="2772517"/>
            <a:chExt cx="284366" cy="344097"/>
          </a:xfrm>
        </p:grpSpPr>
        <p:sp>
          <p:nvSpPr>
            <p:cNvPr id="11175" name="Google Shape;11175;p80"/>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6" name="Google Shape;11176;p80"/>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7" name="Google Shape;11177;p80"/>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8" name="Google Shape;11178;p80"/>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9" name="Google Shape;11179;p80"/>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0" name="Google Shape;11180;p80"/>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181" name="Google Shape;11181;p80"/>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182" name="Google Shape;11182;p80"/>
          <p:cNvGrpSpPr/>
          <p:nvPr/>
        </p:nvGrpSpPr>
        <p:grpSpPr>
          <a:xfrm>
            <a:off x="6954467" y="2771168"/>
            <a:ext cx="255247" cy="327458"/>
            <a:chOff x="6974158" y="2789537"/>
            <a:chExt cx="255247" cy="327458"/>
          </a:xfrm>
        </p:grpSpPr>
        <p:sp>
          <p:nvSpPr>
            <p:cNvPr id="11183" name="Google Shape;11183;p80"/>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4" name="Google Shape;11184;p80"/>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5" name="Google Shape;11185;p80"/>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6" name="Google Shape;11186;p80"/>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7" name="Google Shape;11187;p80"/>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8" name="Google Shape;11188;p80"/>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89" name="Google Shape;11189;p80"/>
          <p:cNvGrpSpPr/>
          <p:nvPr/>
        </p:nvGrpSpPr>
        <p:grpSpPr>
          <a:xfrm>
            <a:off x="7511005" y="2771930"/>
            <a:ext cx="244291" cy="326314"/>
            <a:chOff x="7530697" y="2790299"/>
            <a:chExt cx="244291" cy="326314"/>
          </a:xfrm>
        </p:grpSpPr>
        <p:sp>
          <p:nvSpPr>
            <p:cNvPr id="11190" name="Google Shape;11190;p80"/>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1" name="Google Shape;11191;p80"/>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2" name="Google Shape;11192;p80"/>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3" name="Google Shape;11193;p80"/>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4" name="Google Shape;11194;p80"/>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5" name="Google Shape;11195;p80"/>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96" name="Google Shape;11196;p80"/>
          <p:cNvGrpSpPr/>
          <p:nvPr/>
        </p:nvGrpSpPr>
        <p:grpSpPr>
          <a:xfrm>
            <a:off x="7968499" y="2813878"/>
            <a:ext cx="332348" cy="283985"/>
            <a:chOff x="7988191" y="2832248"/>
            <a:chExt cx="332348" cy="283985"/>
          </a:xfrm>
        </p:grpSpPr>
        <p:sp>
          <p:nvSpPr>
            <p:cNvPr id="11197" name="Google Shape;11197;p80"/>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8" name="Google Shape;11198;p80"/>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9" name="Google Shape;11199;p80"/>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00" name="Google Shape;11200;p80"/>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01" name="Google Shape;11201;p80"/>
          <p:cNvGrpSpPr/>
          <p:nvPr/>
        </p:nvGrpSpPr>
        <p:grpSpPr>
          <a:xfrm>
            <a:off x="3568748" y="3239998"/>
            <a:ext cx="364484" cy="262423"/>
            <a:chOff x="3588440" y="3258368"/>
            <a:chExt cx="364484" cy="262423"/>
          </a:xfrm>
        </p:grpSpPr>
        <p:sp>
          <p:nvSpPr>
            <p:cNvPr id="11202" name="Google Shape;11202;p80"/>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3" name="Google Shape;11203;p80"/>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4" name="Google Shape;11204;p80"/>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5" name="Google Shape;11205;p80"/>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6" name="Google Shape;11206;p80"/>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07" name="Google Shape;11207;p80"/>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08" name="Google Shape;11208;p80"/>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09" name="Google Shape;11209;p80"/>
          <p:cNvGrpSpPr/>
          <p:nvPr/>
        </p:nvGrpSpPr>
        <p:grpSpPr>
          <a:xfrm>
            <a:off x="5746125" y="3209355"/>
            <a:ext cx="364865" cy="324822"/>
            <a:chOff x="5765817" y="3227724"/>
            <a:chExt cx="364865" cy="324822"/>
          </a:xfrm>
        </p:grpSpPr>
        <p:sp>
          <p:nvSpPr>
            <p:cNvPr id="11210" name="Google Shape;11210;p80"/>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1" name="Google Shape;11211;p80"/>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2" name="Google Shape;11212;p80"/>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13" name="Google Shape;11213;p80"/>
          <p:cNvGrpSpPr/>
          <p:nvPr/>
        </p:nvGrpSpPr>
        <p:grpSpPr>
          <a:xfrm>
            <a:off x="6208891" y="3219294"/>
            <a:ext cx="446539" cy="303895"/>
            <a:chOff x="6228583" y="3237664"/>
            <a:chExt cx="446539" cy="303895"/>
          </a:xfrm>
        </p:grpSpPr>
        <p:sp>
          <p:nvSpPr>
            <p:cNvPr id="11214" name="Google Shape;11214;p80"/>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5" name="Google Shape;11215;p80"/>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6" name="Google Shape;11216;p80"/>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7" name="Google Shape;11217;p80"/>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8" name="Google Shape;11218;p80"/>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19" name="Google Shape;11219;p80"/>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0" name="Google Shape;11220;p80"/>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1" name="Google Shape;11221;p80"/>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2" name="Google Shape;11222;p80"/>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3" name="Google Shape;11223;p80"/>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4" name="Google Shape;11224;p80"/>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5" name="Google Shape;11225;p80"/>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6" name="Google Shape;11226;p80"/>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7" name="Google Shape;11227;p80"/>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8" name="Google Shape;11228;p80"/>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9" name="Google Shape;11229;p80"/>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0" name="Google Shape;11230;p80"/>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31" name="Google Shape;11231;p80"/>
          <p:cNvGrpSpPr/>
          <p:nvPr/>
        </p:nvGrpSpPr>
        <p:grpSpPr>
          <a:xfrm>
            <a:off x="846170" y="3188936"/>
            <a:ext cx="364484" cy="364897"/>
            <a:chOff x="865862" y="3207306"/>
            <a:chExt cx="364484" cy="364897"/>
          </a:xfrm>
        </p:grpSpPr>
        <p:sp>
          <p:nvSpPr>
            <p:cNvPr id="11232" name="Google Shape;11232;p80"/>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3" name="Google Shape;11233;p80"/>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4" name="Google Shape;11234;p80"/>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5" name="Google Shape;11235;p80"/>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6" name="Google Shape;11236;p80"/>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7" name="Google Shape;11237;p80"/>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8" name="Google Shape;11238;p80"/>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9" name="Google Shape;11239;p80"/>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0" name="Google Shape;11240;p80"/>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1" name="Google Shape;11241;p80"/>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2" name="Google Shape;11242;p80"/>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3" name="Google Shape;11243;p80"/>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4" name="Google Shape;11244;p80"/>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5" name="Google Shape;11245;p80"/>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46" name="Google Shape;11246;p80"/>
          <p:cNvGrpSpPr/>
          <p:nvPr/>
        </p:nvGrpSpPr>
        <p:grpSpPr>
          <a:xfrm>
            <a:off x="1384925" y="3208593"/>
            <a:ext cx="370168" cy="325965"/>
            <a:chOff x="1404617" y="3226962"/>
            <a:chExt cx="370168" cy="325965"/>
          </a:xfrm>
        </p:grpSpPr>
        <p:sp>
          <p:nvSpPr>
            <p:cNvPr id="11247" name="Google Shape;11247;p80"/>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8" name="Google Shape;11248;p80"/>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9" name="Google Shape;11249;p80"/>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0" name="Google Shape;11250;p80"/>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1" name="Google Shape;11251;p80"/>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2" name="Google Shape;11252;p80"/>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3" name="Google Shape;11253;p80"/>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4" name="Google Shape;11254;p80"/>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5" name="Google Shape;11255;p80"/>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56" name="Google Shape;11256;p80"/>
          <p:cNvGrpSpPr/>
          <p:nvPr/>
        </p:nvGrpSpPr>
        <p:grpSpPr>
          <a:xfrm>
            <a:off x="1933711" y="3197724"/>
            <a:ext cx="366389" cy="354481"/>
            <a:chOff x="1954741" y="3212419"/>
            <a:chExt cx="366389" cy="354481"/>
          </a:xfrm>
        </p:grpSpPr>
        <p:sp>
          <p:nvSpPr>
            <p:cNvPr id="11257" name="Google Shape;11257;p80"/>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8" name="Google Shape;11258;p80"/>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9" name="Google Shape;11259;p80"/>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0" name="Google Shape;11260;p80"/>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1" name="Google Shape;11261;p80"/>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2" name="Google Shape;11262;p80"/>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3" name="Google Shape;11263;p80"/>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64" name="Google Shape;11264;p80"/>
          <p:cNvGrpSpPr/>
          <p:nvPr/>
        </p:nvGrpSpPr>
        <p:grpSpPr>
          <a:xfrm>
            <a:off x="3023547" y="3197256"/>
            <a:ext cx="366008" cy="348670"/>
            <a:chOff x="3043239" y="3215626"/>
            <a:chExt cx="366008" cy="348670"/>
          </a:xfrm>
        </p:grpSpPr>
        <p:sp>
          <p:nvSpPr>
            <p:cNvPr id="11265" name="Google Shape;11265;p80"/>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6" name="Google Shape;11266;p80"/>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67" name="Google Shape;11267;p80"/>
          <p:cNvGrpSpPr/>
          <p:nvPr/>
        </p:nvGrpSpPr>
        <p:grpSpPr>
          <a:xfrm>
            <a:off x="4198641" y="3166613"/>
            <a:ext cx="209107" cy="383442"/>
            <a:chOff x="4218333" y="3184982"/>
            <a:chExt cx="209107" cy="383442"/>
          </a:xfrm>
        </p:grpSpPr>
        <p:sp>
          <p:nvSpPr>
            <p:cNvPr id="11268" name="Google Shape;11268;p80"/>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9" name="Google Shape;11269;p80"/>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70" name="Google Shape;11270;p80"/>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71" name="Google Shape;11271;p80"/>
          <p:cNvGrpSpPr/>
          <p:nvPr/>
        </p:nvGrpSpPr>
        <p:grpSpPr>
          <a:xfrm>
            <a:off x="6876953" y="3197637"/>
            <a:ext cx="322917" cy="347876"/>
            <a:chOff x="6896644" y="3216007"/>
            <a:chExt cx="322917" cy="347876"/>
          </a:xfrm>
        </p:grpSpPr>
        <p:sp>
          <p:nvSpPr>
            <p:cNvPr id="11272" name="Google Shape;11272;p80"/>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3" name="Google Shape;11273;p80"/>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4" name="Google Shape;11274;p80"/>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5" name="Google Shape;11275;p80"/>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6" name="Google Shape;11276;p80"/>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7" name="Google Shape;11277;p80"/>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78" name="Google Shape;11278;p80"/>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9" name="Google Shape;11279;p80"/>
          <p:cNvGrpSpPr/>
          <p:nvPr/>
        </p:nvGrpSpPr>
        <p:grpSpPr>
          <a:xfrm>
            <a:off x="7409674" y="3204814"/>
            <a:ext cx="334634" cy="333904"/>
            <a:chOff x="7429366" y="3223183"/>
            <a:chExt cx="334634" cy="333904"/>
          </a:xfrm>
        </p:grpSpPr>
        <p:sp>
          <p:nvSpPr>
            <p:cNvPr id="11280" name="Google Shape;11280;p80"/>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1" name="Google Shape;11281;p80"/>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82" name="Google Shape;11282;p80"/>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83" name="Google Shape;11283;p80"/>
          <p:cNvGrpSpPr/>
          <p:nvPr/>
        </p:nvGrpSpPr>
        <p:grpSpPr>
          <a:xfrm>
            <a:off x="5196764" y="3707114"/>
            <a:ext cx="356196" cy="265631"/>
            <a:chOff x="5216456" y="3725484"/>
            <a:chExt cx="356196" cy="265631"/>
          </a:xfrm>
        </p:grpSpPr>
        <p:sp>
          <p:nvSpPr>
            <p:cNvPr id="11284" name="Google Shape;11284;p80"/>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5" name="Google Shape;11285;p80"/>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86" name="Google Shape;11286;p80"/>
          <p:cNvGrpSpPr/>
          <p:nvPr/>
        </p:nvGrpSpPr>
        <p:grpSpPr>
          <a:xfrm>
            <a:off x="6829701" y="3715625"/>
            <a:ext cx="355053" cy="248038"/>
            <a:chOff x="6849393" y="3733994"/>
            <a:chExt cx="355053" cy="248038"/>
          </a:xfrm>
        </p:grpSpPr>
        <p:sp>
          <p:nvSpPr>
            <p:cNvPr id="11287" name="Google Shape;11287;p80"/>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8" name="Google Shape;11288;p80"/>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89" name="Google Shape;11289;p80"/>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0" name="Google Shape;11290;p80"/>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1" name="Google Shape;11291;p80"/>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92" name="Google Shape;11292;p80"/>
          <p:cNvGrpSpPr/>
          <p:nvPr/>
        </p:nvGrpSpPr>
        <p:grpSpPr>
          <a:xfrm>
            <a:off x="7899305" y="3696318"/>
            <a:ext cx="392111" cy="280206"/>
            <a:chOff x="7918997" y="3714687"/>
            <a:chExt cx="392111" cy="280206"/>
          </a:xfrm>
        </p:grpSpPr>
        <p:sp>
          <p:nvSpPr>
            <p:cNvPr id="11293" name="Google Shape;11293;p80"/>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4" name="Google Shape;11294;p80"/>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5" name="Google Shape;11295;p80"/>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6" name="Google Shape;11296;p80"/>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7" name="Google Shape;11297;p80"/>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298" name="Google Shape;11298;p80"/>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299" name="Google Shape;11299;p80"/>
          <p:cNvGrpSpPr/>
          <p:nvPr/>
        </p:nvGrpSpPr>
        <p:grpSpPr>
          <a:xfrm>
            <a:off x="1389085" y="3662594"/>
            <a:ext cx="357720" cy="355148"/>
            <a:chOff x="1408777" y="3680964"/>
            <a:chExt cx="357720" cy="355148"/>
          </a:xfrm>
        </p:grpSpPr>
        <p:sp>
          <p:nvSpPr>
            <p:cNvPr id="11300" name="Google Shape;11300;p80"/>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1" name="Google Shape;11301;p80"/>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2" name="Google Shape;11302;p80"/>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3" name="Google Shape;11303;p80"/>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4" name="Google Shape;11304;p80"/>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05" name="Google Shape;11305;p80"/>
          <p:cNvGrpSpPr/>
          <p:nvPr/>
        </p:nvGrpSpPr>
        <p:grpSpPr>
          <a:xfrm>
            <a:off x="1933144" y="3662594"/>
            <a:ext cx="357720" cy="355148"/>
            <a:chOff x="1952836" y="3680964"/>
            <a:chExt cx="357720" cy="355148"/>
          </a:xfrm>
        </p:grpSpPr>
        <p:sp>
          <p:nvSpPr>
            <p:cNvPr id="11306" name="Google Shape;11306;p80"/>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7" name="Google Shape;11307;p80"/>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8" name="Google Shape;11308;p80"/>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9" name="Google Shape;11309;p80"/>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0" name="Google Shape;11310;p80"/>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11" name="Google Shape;11311;p80"/>
          <p:cNvGrpSpPr/>
          <p:nvPr/>
        </p:nvGrpSpPr>
        <p:grpSpPr>
          <a:xfrm>
            <a:off x="2477202" y="3662594"/>
            <a:ext cx="357720" cy="355148"/>
            <a:chOff x="2496894" y="3680964"/>
            <a:chExt cx="357720" cy="355148"/>
          </a:xfrm>
        </p:grpSpPr>
        <p:sp>
          <p:nvSpPr>
            <p:cNvPr id="11312" name="Google Shape;11312;p80"/>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3" name="Google Shape;11313;p80"/>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4" name="Google Shape;11314;p80"/>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5" name="Google Shape;11315;p80"/>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6" name="Google Shape;11316;p80"/>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17" name="Google Shape;11317;p80"/>
          <p:cNvGrpSpPr/>
          <p:nvPr/>
        </p:nvGrpSpPr>
        <p:grpSpPr>
          <a:xfrm>
            <a:off x="3021292" y="3662689"/>
            <a:ext cx="356164" cy="355815"/>
            <a:chOff x="3040984" y="3681059"/>
            <a:chExt cx="356164" cy="355815"/>
          </a:xfrm>
        </p:grpSpPr>
        <p:sp>
          <p:nvSpPr>
            <p:cNvPr id="11318" name="Google Shape;11318;p80"/>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9" name="Google Shape;11319;p80"/>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0" name="Google Shape;11320;p80"/>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1" name="Google Shape;11321;p80"/>
          <p:cNvGrpSpPr/>
          <p:nvPr/>
        </p:nvGrpSpPr>
        <p:grpSpPr>
          <a:xfrm>
            <a:off x="3564589" y="3680821"/>
            <a:ext cx="358069" cy="317995"/>
            <a:chOff x="3584280" y="3699191"/>
            <a:chExt cx="358069" cy="317995"/>
          </a:xfrm>
        </p:grpSpPr>
        <p:sp>
          <p:nvSpPr>
            <p:cNvPr id="11322" name="Google Shape;11322;p80"/>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3" name="Google Shape;11323;p80"/>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4" name="Google Shape;11324;p80"/>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5" name="Google Shape;11325;p80"/>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26" name="Google Shape;11326;p80"/>
          <p:cNvGrpSpPr/>
          <p:nvPr/>
        </p:nvGrpSpPr>
        <p:grpSpPr>
          <a:xfrm>
            <a:off x="4109790" y="3662689"/>
            <a:ext cx="355402" cy="354291"/>
            <a:chOff x="4129482" y="3681059"/>
            <a:chExt cx="355402" cy="354291"/>
          </a:xfrm>
        </p:grpSpPr>
        <p:sp>
          <p:nvSpPr>
            <p:cNvPr id="11327" name="Google Shape;11327;p80"/>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8" name="Google Shape;11328;p80"/>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9" name="Google Shape;11329;p80"/>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0" name="Google Shape;11330;p80"/>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31" name="Google Shape;11331;p80"/>
          <p:cNvGrpSpPr/>
          <p:nvPr/>
        </p:nvGrpSpPr>
        <p:grpSpPr>
          <a:xfrm>
            <a:off x="4653849" y="3661927"/>
            <a:ext cx="355434" cy="355815"/>
            <a:chOff x="4673540" y="3680297"/>
            <a:chExt cx="355434" cy="355815"/>
          </a:xfrm>
        </p:grpSpPr>
        <p:sp>
          <p:nvSpPr>
            <p:cNvPr id="11332" name="Google Shape;11332;p80"/>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3" name="Google Shape;11333;p80"/>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4" name="Google Shape;11334;p80"/>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35" name="Google Shape;11335;p80"/>
          <p:cNvGrpSpPr/>
          <p:nvPr/>
        </p:nvGrpSpPr>
        <p:grpSpPr>
          <a:xfrm>
            <a:off x="5759716" y="3680821"/>
            <a:ext cx="317645" cy="318757"/>
            <a:chOff x="5779408" y="3699191"/>
            <a:chExt cx="317645" cy="318757"/>
          </a:xfrm>
        </p:grpSpPr>
        <p:sp>
          <p:nvSpPr>
            <p:cNvPr id="11336" name="Google Shape;11336;p80"/>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7" name="Google Shape;11337;p80"/>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38" name="Google Shape;11338;p80"/>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39" name="Google Shape;11339;p80"/>
          <p:cNvGrpSpPr/>
          <p:nvPr/>
        </p:nvGrpSpPr>
        <p:grpSpPr>
          <a:xfrm>
            <a:off x="7370743" y="3662499"/>
            <a:ext cx="372073" cy="355243"/>
            <a:chOff x="7390435" y="3680868"/>
            <a:chExt cx="372073" cy="355243"/>
          </a:xfrm>
        </p:grpSpPr>
        <p:sp>
          <p:nvSpPr>
            <p:cNvPr id="11340" name="Google Shape;11340;p80"/>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1" name="Google Shape;11341;p80"/>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2" name="Google Shape;11342;p80"/>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3" name="Google Shape;11343;p80"/>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4" name="Google Shape;11344;p80"/>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5" name="Google Shape;11345;p80"/>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46" name="Google Shape;11346;p80"/>
          <p:cNvGrpSpPr/>
          <p:nvPr/>
        </p:nvGrpSpPr>
        <p:grpSpPr>
          <a:xfrm>
            <a:off x="1392301" y="4119346"/>
            <a:ext cx="374709" cy="374010"/>
            <a:chOff x="1421638" y="4125629"/>
            <a:chExt cx="374709" cy="374010"/>
          </a:xfrm>
        </p:grpSpPr>
        <p:sp>
          <p:nvSpPr>
            <p:cNvPr id="11347" name="Google Shape;11347;p80"/>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8" name="Google Shape;11348;p80"/>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49" name="Google Shape;11349;p80"/>
          <p:cNvGrpSpPr/>
          <p:nvPr/>
        </p:nvGrpSpPr>
        <p:grpSpPr>
          <a:xfrm>
            <a:off x="1943917" y="4135255"/>
            <a:ext cx="357720" cy="342192"/>
            <a:chOff x="1973254" y="4156304"/>
            <a:chExt cx="357720" cy="342192"/>
          </a:xfrm>
        </p:grpSpPr>
        <p:sp>
          <p:nvSpPr>
            <p:cNvPr id="11350" name="Google Shape;11350;p80"/>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1" name="Google Shape;11351;p80"/>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2" name="Google Shape;11352;p80"/>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3" name="Google Shape;11353;p80"/>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4" name="Google Shape;11354;p80"/>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5" name="Google Shape;11355;p80"/>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56" name="Google Shape;11356;p80"/>
          <p:cNvGrpSpPr/>
          <p:nvPr/>
        </p:nvGrpSpPr>
        <p:grpSpPr>
          <a:xfrm>
            <a:off x="2494422" y="4136192"/>
            <a:ext cx="341049" cy="340318"/>
            <a:chOff x="2523759" y="4135505"/>
            <a:chExt cx="341049" cy="340318"/>
          </a:xfrm>
        </p:grpSpPr>
        <p:sp>
          <p:nvSpPr>
            <p:cNvPr id="11357" name="Google Shape;11357;p80"/>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58" name="Google Shape;11358;p80"/>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59" name="Google Shape;11359;p80"/>
          <p:cNvGrpSpPr/>
          <p:nvPr/>
        </p:nvGrpSpPr>
        <p:grpSpPr>
          <a:xfrm>
            <a:off x="3011266" y="4131175"/>
            <a:ext cx="392079" cy="350353"/>
            <a:chOff x="3040603" y="4130360"/>
            <a:chExt cx="392079" cy="350353"/>
          </a:xfrm>
        </p:grpSpPr>
        <p:sp>
          <p:nvSpPr>
            <p:cNvPr id="11360" name="Google Shape;11360;p80"/>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1" name="Google Shape;11361;p80"/>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2" name="Google Shape;11362;p80"/>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3" name="Google Shape;11363;p80"/>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4" name="Google Shape;11364;p80"/>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5" name="Google Shape;11365;p80"/>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6" name="Google Shape;11366;p80"/>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7" name="Google Shape;11367;p80"/>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8" name="Google Shape;11368;p80"/>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69" name="Google Shape;11369;p80"/>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70" name="Google Shape;11370;p80"/>
          <p:cNvGrpSpPr/>
          <p:nvPr/>
        </p:nvGrpSpPr>
        <p:grpSpPr>
          <a:xfrm>
            <a:off x="3632807" y="4136192"/>
            <a:ext cx="232955" cy="340318"/>
            <a:chOff x="3662144" y="4135505"/>
            <a:chExt cx="232955" cy="340318"/>
          </a:xfrm>
        </p:grpSpPr>
        <p:sp>
          <p:nvSpPr>
            <p:cNvPr id="11371" name="Google Shape;11371;p80"/>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2" name="Google Shape;11372;p80"/>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3" name="Google Shape;11373;p80"/>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4" name="Google Shape;11374;p80"/>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75" name="Google Shape;11375;p80"/>
          <p:cNvGrpSpPr/>
          <p:nvPr/>
        </p:nvGrpSpPr>
        <p:grpSpPr>
          <a:xfrm>
            <a:off x="4119801" y="4122029"/>
            <a:ext cx="344065" cy="368644"/>
            <a:chOff x="4149138" y="4121151"/>
            <a:chExt cx="344065" cy="368644"/>
          </a:xfrm>
        </p:grpSpPr>
        <p:sp>
          <p:nvSpPr>
            <p:cNvPr id="11376" name="Google Shape;11376;p80"/>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7" name="Google Shape;11377;p80"/>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8" name="Google Shape;11378;p80"/>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9" name="Google Shape;11379;p80"/>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0" name="Google Shape;11380;p80"/>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1" name="Google Shape;11381;p80"/>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2" name="Google Shape;11382;p80"/>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3" name="Google Shape;11383;p80"/>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4" name="Google Shape;11384;p80"/>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5" name="Google Shape;11385;p80"/>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6" name="Google Shape;11386;p80"/>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7" name="Google Shape;11387;p80"/>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388" name="Google Shape;11388;p80"/>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389" name="Google Shape;11389;p80"/>
          <p:cNvGrpSpPr/>
          <p:nvPr/>
        </p:nvGrpSpPr>
        <p:grpSpPr>
          <a:xfrm>
            <a:off x="5176925" y="4174949"/>
            <a:ext cx="397763" cy="262804"/>
            <a:chOff x="5206262" y="4174817"/>
            <a:chExt cx="397763" cy="262804"/>
          </a:xfrm>
        </p:grpSpPr>
        <p:sp>
          <p:nvSpPr>
            <p:cNvPr id="11390" name="Google Shape;11390;p80"/>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1" name="Google Shape;11391;p80"/>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2" name="Google Shape;11392;p80"/>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3" name="Google Shape;11393;p80"/>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4" name="Google Shape;11394;p80"/>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5" name="Google Shape;11395;p80"/>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6" name="Google Shape;11396;p80"/>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97" name="Google Shape;11397;p80"/>
          <p:cNvGrpSpPr/>
          <p:nvPr/>
        </p:nvGrpSpPr>
        <p:grpSpPr>
          <a:xfrm>
            <a:off x="5698279" y="4161342"/>
            <a:ext cx="440505" cy="290018"/>
            <a:chOff x="5727616" y="4204699"/>
            <a:chExt cx="440505" cy="290018"/>
          </a:xfrm>
        </p:grpSpPr>
        <p:sp>
          <p:nvSpPr>
            <p:cNvPr id="11398" name="Google Shape;11398;p80"/>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9" name="Google Shape;11399;p80"/>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0" name="Google Shape;11400;p80"/>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1" name="Google Shape;11401;p80"/>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2" name="Google Shape;11402;p80"/>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3" name="Google Shape;11403;p80"/>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4" name="Google Shape;11404;p80"/>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5" name="Google Shape;11405;p80"/>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06" name="Google Shape;11406;p80"/>
          <p:cNvGrpSpPr/>
          <p:nvPr/>
        </p:nvGrpSpPr>
        <p:grpSpPr>
          <a:xfrm>
            <a:off x="6380726" y="4124093"/>
            <a:ext cx="159950" cy="364516"/>
            <a:chOff x="6410063" y="4135124"/>
            <a:chExt cx="159950" cy="364516"/>
          </a:xfrm>
        </p:grpSpPr>
        <p:sp>
          <p:nvSpPr>
            <p:cNvPr id="11407" name="Google Shape;11407;p80"/>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8" name="Google Shape;11408;p80"/>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9" name="Google Shape;11409;p80"/>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0" name="Google Shape;11410;p80"/>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11" name="Google Shape;11411;p80"/>
          <p:cNvGrpSpPr/>
          <p:nvPr/>
        </p:nvGrpSpPr>
        <p:grpSpPr>
          <a:xfrm>
            <a:off x="6641065" y="4124284"/>
            <a:ext cx="214378" cy="364135"/>
            <a:chOff x="6924652" y="4135505"/>
            <a:chExt cx="214378" cy="364135"/>
          </a:xfrm>
        </p:grpSpPr>
        <p:sp>
          <p:nvSpPr>
            <p:cNvPr id="11412" name="Google Shape;11412;p80"/>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3" name="Google Shape;11413;p80"/>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4" name="Google Shape;11414;p80"/>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5" name="Google Shape;11415;p80"/>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16" name="Google Shape;11416;p80"/>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panose="020B0704020202020204"/>
              <a:buNone/>
            </a:pPr>
            <a:r>
              <a:rPr lang="en-GB" sz="1100">
                <a:solidFill>
                  <a:schemeClr val="lt1"/>
                </a:solidFill>
              </a:rPr>
              <a:t>You can </a:t>
            </a:r>
            <a:r>
              <a:rPr lang="en-GB" sz="1100" b="1">
                <a:solidFill>
                  <a:schemeClr val="hlink"/>
                </a:solidFill>
              </a:rPr>
              <a:t>resize </a:t>
            </a:r>
            <a:r>
              <a:rPr lang="en-GB"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panose="020B0704020202020204"/>
              <a:buNone/>
            </a:pPr>
            <a:r>
              <a:rPr lang="en-GB" sz="1100">
                <a:solidFill>
                  <a:schemeClr val="lt1"/>
                </a:solidFill>
              </a:rPr>
              <a:t>You can </a:t>
            </a:r>
            <a:r>
              <a:rPr lang="en-GB" sz="1100" b="1">
                <a:solidFill>
                  <a:schemeClr val="hlink"/>
                </a:solidFill>
              </a:rPr>
              <a:t>change the stroke and fill color</a:t>
            </a:r>
            <a:r>
              <a:rPr lang="en-GB" sz="1100">
                <a:solidFill>
                  <a:schemeClr val="lt1"/>
                </a:solidFill>
              </a:rPr>
              <a:t>; just select the icon and click on the </a:t>
            </a:r>
            <a:r>
              <a:rPr lang="en-GB" sz="1100" b="1">
                <a:solidFill>
                  <a:schemeClr val="hlink"/>
                </a:solidFill>
              </a:rPr>
              <a:t>paint bucket/pen</a:t>
            </a:r>
            <a:r>
              <a:rPr lang="en-GB"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GB" sz="1100">
                <a:solidFill>
                  <a:schemeClr val="lt1"/>
                </a:solidFill>
              </a:rPr>
              <a:t>In Google Slides, you can also use </a:t>
            </a:r>
            <a:r>
              <a:rPr lang="en-GB" sz="1100" b="1">
                <a:solidFill>
                  <a:schemeClr val="hlink"/>
                </a:solidFill>
                <a:uFill>
                  <a:noFill/>
                </a:uFill>
                <a:hlinkClick r:id="rId1"/>
              </a:rPr>
              <a:t>Flaticon’s extension</a:t>
            </a:r>
            <a:r>
              <a:rPr lang="en-GB" sz="1100">
                <a:solidFill>
                  <a:schemeClr val="lt1"/>
                </a:solidFill>
              </a:rPr>
              <a:t>, allowing you to customize and add even more icons.</a:t>
            </a:r>
            <a:br>
              <a:rPr lang="en-GB" sz="1100">
                <a:solidFill>
                  <a:srgbClr val="435D74"/>
                </a:solidFill>
              </a:rPr>
            </a:br>
            <a:endParaRPr sz="1100">
              <a:solidFill>
                <a:srgbClr val="435D74"/>
              </a:solidFill>
            </a:endParaRPr>
          </a:p>
        </p:txBody>
      </p:sp>
      <p:sp>
        <p:nvSpPr>
          <p:cNvPr id="11417" name="Google Shape;11417;p80"/>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...and our sets of editable icons</a:t>
            </a:r>
            <a:endParaRPr lang="en-GB">
              <a:solidFill>
                <a:schemeClr val="lt1"/>
              </a:solidFill>
            </a:endParaRPr>
          </a:p>
        </p:txBody>
      </p:sp>
      <p:grpSp>
        <p:nvGrpSpPr>
          <p:cNvPr id="11418" name="Google Shape;11418;p80"/>
          <p:cNvGrpSpPr/>
          <p:nvPr/>
        </p:nvGrpSpPr>
        <p:grpSpPr>
          <a:xfrm>
            <a:off x="841240" y="4119220"/>
            <a:ext cx="374177" cy="374263"/>
            <a:chOff x="775325" y="4143525"/>
            <a:chExt cx="468776" cy="468884"/>
          </a:xfrm>
        </p:grpSpPr>
        <p:sp>
          <p:nvSpPr>
            <p:cNvPr id="11419" name="Google Shape;11419;p80"/>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0" name="Google Shape;11420;p80"/>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1" name="Google Shape;11421;p80"/>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2" name="Google Shape;11422;p80"/>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23" name="Google Shape;11423;p80"/>
          <p:cNvGrpSpPr/>
          <p:nvPr/>
        </p:nvGrpSpPr>
        <p:grpSpPr>
          <a:xfrm>
            <a:off x="7015917" y="4114633"/>
            <a:ext cx="219464" cy="383437"/>
            <a:chOff x="1426400" y="1814750"/>
            <a:chExt cx="407850" cy="712575"/>
          </a:xfrm>
        </p:grpSpPr>
        <p:sp>
          <p:nvSpPr>
            <p:cNvPr id="11424" name="Google Shape;11424;p8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5" name="Google Shape;11425;p80"/>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6" name="Google Shape;11426;p80"/>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27" name="Google Shape;11427;p80"/>
          <p:cNvGrpSpPr/>
          <p:nvPr/>
        </p:nvGrpSpPr>
        <p:grpSpPr>
          <a:xfrm>
            <a:off x="7391519" y="4149408"/>
            <a:ext cx="313833" cy="313887"/>
            <a:chOff x="1910075" y="2021700"/>
            <a:chExt cx="583225" cy="583325"/>
          </a:xfrm>
        </p:grpSpPr>
        <p:sp>
          <p:nvSpPr>
            <p:cNvPr id="11428" name="Google Shape;11428;p8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9" name="Google Shape;11429;p8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0" name="Google Shape;11430;p8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31" name="Google Shape;11431;p80"/>
          <p:cNvGrpSpPr/>
          <p:nvPr/>
        </p:nvGrpSpPr>
        <p:grpSpPr>
          <a:xfrm>
            <a:off x="7861486" y="4189187"/>
            <a:ext cx="441255" cy="234329"/>
            <a:chOff x="2749275" y="2099575"/>
            <a:chExt cx="820025" cy="435475"/>
          </a:xfrm>
        </p:grpSpPr>
        <p:sp>
          <p:nvSpPr>
            <p:cNvPr id="11432" name="Google Shape;11432;p80"/>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3" name="Google Shape;11433;p80"/>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4" name="Google Shape;11434;p8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5" name="Google Shape;11435;p8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1439" name="Shape 11439"/>
        <p:cNvGrpSpPr/>
        <p:nvPr/>
      </p:nvGrpSpPr>
      <p:grpSpPr>
        <a:xfrm>
          <a:off x="0" y="0"/>
          <a:ext cx="0" cy="0"/>
          <a:chOff x="0" y="0"/>
          <a:chExt cx="0" cy="0"/>
        </a:xfrm>
      </p:grpSpPr>
      <p:grpSp>
        <p:nvGrpSpPr>
          <p:cNvPr id="11440" name="Google Shape;11440;p81"/>
          <p:cNvGrpSpPr/>
          <p:nvPr/>
        </p:nvGrpSpPr>
        <p:grpSpPr>
          <a:xfrm>
            <a:off x="1989449" y="4101269"/>
            <a:ext cx="374774" cy="346073"/>
            <a:chOff x="1989449" y="4282269"/>
            <a:chExt cx="374774" cy="346073"/>
          </a:xfrm>
        </p:grpSpPr>
        <p:sp>
          <p:nvSpPr>
            <p:cNvPr id="11441" name="Google Shape;11441;p81"/>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2" name="Google Shape;11442;p81"/>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3" name="Google Shape;11443;p81"/>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4" name="Google Shape;11444;p81"/>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5" name="Google Shape;11445;p81"/>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46" name="Google Shape;11446;p81"/>
          <p:cNvGrpSpPr/>
          <p:nvPr/>
        </p:nvGrpSpPr>
        <p:grpSpPr>
          <a:xfrm>
            <a:off x="2487439" y="4099740"/>
            <a:ext cx="198775" cy="348972"/>
            <a:chOff x="2487439" y="4280740"/>
            <a:chExt cx="198775" cy="348972"/>
          </a:xfrm>
        </p:grpSpPr>
        <p:sp>
          <p:nvSpPr>
            <p:cNvPr id="11447" name="Google Shape;11447;p81"/>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8" name="Google Shape;11448;p81"/>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9" name="Google Shape;11449;p81"/>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0" name="Google Shape;11450;p81"/>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51" name="Google Shape;11451;p81"/>
          <p:cNvGrpSpPr/>
          <p:nvPr/>
        </p:nvGrpSpPr>
        <p:grpSpPr>
          <a:xfrm>
            <a:off x="2810958" y="4092923"/>
            <a:ext cx="353145" cy="361873"/>
            <a:chOff x="2810958" y="4273923"/>
            <a:chExt cx="353145" cy="361873"/>
          </a:xfrm>
        </p:grpSpPr>
        <p:sp>
          <p:nvSpPr>
            <p:cNvPr id="11452" name="Google Shape;11452;p81"/>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3" name="Google Shape;11453;p81"/>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4" name="Google Shape;11454;p81"/>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5" name="Google Shape;11455;p81"/>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6" name="Google Shape;11456;p81"/>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7" name="Google Shape;11457;p81"/>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8" name="Google Shape;11458;p81"/>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59" name="Google Shape;11459;p81"/>
          <p:cNvGrpSpPr/>
          <p:nvPr/>
        </p:nvGrpSpPr>
        <p:grpSpPr>
          <a:xfrm>
            <a:off x="6275635" y="4101651"/>
            <a:ext cx="209383" cy="366778"/>
            <a:chOff x="6275635" y="4282651"/>
            <a:chExt cx="209383" cy="366778"/>
          </a:xfrm>
        </p:grpSpPr>
        <p:sp>
          <p:nvSpPr>
            <p:cNvPr id="11460" name="Google Shape;11460;p81"/>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1" name="Google Shape;11461;p81"/>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62" name="Google Shape;11462;p81"/>
          <p:cNvGrpSpPr/>
          <p:nvPr/>
        </p:nvGrpSpPr>
        <p:grpSpPr>
          <a:xfrm>
            <a:off x="6701186" y="4102033"/>
            <a:ext cx="280292" cy="366396"/>
            <a:chOff x="6701186" y="4283033"/>
            <a:chExt cx="280292" cy="366396"/>
          </a:xfrm>
        </p:grpSpPr>
        <p:sp>
          <p:nvSpPr>
            <p:cNvPr id="11463" name="Google Shape;11463;p81"/>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4" name="Google Shape;11464;p81"/>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65" name="Google Shape;11465;p81"/>
          <p:cNvGrpSpPr/>
          <p:nvPr/>
        </p:nvGrpSpPr>
        <p:grpSpPr>
          <a:xfrm>
            <a:off x="2609571" y="3643958"/>
            <a:ext cx="373627" cy="347347"/>
            <a:chOff x="2609571" y="3824958"/>
            <a:chExt cx="373627" cy="347347"/>
          </a:xfrm>
        </p:grpSpPr>
        <p:sp>
          <p:nvSpPr>
            <p:cNvPr id="11466" name="Google Shape;11466;p81"/>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7" name="Google Shape;11467;p81"/>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68" name="Google Shape;11468;p81"/>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69" name="Google Shape;11469;p81"/>
          <p:cNvGrpSpPr/>
          <p:nvPr/>
        </p:nvGrpSpPr>
        <p:grpSpPr>
          <a:xfrm>
            <a:off x="916127" y="3626056"/>
            <a:ext cx="221902" cy="380795"/>
            <a:chOff x="916127" y="3807056"/>
            <a:chExt cx="221902" cy="380795"/>
          </a:xfrm>
        </p:grpSpPr>
        <p:sp>
          <p:nvSpPr>
            <p:cNvPr id="11470" name="Google Shape;11470;p81"/>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1" name="Google Shape;11471;p81"/>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2" name="Google Shape;11472;p81"/>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3" name="Google Shape;11473;p81"/>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74" name="Google Shape;11474;p81"/>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5" name="Google Shape;11475;p81"/>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76" name="Google Shape;11476;p81"/>
          <p:cNvGrpSpPr/>
          <p:nvPr/>
        </p:nvGrpSpPr>
        <p:grpSpPr>
          <a:xfrm>
            <a:off x="3513010" y="3635134"/>
            <a:ext cx="362223" cy="361108"/>
            <a:chOff x="3513010" y="3816134"/>
            <a:chExt cx="362223" cy="361108"/>
          </a:xfrm>
        </p:grpSpPr>
        <p:sp>
          <p:nvSpPr>
            <p:cNvPr id="11477" name="Google Shape;11477;p81"/>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8" name="Google Shape;11478;p81"/>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9" name="Google Shape;11479;p81"/>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0" name="Google Shape;11480;p81"/>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81" name="Google Shape;11481;p81"/>
          <p:cNvGrpSpPr/>
          <p:nvPr/>
        </p:nvGrpSpPr>
        <p:grpSpPr>
          <a:xfrm>
            <a:off x="3950316" y="3639307"/>
            <a:ext cx="369805" cy="353782"/>
            <a:chOff x="3950316" y="3820307"/>
            <a:chExt cx="369805" cy="353782"/>
          </a:xfrm>
        </p:grpSpPr>
        <p:sp>
          <p:nvSpPr>
            <p:cNvPr id="11482" name="Google Shape;11482;p81"/>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3" name="Google Shape;11483;p81"/>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4" name="Google Shape;11484;p81"/>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5" name="Google Shape;11485;p81"/>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86" name="Google Shape;11486;p81"/>
          <p:cNvGrpSpPr/>
          <p:nvPr/>
        </p:nvGrpSpPr>
        <p:grpSpPr>
          <a:xfrm>
            <a:off x="1761909" y="3630961"/>
            <a:ext cx="307974" cy="371716"/>
            <a:chOff x="1761909" y="3811961"/>
            <a:chExt cx="307974" cy="371716"/>
          </a:xfrm>
        </p:grpSpPr>
        <p:sp>
          <p:nvSpPr>
            <p:cNvPr id="11487" name="Google Shape;11487;p81"/>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8" name="Google Shape;11488;p81"/>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89" name="Google Shape;11489;p81"/>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0" name="Google Shape;11490;p81"/>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1" name="Google Shape;11491;p81"/>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2" name="Google Shape;11492;p81"/>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3" name="Google Shape;11493;p81"/>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4" name="Google Shape;11494;p81"/>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5" name="Google Shape;11495;p81"/>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6" name="Google Shape;11496;p81"/>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97" name="Google Shape;11497;p81"/>
          <p:cNvGrpSpPr/>
          <p:nvPr/>
        </p:nvGrpSpPr>
        <p:grpSpPr>
          <a:xfrm>
            <a:off x="5373342" y="3627935"/>
            <a:ext cx="231395" cy="353145"/>
            <a:chOff x="5373342" y="3808935"/>
            <a:chExt cx="231395" cy="353145"/>
          </a:xfrm>
        </p:grpSpPr>
        <p:sp>
          <p:nvSpPr>
            <p:cNvPr id="11498" name="Google Shape;11498;p81"/>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9" name="Google Shape;11499;p81"/>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0" name="Google Shape;11500;p81"/>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1" name="Google Shape;11501;p81"/>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2" name="Google Shape;11502;p81"/>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3" name="Google Shape;11503;p81"/>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4" name="Google Shape;11504;p81"/>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5" name="Google Shape;11505;p81"/>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6" name="Google Shape;11506;p81"/>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07" name="Google Shape;11507;p81"/>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08" name="Google Shape;11508;p81"/>
          <p:cNvGrpSpPr/>
          <p:nvPr/>
        </p:nvGrpSpPr>
        <p:grpSpPr>
          <a:xfrm>
            <a:off x="5833775" y="3628445"/>
            <a:ext cx="235185" cy="352253"/>
            <a:chOff x="5833775" y="3809445"/>
            <a:chExt cx="235185" cy="352253"/>
          </a:xfrm>
        </p:grpSpPr>
        <p:sp>
          <p:nvSpPr>
            <p:cNvPr id="11509" name="Google Shape;11509;p81"/>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0" name="Google Shape;11510;p81"/>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1" name="Google Shape;11511;p81"/>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12" name="Google Shape;11512;p81"/>
          <p:cNvGrpSpPr/>
          <p:nvPr/>
        </p:nvGrpSpPr>
        <p:grpSpPr>
          <a:xfrm>
            <a:off x="4942472" y="3628318"/>
            <a:ext cx="238976" cy="352762"/>
            <a:chOff x="4942472" y="3809318"/>
            <a:chExt cx="238976" cy="352762"/>
          </a:xfrm>
        </p:grpSpPr>
        <p:sp>
          <p:nvSpPr>
            <p:cNvPr id="11513" name="Google Shape;11513;p81"/>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4" name="Google Shape;11514;p81"/>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5" name="Google Shape;11515;p81"/>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6" name="Google Shape;11516;p81"/>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7" name="Google Shape;11517;p81"/>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8" name="Google Shape;11518;p81"/>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9" name="Google Shape;11519;p81"/>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20" name="Google Shape;11520;p81"/>
          <p:cNvGrpSpPr/>
          <p:nvPr/>
        </p:nvGrpSpPr>
        <p:grpSpPr>
          <a:xfrm>
            <a:off x="6266525" y="3626788"/>
            <a:ext cx="260223" cy="353527"/>
            <a:chOff x="6266525" y="3807788"/>
            <a:chExt cx="260223" cy="353527"/>
          </a:xfrm>
        </p:grpSpPr>
        <p:sp>
          <p:nvSpPr>
            <p:cNvPr id="11521" name="Google Shape;11521;p81"/>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2" name="Google Shape;11522;p81"/>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3" name="Google Shape;11523;p81"/>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4" name="Google Shape;11524;p81"/>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25" name="Google Shape;11525;p81"/>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26" name="Google Shape;11526;p81"/>
          <p:cNvGrpSpPr/>
          <p:nvPr/>
        </p:nvGrpSpPr>
        <p:grpSpPr>
          <a:xfrm>
            <a:off x="7184363" y="3628604"/>
            <a:ext cx="202184" cy="352762"/>
            <a:chOff x="7184363" y="3809604"/>
            <a:chExt cx="202184" cy="352762"/>
          </a:xfrm>
        </p:grpSpPr>
        <p:sp>
          <p:nvSpPr>
            <p:cNvPr id="11527" name="Google Shape;11527;p81"/>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8" name="Google Shape;11528;p81"/>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29" name="Google Shape;11529;p81"/>
          <p:cNvGrpSpPr/>
          <p:nvPr/>
        </p:nvGrpSpPr>
        <p:grpSpPr>
          <a:xfrm>
            <a:off x="7571624" y="3627935"/>
            <a:ext cx="292047" cy="352762"/>
            <a:chOff x="7571624" y="3808935"/>
            <a:chExt cx="292047" cy="352762"/>
          </a:xfrm>
        </p:grpSpPr>
        <p:sp>
          <p:nvSpPr>
            <p:cNvPr id="11530" name="Google Shape;11530;p81"/>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1" name="Google Shape;11531;p81"/>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2" name="Google Shape;11532;p81"/>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3" name="Google Shape;11533;p81"/>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4" name="Google Shape;11534;p81"/>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5" name="Google Shape;11535;p81"/>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36" name="Google Shape;11536;p81"/>
          <p:cNvGrpSpPr/>
          <p:nvPr/>
        </p:nvGrpSpPr>
        <p:grpSpPr>
          <a:xfrm>
            <a:off x="2174559" y="3175116"/>
            <a:ext cx="364135" cy="359930"/>
            <a:chOff x="2174559" y="3356116"/>
            <a:chExt cx="364135" cy="359930"/>
          </a:xfrm>
        </p:grpSpPr>
        <p:sp>
          <p:nvSpPr>
            <p:cNvPr id="11537" name="Google Shape;11537;p81"/>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8" name="Google Shape;11538;p81"/>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39" name="Google Shape;11539;p81"/>
          <p:cNvGrpSpPr/>
          <p:nvPr/>
        </p:nvGrpSpPr>
        <p:grpSpPr>
          <a:xfrm>
            <a:off x="1731934" y="3174639"/>
            <a:ext cx="368371" cy="361554"/>
            <a:chOff x="1731934" y="3355639"/>
            <a:chExt cx="368371" cy="361554"/>
          </a:xfrm>
        </p:grpSpPr>
        <p:sp>
          <p:nvSpPr>
            <p:cNvPr id="11540" name="Google Shape;11540;p81"/>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1" name="Google Shape;11541;p81"/>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42" name="Google Shape;11542;p81"/>
          <p:cNvGrpSpPr/>
          <p:nvPr/>
        </p:nvGrpSpPr>
        <p:grpSpPr>
          <a:xfrm>
            <a:off x="3990517" y="3173173"/>
            <a:ext cx="279559" cy="363402"/>
            <a:chOff x="3990517" y="3354173"/>
            <a:chExt cx="279559" cy="363402"/>
          </a:xfrm>
        </p:grpSpPr>
        <p:sp>
          <p:nvSpPr>
            <p:cNvPr id="11543" name="Google Shape;11543;p81"/>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4" name="Google Shape;11544;p81"/>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5" name="Google Shape;11545;p81"/>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46" name="Google Shape;11546;p81"/>
          <p:cNvGrpSpPr/>
          <p:nvPr/>
        </p:nvGrpSpPr>
        <p:grpSpPr>
          <a:xfrm>
            <a:off x="3497847" y="3236374"/>
            <a:ext cx="379680" cy="237606"/>
            <a:chOff x="3497847" y="3417374"/>
            <a:chExt cx="379680" cy="237606"/>
          </a:xfrm>
        </p:grpSpPr>
        <p:sp>
          <p:nvSpPr>
            <p:cNvPr id="11547" name="Google Shape;11547;p81"/>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8" name="Google Shape;11548;p81"/>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9" name="Google Shape;11549;p81"/>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0" name="Google Shape;11550;p81"/>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51" name="Google Shape;11551;p81"/>
          <p:cNvGrpSpPr/>
          <p:nvPr/>
        </p:nvGrpSpPr>
        <p:grpSpPr>
          <a:xfrm>
            <a:off x="2612597" y="3186075"/>
            <a:ext cx="376271" cy="337982"/>
            <a:chOff x="2612597" y="3367075"/>
            <a:chExt cx="376271" cy="337982"/>
          </a:xfrm>
        </p:grpSpPr>
        <p:sp>
          <p:nvSpPr>
            <p:cNvPr id="11552" name="Google Shape;11552;p81"/>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3" name="Google Shape;11553;p81"/>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54" name="Google Shape;11554;p81"/>
          <p:cNvGrpSpPr/>
          <p:nvPr/>
        </p:nvGrpSpPr>
        <p:grpSpPr>
          <a:xfrm>
            <a:off x="3071914" y="3183431"/>
            <a:ext cx="343652" cy="342505"/>
            <a:chOff x="3071914" y="3364431"/>
            <a:chExt cx="343652" cy="342505"/>
          </a:xfrm>
        </p:grpSpPr>
        <p:sp>
          <p:nvSpPr>
            <p:cNvPr id="11555" name="Google Shape;11555;p81"/>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6" name="Google Shape;11556;p81"/>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7" name="Google Shape;11557;p81"/>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8" name="Google Shape;11558;p81"/>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9" name="Google Shape;11559;p81"/>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60" name="Google Shape;11560;p81"/>
          <p:cNvGrpSpPr/>
          <p:nvPr/>
        </p:nvGrpSpPr>
        <p:grpSpPr>
          <a:xfrm>
            <a:off x="897141" y="3178875"/>
            <a:ext cx="257962" cy="352762"/>
            <a:chOff x="897141" y="3359875"/>
            <a:chExt cx="257962" cy="352762"/>
          </a:xfrm>
        </p:grpSpPr>
        <p:sp>
          <p:nvSpPr>
            <p:cNvPr id="11561" name="Google Shape;11561;p81"/>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2" name="Google Shape;11562;p81"/>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3" name="Google Shape;11563;p81"/>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4" name="Google Shape;11564;p81"/>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5" name="Google Shape;11565;p81"/>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6" name="Google Shape;11566;p81"/>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7" name="Google Shape;11567;p81"/>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8" name="Google Shape;11568;p81"/>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69" name="Google Shape;11569;p81"/>
          <p:cNvGrpSpPr/>
          <p:nvPr/>
        </p:nvGrpSpPr>
        <p:grpSpPr>
          <a:xfrm>
            <a:off x="1333682" y="3163330"/>
            <a:ext cx="271213" cy="383088"/>
            <a:chOff x="1333682" y="3344330"/>
            <a:chExt cx="271213" cy="383088"/>
          </a:xfrm>
        </p:grpSpPr>
        <p:sp>
          <p:nvSpPr>
            <p:cNvPr id="11570" name="Google Shape;11570;p81"/>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1" name="Google Shape;11571;p81"/>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2" name="Google Shape;11572;p81"/>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3" name="Google Shape;11573;p81"/>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4" name="Google Shape;11574;p81"/>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5" name="Google Shape;11575;p81"/>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6" name="Google Shape;11576;p81"/>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7" name="Google Shape;11577;p81"/>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8" name="Google Shape;11578;p81"/>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9" name="Google Shape;11579;p81"/>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0" name="Google Shape;11580;p81"/>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81" name="Google Shape;11581;p81"/>
          <p:cNvGrpSpPr/>
          <p:nvPr/>
        </p:nvGrpSpPr>
        <p:grpSpPr>
          <a:xfrm>
            <a:off x="6664394" y="3165974"/>
            <a:ext cx="353113" cy="351998"/>
            <a:chOff x="6664394" y="3346974"/>
            <a:chExt cx="353113" cy="351998"/>
          </a:xfrm>
        </p:grpSpPr>
        <p:sp>
          <p:nvSpPr>
            <p:cNvPr id="11582" name="Google Shape;11582;p81"/>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3" name="Google Shape;11583;p81"/>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4" name="Google Shape;11584;p81"/>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5" name="Google Shape;11585;p81"/>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6" name="Google Shape;11586;p81"/>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87" name="Google Shape;11587;p81"/>
          <p:cNvGrpSpPr/>
          <p:nvPr/>
        </p:nvGrpSpPr>
        <p:grpSpPr>
          <a:xfrm>
            <a:off x="849741" y="1778307"/>
            <a:ext cx="399398" cy="375443"/>
            <a:chOff x="849741" y="1959307"/>
            <a:chExt cx="399398" cy="375443"/>
          </a:xfrm>
        </p:grpSpPr>
        <p:sp>
          <p:nvSpPr>
            <p:cNvPr id="11588" name="Google Shape;11588;p81"/>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9" name="Google Shape;11589;p81"/>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90" name="Google Shape;11590;p81"/>
          <p:cNvGrpSpPr/>
          <p:nvPr/>
        </p:nvGrpSpPr>
        <p:grpSpPr>
          <a:xfrm>
            <a:off x="1284212" y="1782766"/>
            <a:ext cx="379489" cy="366046"/>
            <a:chOff x="1284212" y="1963766"/>
            <a:chExt cx="379489" cy="366046"/>
          </a:xfrm>
        </p:grpSpPr>
        <p:sp>
          <p:nvSpPr>
            <p:cNvPr id="11591" name="Google Shape;11591;p81"/>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2" name="Google Shape;11592;p81"/>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93" name="Google Shape;11593;p81"/>
          <p:cNvGrpSpPr/>
          <p:nvPr/>
        </p:nvGrpSpPr>
        <p:grpSpPr>
          <a:xfrm>
            <a:off x="3037766" y="1788564"/>
            <a:ext cx="370219" cy="354928"/>
            <a:chOff x="3037766" y="1969564"/>
            <a:chExt cx="370219" cy="354928"/>
          </a:xfrm>
        </p:grpSpPr>
        <p:sp>
          <p:nvSpPr>
            <p:cNvPr id="11594" name="Google Shape;11594;p81"/>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5" name="Google Shape;11595;p81"/>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6" name="Google Shape;11596;p81"/>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7" name="Google Shape;11597;p81"/>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98" name="Google Shape;11598;p81"/>
          <p:cNvGrpSpPr/>
          <p:nvPr/>
        </p:nvGrpSpPr>
        <p:grpSpPr>
          <a:xfrm>
            <a:off x="3982553" y="1790730"/>
            <a:ext cx="304566" cy="350501"/>
            <a:chOff x="3982553" y="1971730"/>
            <a:chExt cx="304566" cy="350501"/>
          </a:xfrm>
        </p:grpSpPr>
        <p:sp>
          <p:nvSpPr>
            <p:cNvPr id="11599" name="Google Shape;11599;p81"/>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0" name="Google Shape;11600;p81"/>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01" name="Google Shape;11601;p81"/>
          <p:cNvGrpSpPr/>
          <p:nvPr/>
        </p:nvGrpSpPr>
        <p:grpSpPr>
          <a:xfrm>
            <a:off x="2567841" y="1813124"/>
            <a:ext cx="399812" cy="306477"/>
            <a:chOff x="2567841" y="1994124"/>
            <a:chExt cx="399812" cy="306477"/>
          </a:xfrm>
        </p:grpSpPr>
        <p:sp>
          <p:nvSpPr>
            <p:cNvPr id="11602" name="Google Shape;11602;p81"/>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3" name="Google Shape;11603;p81"/>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4" name="Google Shape;11604;p81"/>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05" name="Google Shape;11605;p81"/>
          <p:cNvGrpSpPr/>
          <p:nvPr/>
        </p:nvGrpSpPr>
        <p:grpSpPr>
          <a:xfrm>
            <a:off x="2212084" y="1779358"/>
            <a:ext cx="324698" cy="372863"/>
            <a:chOff x="2212084" y="1960358"/>
            <a:chExt cx="324698" cy="372863"/>
          </a:xfrm>
        </p:grpSpPr>
        <p:sp>
          <p:nvSpPr>
            <p:cNvPr id="11606" name="Google Shape;11606;p81"/>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7" name="Google Shape;11607;p81"/>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8" name="Google Shape;11608;p81"/>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09" name="Google Shape;11609;p81"/>
          <p:cNvGrpSpPr/>
          <p:nvPr/>
        </p:nvGrpSpPr>
        <p:grpSpPr>
          <a:xfrm>
            <a:off x="1805901" y="1779358"/>
            <a:ext cx="284847" cy="373627"/>
            <a:chOff x="1805901" y="1960358"/>
            <a:chExt cx="284847" cy="373627"/>
          </a:xfrm>
        </p:grpSpPr>
        <p:sp>
          <p:nvSpPr>
            <p:cNvPr id="11610" name="Google Shape;11610;p81"/>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1" name="Google Shape;11611;p81"/>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12" name="Google Shape;11612;p81"/>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3" name="Google Shape;11613;p81"/>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4" name="Google Shape;11614;p81"/>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15" name="Google Shape;11615;p81"/>
          <p:cNvGrpSpPr/>
          <p:nvPr/>
        </p:nvGrpSpPr>
        <p:grpSpPr>
          <a:xfrm>
            <a:off x="6656812" y="1848388"/>
            <a:ext cx="368690" cy="245793"/>
            <a:chOff x="6656812" y="2029388"/>
            <a:chExt cx="368690" cy="245793"/>
          </a:xfrm>
        </p:grpSpPr>
        <p:sp>
          <p:nvSpPr>
            <p:cNvPr id="11616" name="Google Shape;11616;p81"/>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7" name="Google Shape;11617;p81"/>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8" name="Google Shape;11618;p81"/>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9" name="Google Shape;11619;p81"/>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0" name="Google Shape;11620;p81"/>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1" name="Google Shape;11621;p81"/>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2" name="Google Shape;11622;p81"/>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3" name="Google Shape;11623;p81"/>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4" name="Google Shape;11624;p81"/>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5" name="Google Shape;11625;p81"/>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26" name="Google Shape;11626;p81"/>
          <p:cNvGrpSpPr/>
          <p:nvPr/>
        </p:nvGrpSpPr>
        <p:grpSpPr>
          <a:xfrm>
            <a:off x="4869651" y="1831218"/>
            <a:ext cx="376654" cy="281566"/>
            <a:chOff x="4869651" y="2012218"/>
            <a:chExt cx="376654" cy="281566"/>
          </a:xfrm>
        </p:grpSpPr>
        <p:sp>
          <p:nvSpPr>
            <p:cNvPr id="11627" name="Google Shape;11627;p81"/>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8" name="Google Shape;11628;p81"/>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9" name="Google Shape;11629;p81"/>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0" name="Google Shape;11630;p81"/>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1" name="Google Shape;11631;p81"/>
          <p:cNvGrpSpPr/>
          <p:nvPr/>
        </p:nvGrpSpPr>
        <p:grpSpPr>
          <a:xfrm>
            <a:off x="5306224" y="1831313"/>
            <a:ext cx="367925" cy="281694"/>
            <a:chOff x="5306224" y="2012313"/>
            <a:chExt cx="367925" cy="281694"/>
          </a:xfrm>
        </p:grpSpPr>
        <p:sp>
          <p:nvSpPr>
            <p:cNvPr id="11632" name="Google Shape;11632;p81"/>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3" name="Google Shape;11633;p81"/>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34" name="Google Shape;11634;p81"/>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35" name="Google Shape;11635;p81"/>
          <p:cNvGrpSpPr/>
          <p:nvPr/>
        </p:nvGrpSpPr>
        <p:grpSpPr>
          <a:xfrm>
            <a:off x="6195998" y="1802102"/>
            <a:ext cx="368308" cy="338746"/>
            <a:chOff x="6195998" y="1983102"/>
            <a:chExt cx="368308" cy="338746"/>
          </a:xfrm>
        </p:grpSpPr>
        <p:sp>
          <p:nvSpPr>
            <p:cNvPr id="11636" name="Google Shape;11636;p81"/>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7" name="Google Shape;11637;p81"/>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8" name="Google Shape;11638;p81"/>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39" name="Google Shape;11639;p81"/>
          <p:cNvGrpSpPr/>
          <p:nvPr/>
        </p:nvGrpSpPr>
        <p:grpSpPr>
          <a:xfrm>
            <a:off x="7542031" y="1830835"/>
            <a:ext cx="369072" cy="280037"/>
            <a:chOff x="7542031" y="2011835"/>
            <a:chExt cx="369072" cy="280037"/>
          </a:xfrm>
        </p:grpSpPr>
        <p:sp>
          <p:nvSpPr>
            <p:cNvPr id="11640" name="Google Shape;11640;p81"/>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1" name="Google Shape;11641;p81"/>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2" name="Google Shape;11642;p81"/>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3" name="Google Shape;11643;p81"/>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4" name="Google Shape;11644;p81"/>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5" name="Google Shape;11645;p81"/>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6" name="Google Shape;11646;p81"/>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7" name="Google Shape;11647;p81"/>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8" name="Google Shape;11648;p81"/>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49" name="Google Shape;11649;p81"/>
          <p:cNvGrpSpPr/>
          <p:nvPr/>
        </p:nvGrpSpPr>
        <p:grpSpPr>
          <a:xfrm>
            <a:off x="8010427" y="3167503"/>
            <a:ext cx="278795" cy="351615"/>
            <a:chOff x="8010427" y="3348503"/>
            <a:chExt cx="278795" cy="351615"/>
          </a:xfrm>
        </p:grpSpPr>
        <p:sp>
          <p:nvSpPr>
            <p:cNvPr id="11650" name="Google Shape;11650;p81"/>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1" name="Google Shape;11651;p81"/>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2" name="Google Shape;11652;p81"/>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3" name="Google Shape;11653;p81"/>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54" name="Google Shape;11654;p81"/>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55" name="Google Shape;11655;p81"/>
          <p:cNvGrpSpPr/>
          <p:nvPr/>
        </p:nvGrpSpPr>
        <p:grpSpPr>
          <a:xfrm>
            <a:off x="7141900" y="3168204"/>
            <a:ext cx="281057" cy="351010"/>
            <a:chOff x="7141900" y="3349204"/>
            <a:chExt cx="281057" cy="351010"/>
          </a:xfrm>
        </p:grpSpPr>
        <p:sp>
          <p:nvSpPr>
            <p:cNvPr id="11656" name="Google Shape;11656;p81"/>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7" name="Google Shape;11657;p81"/>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8" name="Google Shape;11658;p81"/>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59" name="Google Shape;11659;p81"/>
          <p:cNvGrpSpPr/>
          <p:nvPr/>
        </p:nvGrpSpPr>
        <p:grpSpPr>
          <a:xfrm>
            <a:off x="5314188" y="3169032"/>
            <a:ext cx="363752" cy="353113"/>
            <a:chOff x="5314188" y="3350032"/>
            <a:chExt cx="363752" cy="353113"/>
          </a:xfrm>
        </p:grpSpPr>
        <p:sp>
          <p:nvSpPr>
            <p:cNvPr id="11660" name="Google Shape;11660;p81"/>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1" name="Google Shape;11661;p81"/>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62" name="Google Shape;11662;p81"/>
          <p:cNvGrpSpPr/>
          <p:nvPr/>
        </p:nvGrpSpPr>
        <p:grpSpPr>
          <a:xfrm>
            <a:off x="5829984" y="3169032"/>
            <a:ext cx="220755" cy="352348"/>
            <a:chOff x="5829984" y="3350032"/>
            <a:chExt cx="220755" cy="352348"/>
          </a:xfrm>
        </p:grpSpPr>
        <p:sp>
          <p:nvSpPr>
            <p:cNvPr id="11663" name="Google Shape;11663;p81"/>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4" name="Google Shape;11664;p81"/>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5" name="Google Shape;11665;p81"/>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6" name="Google Shape;11666;p81"/>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67" name="Google Shape;11667;p81"/>
          <p:cNvGrpSpPr/>
          <p:nvPr/>
        </p:nvGrpSpPr>
        <p:grpSpPr>
          <a:xfrm>
            <a:off x="4882170" y="3168841"/>
            <a:ext cx="358464" cy="352316"/>
            <a:chOff x="4882170" y="3349841"/>
            <a:chExt cx="358464" cy="352316"/>
          </a:xfrm>
        </p:grpSpPr>
        <p:sp>
          <p:nvSpPr>
            <p:cNvPr id="11668" name="Google Shape;11668;p81"/>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9" name="Google Shape;11669;p81"/>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70" name="Google Shape;11670;p81"/>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1" name="Google Shape;11671;p81"/>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72" name="Google Shape;11672;p81"/>
          <p:cNvGrpSpPr/>
          <p:nvPr/>
        </p:nvGrpSpPr>
        <p:grpSpPr>
          <a:xfrm>
            <a:off x="3044965" y="2254220"/>
            <a:ext cx="400194" cy="324316"/>
            <a:chOff x="3044965" y="2435220"/>
            <a:chExt cx="400194" cy="324316"/>
          </a:xfrm>
        </p:grpSpPr>
        <p:sp>
          <p:nvSpPr>
            <p:cNvPr id="11673" name="Google Shape;11673;p81"/>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4" name="Google Shape;11674;p81"/>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5" name="Google Shape;11675;p81"/>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6" name="Google Shape;11676;p81"/>
          <p:cNvGrpSpPr/>
          <p:nvPr/>
        </p:nvGrpSpPr>
        <p:grpSpPr>
          <a:xfrm>
            <a:off x="6203579" y="3167981"/>
            <a:ext cx="351615" cy="350373"/>
            <a:chOff x="6203579" y="3348981"/>
            <a:chExt cx="351615" cy="350373"/>
          </a:xfrm>
        </p:grpSpPr>
        <p:sp>
          <p:nvSpPr>
            <p:cNvPr id="11677" name="Google Shape;11677;p81"/>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8" name="Google Shape;11678;p81"/>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9" name="Google Shape;11679;p81"/>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0" name="Google Shape;11680;p81"/>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1" name="Google Shape;11681;p81"/>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82" name="Google Shape;11682;p81"/>
          <p:cNvGrpSpPr/>
          <p:nvPr/>
        </p:nvGrpSpPr>
        <p:grpSpPr>
          <a:xfrm>
            <a:off x="4878379" y="2292892"/>
            <a:ext cx="367161" cy="287523"/>
            <a:chOff x="4878379" y="2473892"/>
            <a:chExt cx="367161" cy="287523"/>
          </a:xfrm>
        </p:grpSpPr>
        <p:sp>
          <p:nvSpPr>
            <p:cNvPr id="11683" name="Google Shape;11683;p81"/>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4" name="Google Shape;11684;p81"/>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5" name="Google Shape;11685;p81"/>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6" name="Google Shape;11686;p81"/>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7" name="Google Shape;11687;p81"/>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88" name="Google Shape;11688;p81"/>
          <p:cNvGrpSpPr/>
          <p:nvPr/>
        </p:nvGrpSpPr>
        <p:grpSpPr>
          <a:xfrm>
            <a:off x="1325719" y="2706689"/>
            <a:ext cx="290581" cy="372481"/>
            <a:chOff x="1325719" y="2887689"/>
            <a:chExt cx="290581" cy="372481"/>
          </a:xfrm>
        </p:grpSpPr>
        <p:sp>
          <p:nvSpPr>
            <p:cNvPr id="11689" name="Google Shape;11689;p81"/>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0" name="Google Shape;11690;p81"/>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91" name="Google Shape;11691;p81"/>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92" name="Google Shape;11692;p81"/>
          <p:cNvGrpSpPr/>
          <p:nvPr/>
        </p:nvGrpSpPr>
        <p:grpSpPr>
          <a:xfrm>
            <a:off x="3510335" y="2711499"/>
            <a:ext cx="360726" cy="361204"/>
            <a:chOff x="3510335" y="2892499"/>
            <a:chExt cx="360726" cy="361204"/>
          </a:xfrm>
        </p:grpSpPr>
        <p:sp>
          <p:nvSpPr>
            <p:cNvPr id="11693" name="Google Shape;11693;p81"/>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4" name="Google Shape;11694;p81"/>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5" name="Google Shape;11695;p81"/>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6" name="Google Shape;11696;p81"/>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7" name="Google Shape;11697;p81"/>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98" name="Google Shape;11698;p81"/>
          <p:cNvGrpSpPr/>
          <p:nvPr/>
        </p:nvGrpSpPr>
        <p:grpSpPr>
          <a:xfrm>
            <a:off x="3086313" y="2696049"/>
            <a:ext cx="320143" cy="392581"/>
            <a:chOff x="3086313" y="2877049"/>
            <a:chExt cx="320143" cy="392581"/>
          </a:xfrm>
        </p:grpSpPr>
        <p:sp>
          <p:nvSpPr>
            <p:cNvPr id="11699" name="Google Shape;11699;p81"/>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0" name="Google Shape;11700;p81"/>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1" name="Google Shape;11701;p81"/>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2" name="Google Shape;11702;p81"/>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3" name="Google Shape;11703;p81"/>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4" name="Google Shape;11704;p81"/>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5" name="Google Shape;11705;p81"/>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6" name="Google Shape;11706;p81"/>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7" name="Google Shape;11707;p81"/>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8" name="Google Shape;11708;p81"/>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9" name="Google Shape;11709;p81"/>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0" name="Google Shape;11710;p81"/>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11" name="Google Shape;11711;p81"/>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12" name="Google Shape;11712;p81"/>
          <p:cNvGrpSpPr/>
          <p:nvPr/>
        </p:nvGrpSpPr>
        <p:grpSpPr>
          <a:xfrm>
            <a:off x="861113" y="2704746"/>
            <a:ext cx="333809" cy="373277"/>
            <a:chOff x="861113" y="2885746"/>
            <a:chExt cx="333809" cy="373277"/>
          </a:xfrm>
        </p:grpSpPr>
        <p:sp>
          <p:nvSpPr>
            <p:cNvPr id="11713" name="Google Shape;11713;p81"/>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4" name="Google Shape;11714;p81"/>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5" name="Google Shape;11715;p81"/>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16" name="Google Shape;11716;p81"/>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7" name="Google Shape;11717;p81"/>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18" name="Google Shape;11718;p81"/>
          <p:cNvGrpSpPr/>
          <p:nvPr/>
        </p:nvGrpSpPr>
        <p:grpSpPr>
          <a:xfrm>
            <a:off x="1297654" y="1323481"/>
            <a:ext cx="349354" cy="362223"/>
            <a:chOff x="1297654" y="1504481"/>
            <a:chExt cx="349354" cy="362223"/>
          </a:xfrm>
        </p:grpSpPr>
        <p:sp>
          <p:nvSpPr>
            <p:cNvPr id="11719" name="Google Shape;11719;p81"/>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0" name="Google Shape;11720;p81"/>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1" name="Google Shape;11721;p81"/>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22" name="Google Shape;11722;p81"/>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23" name="Google Shape;11723;p81"/>
          <p:cNvGrpSpPr/>
          <p:nvPr/>
        </p:nvGrpSpPr>
        <p:grpSpPr>
          <a:xfrm>
            <a:off x="852385" y="1329916"/>
            <a:ext cx="353145" cy="351998"/>
            <a:chOff x="852385" y="1510916"/>
            <a:chExt cx="353145" cy="351998"/>
          </a:xfrm>
        </p:grpSpPr>
        <p:sp>
          <p:nvSpPr>
            <p:cNvPr id="11724" name="Google Shape;11724;p81"/>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5" name="Google Shape;11725;p81"/>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6" name="Google Shape;11726;p81"/>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27" name="Google Shape;11727;p81"/>
          <p:cNvGrpSpPr/>
          <p:nvPr/>
        </p:nvGrpSpPr>
        <p:grpSpPr>
          <a:xfrm>
            <a:off x="1745217" y="1334471"/>
            <a:ext cx="343269" cy="342505"/>
            <a:chOff x="1745217" y="1515471"/>
            <a:chExt cx="343269" cy="342505"/>
          </a:xfrm>
        </p:grpSpPr>
        <p:sp>
          <p:nvSpPr>
            <p:cNvPr id="11728" name="Google Shape;11728;p81"/>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9" name="Google Shape;11729;p81"/>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0" name="Google Shape;11730;p81"/>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1" name="Google Shape;11731;p81"/>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32" name="Google Shape;11732;p81"/>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33" name="Google Shape;11733;p81"/>
          <p:cNvGrpSpPr/>
          <p:nvPr/>
        </p:nvGrpSpPr>
        <p:grpSpPr>
          <a:xfrm>
            <a:off x="3042703" y="1348137"/>
            <a:ext cx="411535" cy="315587"/>
            <a:chOff x="3042703" y="1529137"/>
            <a:chExt cx="411535" cy="315587"/>
          </a:xfrm>
        </p:grpSpPr>
        <p:sp>
          <p:nvSpPr>
            <p:cNvPr id="11734" name="Google Shape;11734;p81"/>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5" name="Google Shape;11735;p81"/>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6" name="Google Shape;11736;p81"/>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7" name="Google Shape;11737;p81"/>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8" name="Google Shape;11738;p81"/>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9" name="Google Shape;11739;p81"/>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0" name="Google Shape;11740;p81"/>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1" name="Google Shape;11741;p81"/>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2" name="Google Shape;11742;p81"/>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3" name="Google Shape;11743;p81"/>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44" name="Google Shape;11744;p81"/>
          <p:cNvGrpSpPr/>
          <p:nvPr/>
        </p:nvGrpSpPr>
        <p:grpSpPr>
          <a:xfrm>
            <a:off x="2629289" y="1363682"/>
            <a:ext cx="350501" cy="284497"/>
            <a:chOff x="2629289" y="1544682"/>
            <a:chExt cx="350501" cy="284497"/>
          </a:xfrm>
        </p:grpSpPr>
        <p:sp>
          <p:nvSpPr>
            <p:cNvPr id="11745" name="Google Shape;11745;p81"/>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6" name="Google Shape;11746;p81"/>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7" name="Google Shape;11747;p81"/>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8" name="Google Shape;11748;p81"/>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9" name="Google Shape;11749;p81"/>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50" name="Google Shape;11750;p81"/>
          <p:cNvGrpSpPr/>
          <p:nvPr/>
        </p:nvGrpSpPr>
        <p:grpSpPr>
          <a:xfrm>
            <a:off x="5305077" y="1321633"/>
            <a:ext cx="367893" cy="365218"/>
            <a:chOff x="5305077" y="1502633"/>
            <a:chExt cx="367893" cy="365218"/>
          </a:xfrm>
        </p:grpSpPr>
        <p:sp>
          <p:nvSpPr>
            <p:cNvPr id="11751" name="Google Shape;11751;p81"/>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2" name="Google Shape;11752;p81"/>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53" name="Google Shape;11753;p81"/>
          <p:cNvGrpSpPr/>
          <p:nvPr/>
        </p:nvGrpSpPr>
        <p:grpSpPr>
          <a:xfrm>
            <a:off x="7100170" y="1319117"/>
            <a:ext cx="368308" cy="367033"/>
            <a:chOff x="7100170" y="1500117"/>
            <a:chExt cx="368308" cy="367033"/>
          </a:xfrm>
        </p:grpSpPr>
        <p:sp>
          <p:nvSpPr>
            <p:cNvPr id="11754" name="Google Shape;11754;p81"/>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5" name="Google Shape;11755;p81"/>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6" name="Google Shape;11756;p81"/>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7" name="Google Shape;11757;p81"/>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8" name="Google Shape;11758;p81"/>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9" name="Google Shape;11759;p81"/>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0" name="Google Shape;11760;p81"/>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1" name="Google Shape;11761;p81"/>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2" name="Google Shape;11762;p81"/>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3" name="Google Shape;11763;p81"/>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4" name="Google Shape;11764;p81"/>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5" name="Google Shape;11765;p81"/>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6" name="Google Shape;11766;p81"/>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67" name="Google Shape;11767;p81"/>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68" name="Google Shape;11768;p81"/>
          <p:cNvGrpSpPr/>
          <p:nvPr/>
        </p:nvGrpSpPr>
        <p:grpSpPr>
          <a:xfrm>
            <a:off x="6649231" y="1319021"/>
            <a:ext cx="390287" cy="367065"/>
            <a:chOff x="6649231" y="1500021"/>
            <a:chExt cx="390287" cy="367065"/>
          </a:xfrm>
        </p:grpSpPr>
        <p:sp>
          <p:nvSpPr>
            <p:cNvPr id="11769" name="Google Shape;11769;p81"/>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0" name="Google Shape;11770;p81"/>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1" name="Google Shape;11771;p81"/>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2" name="Google Shape;11772;p81"/>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3" name="Google Shape;11773;p81"/>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4" name="Google Shape;11774;p81"/>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5" name="Google Shape;11775;p81"/>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6" name="Google Shape;11776;p81"/>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7" name="Google Shape;11777;p81"/>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8" name="Google Shape;11778;p81"/>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9" name="Google Shape;11779;p81"/>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0" name="Google Shape;11780;p81"/>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81" name="Google Shape;11781;p81"/>
          <p:cNvGrpSpPr/>
          <p:nvPr/>
        </p:nvGrpSpPr>
        <p:grpSpPr>
          <a:xfrm>
            <a:off x="5746938" y="1362503"/>
            <a:ext cx="387261" cy="280356"/>
            <a:chOff x="5746938" y="1543503"/>
            <a:chExt cx="387261" cy="280356"/>
          </a:xfrm>
        </p:grpSpPr>
        <p:sp>
          <p:nvSpPr>
            <p:cNvPr id="11782" name="Google Shape;11782;p81"/>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3" name="Google Shape;11783;p81"/>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84" name="Google Shape;11784;p81"/>
          <p:cNvGrpSpPr/>
          <p:nvPr/>
        </p:nvGrpSpPr>
        <p:grpSpPr>
          <a:xfrm>
            <a:off x="6196730" y="1344346"/>
            <a:ext cx="369072" cy="317467"/>
            <a:chOff x="6196730" y="1525346"/>
            <a:chExt cx="369072" cy="317467"/>
          </a:xfrm>
        </p:grpSpPr>
        <p:sp>
          <p:nvSpPr>
            <p:cNvPr id="11785" name="Google Shape;11785;p81"/>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6" name="Google Shape;11786;p81"/>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7" name="Google Shape;11787;p81"/>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88" name="Google Shape;11788;p81"/>
          <p:cNvGrpSpPr/>
          <p:nvPr/>
        </p:nvGrpSpPr>
        <p:grpSpPr>
          <a:xfrm>
            <a:off x="4940592" y="1319690"/>
            <a:ext cx="246558" cy="367161"/>
            <a:chOff x="4940592" y="1500690"/>
            <a:chExt cx="246558" cy="367161"/>
          </a:xfrm>
        </p:grpSpPr>
        <p:sp>
          <p:nvSpPr>
            <p:cNvPr id="11789" name="Google Shape;11789;p81"/>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0" name="Google Shape;11790;p81"/>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1" name="Google Shape;11791;p81"/>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2" name="Google Shape;11792;p81"/>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93" name="Google Shape;11793;p81"/>
          <p:cNvGrpSpPr/>
          <p:nvPr/>
        </p:nvGrpSpPr>
        <p:grpSpPr>
          <a:xfrm>
            <a:off x="7964906" y="1318894"/>
            <a:ext cx="380858" cy="367575"/>
            <a:chOff x="7964906" y="1499894"/>
            <a:chExt cx="380858" cy="367575"/>
          </a:xfrm>
        </p:grpSpPr>
        <p:sp>
          <p:nvSpPr>
            <p:cNvPr id="11794" name="Google Shape;11794;p81"/>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5" name="Google Shape;11795;p81"/>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6" name="Google Shape;11796;p81"/>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797" name="Google Shape;11797;p81"/>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798" name="Google Shape;11798;p81"/>
          <p:cNvGrpSpPr/>
          <p:nvPr/>
        </p:nvGrpSpPr>
        <p:grpSpPr>
          <a:xfrm>
            <a:off x="8007400" y="2721278"/>
            <a:ext cx="285230" cy="355597"/>
            <a:chOff x="8007400" y="2902278"/>
            <a:chExt cx="285230" cy="355597"/>
          </a:xfrm>
        </p:grpSpPr>
        <p:sp>
          <p:nvSpPr>
            <p:cNvPr id="11799" name="Google Shape;11799;p81"/>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0" name="Google Shape;11800;p81"/>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01" name="Google Shape;11801;p81"/>
          <p:cNvGrpSpPr/>
          <p:nvPr/>
        </p:nvGrpSpPr>
        <p:grpSpPr>
          <a:xfrm>
            <a:off x="6219124" y="2721788"/>
            <a:ext cx="318231" cy="355470"/>
            <a:chOff x="6219124" y="2902788"/>
            <a:chExt cx="318231" cy="355470"/>
          </a:xfrm>
        </p:grpSpPr>
        <p:sp>
          <p:nvSpPr>
            <p:cNvPr id="11802" name="Google Shape;11802;p81"/>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3" name="Google Shape;11803;p81"/>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4" name="Google Shape;11804;p81"/>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05" name="Google Shape;11805;p81"/>
          <p:cNvGrpSpPr/>
          <p:nvPr/>
        </p:nvGrpSpPr>
        <p:grpSpPr>
          <a:xfrm>
            <a:off x="4969421" y="2721852"/>
            <a:ext cx="185109" cy="355406"/>
            <a:chOff x="4969421" y="2902852"/>
            <a:chExt cx="185109" cy="355406"/>
          </a:xfrm>
        </p:grpSpPr>
        <p:sp>
          <p:nvSpPr>
            <p:cNvPr id="11806" name="Google Shape;11806;p81"/>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7" name="Google Shape;11807;p81"/>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8" name="Google Shape;11808;p81"/>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9" name="Google Shape;11809;p81"/>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0" name="Google Shape;11810;p81"/>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1" name="Google Shape;11811;p81"/>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12" name="Google Shape;11812;p81"/>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3" name="Google Shape;11813;p81"/>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14" name="Google Shape;11814;p81"/>
          <p:cNvGrpSpPr/>
          <p:nvPr/>
        </p:nvGrpSpPr>
        <p:grpSpPr>
          <a:xfrm>
            <a:off x="6685259" y="2721852"/>
            <a:ext cx="311414" cy="355406"/>
            <a:chOff x="6685259" y="2902852"/>
            <a:chExt cx="311414" cy="355406"/>
          </a:xfrm>
        </p:grpSpPr>
        <p:sp>
          <p:nvSpPr>
            <p:cNvPr id="11815" name="Google Shape;11815;p81"/>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6" name="Google Shape;11816;p81"/>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7" name="Google Shape;11817;p81"/>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18" name="Google Shape;11818;p81"/>
          <p:cNvGrpSpPr/>
          <p:nvPr/>
        </p:nvGrpSpPr>
        <p:grpSpPr>
          <a:xfrm>
            <a:off x="5309250" y="2722170"/>
            <a:ext cx="359579" cy="355852"/>
            <a:chOff x="5309250" y="2903170"/>
            <a:chExt cx="359579" cy="355852"/>
          </a:xfrm>
        </p:grpSpPr>
        <p:sp>
          <p:nvSpPr>
            <p:cNvPr id="11819" name="Google Shape;11819;p81"/>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0" name="Google Shape;11820;p81"/>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1" name="Google Shape;11821;p81"/>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22" name="Google Shape;11822;p81"/>
          <p:cNvGrpSpPr/>
          <p:nvPr/>
        </p:nvGrpSpPr>
        <p:grpSpPr>
          <a:xfrm>
            <a:off x="2199565" y="2240172"/>
            <a:ext cx="312179" cy="353431"/>
            <a:chOff x="2199565" y="2421172"/>
            <a:chExt cx="312179" cy="353431"/>
          </a:xfrm>
        </p:grpSpPr>
        <p:sp>
          <p:nvSpPr>
            <p:cNvPr id="11823" name="Google Shape;11823;p81"/>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4" name="Google Shape;11824;p81"/>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25" name="Google Shape;11825;p81"/>
          <p:cNvGrpSpPr/>
          <p:nvPr/>
        </p:nvGrpSpPr>
        <p:grpSpPr>
          <a:xfrm>
            <a:off x="1750887" y="2244727"/>
            <a:ext cx="320143" cy="343269"/>
            <a:chOff x="1750887" y="2425727"/>
            <a:chExt cx="320143" cy="343269"/>
          </a:xfrm>
        </p:grpSpPr>
        <p:sp>
          <p:nvSpPr>
            <p:cNvPr id="11826" name="Google Shape;11826;p81"/>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7" name="Google Shape;11827;p81"/>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28" name="Google Shape;11828;p81"/>
          <p:cNvGrpSpPr/>
          <p:nvPr/>
        </p:nvGrpSpPr>
        <p:grpSpPr>
          <a:xfrm>
            <a:off x="1298037" y="2244727"/>
            <a:ext cx="338364" cy="342887"/>
            <a:chOff x="1298037" y="2425727"/>
            <a:chExt cx="338364" cy="342887"/>
          </a:xfrm>
        </p:grpSpPr>
        <p:sp>
          <p:nvSpPr>
            <p:cNvPr id="11829" name="Google Shape;11829;p81"/>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0" name="Google Shape;11830;p81"/>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1" name="Google Shape;11831;p81"/>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2" name="Google Shape;11832;p81"/>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33" name="Google Shape;11833;p81"/>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34" name="Google Shape;11834;p81"/>
          <p:cNvGrpSpPr/>
          <p:nvPr/>
        </p:nvGrpSpPr>
        <p:grpSpPr>
          <a:xfrm>
            <a:off x="3974207" y="2248009"/>
            <a:ext cx="320143" cy="338491"/>
            <a:chOff x="3974207" y="2429009"/>
            <a:chExt cx="320143" cy="338491"/>
          </a:xfrm>
        </p:grpSpPr>
        <p:sp>
          <p:nvSpPr>
            <p:cNvPr id="11835" name="Google Shape;11835;p81"/>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6" name="Google Shape;11836;p81"/>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37" name="Google Shape;11837;p81"/>
          <p:cNvGrpSpPr/>
          <p:nvPr/>
        </p:nvGrpSpPr>
        <p:grpSpPr>
          <a:xfrm>
            <a:off x="2623237" y="2250047"/>
            <a:ext cx="355024" cy="332630"/>
            <a:chOff x="2623237" y="2431047"/>
            <a:chExt cx="355024" cy="332630"/>
          </a:xfrm>
        </p:grpSpPr>
        <p:sp>
          <p:nvSpPr>
            <p:cNvPr id="11838" name="Google Shape;11838;p81"/>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9" name="Google Shape;11839;p81"/>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0" name="Google Shape;11840;p81"/>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1" name="Google Shape;11841;p81"/>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2" name="Google Shape;11842;p81"/>
          <p:cNvGrpSpPr/>
          <p:nvPr/>
        </p:nvGrpSpPr>
        <p:grpSpPr>
          <a:xfrm>
            <a:off x="6657194" y="2253073"/>
            <a:ext cx="375507" cy="367925"/>
            <a:chOff x="6657194" y="2434073"/>
            <a:chExt cx="375507" cy="367925"/>
          </a:xfrm>
        </p:grpSpPr>
        <p:sp>
          <p:nvSpPr>
            <p:cNvPr id="11843" name="Google Shape;11843;p81"/>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4" name="Google Shape;11844;p81"/>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5" name="Google Shape;11845;p81"/>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6" name="Google Shape;11846;p81"/>
          <p:cNvGrpSpPr/>
          <p:nvPr/>
        </p:nvGrpSpPr>
        <p:grpSpPr>
          <a:xfrm>
            <a:off x="7101317" y="2260655"/>
            <a:ext cx="367925" cy="352380"/>
            <a:chOff x="7101317" y="2441655"/>
            <a:chExt cx="367925" cy="352380"/>
          </a:xfrm>
        </p:grpSpPr>
        <p:sp>
          <p:nvSpPr>
            <p:cNvPr id="11847" name="Google Shape;11847;p81"/>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8" name="Google Shape;11848;p81"/>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49" name="Google Shape;11849;p81"/>
          <p:cNvGrpSpPr/>
          <p:nvPr/>
        </p:nvGrpSpPr>
        <p:grpSpPr>
          <a:xfrm>
            <a:off x="5756399" y="2253456"/>
            <a:ext cx="367925" cy="367161"/>
            <a:chOff x="5756399" y="2434456"/>
            <a:chExt cx="367925" cy="367161"/>
          </a:xfrm>
        </p:grpSpPr>
        <p:sp>
          <p:nvSpPr>
            <p:cNvPr id="11850" name="Google Shape;11850;p81"/>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1" name="Google Shape;11851;p81"/>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2" name="Google Shape;11852;p81"/>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3" name="Google Shape;11853;p81"/>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4" name="Google Shape;11854;p81"/>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5" name="Google Shape;11855;p81"/>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6" name="Google Shape;11856;p81"/>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57" name="Google Shape;11857;p81"/>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8" name="Google Shape;11858;p81"/>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859" name="Google Shape;11859;p81"/>
          <p:cNvGrpSpPr/>
          <p:nvPr/>
        </p:nvGrpSpPr>
        <p:grpSpPr>
          <a:xfrm>
            <a:off x="7964906" y="2253073"/>
            <a:ext cx="373627" cy="367925"/>
            <a:chOff x="7964906" y="2434073"/>
            <a:chExt cx="373627" cy="367925"/>
          </a:xfrm>
        </p:grpSpPr>
        <p:sp>
          <p:nvSpPr>
            <p:cNvPr id="11860" name="Google Shape;11860;p81"/>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1" name="Google Shape;11861;p81"/>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62" name="Google Shape;11862;p81"/>
          <p:cNvGrpSpPr/>
          <p:nvPr/>
        </p:nvGrpSpPr>
        <p:grpSpPr>
          <a:xfrm>
            <a:off x="6194086" y="2256737"/>
            <a:ext cx="369837" cy="360471"/>
            <a:chOff x="6194086" y="2437737"/>
            <a:chExt cx="369837" cy="360471"/>
          </a:xfrm>
        </p:grpSpPr>
        <p:sp>
          <p:nvSpPr>
            <p:cNvPr id="11863" name="Google Shape;11863;p81"/>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4" name="Google Shape;11864;p81"/>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865" name="Google Shape;11865;p81"/>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Educational Icons</a:t>
            </a:r>
            <a:endParaRPr sz="2400">
              <a:solidFill>
                <a:srgbClr val="FFFFFF"/>
              </a:solidFill>
            </a:endParaRPr>
          </a:p>
        </p:txBody>
      </p:sp>
      <p:sp>
        <p:nvSpPr>
          <p:cNvPr id="11866" name="Google Shape;11866;p81"/>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1870" name="Shape 11870"/>
        <p:cNvGrpSpPr/>
        <p:nvPr/>
      </p:nvGrpSpPr>
      <p:grpSpPr>
        <a:xfrm>
          <a:off x="0" y="0"/>
          <a:ext cx="0" cy="0"/>
          <a:chOff x="0" y="0"/>
          <a:chExt cx="0" cy="0"/>
        </a:xfrm>
      </p:grpSpPr>
      <p:grpSp>
        <p:nvGrpSpPr>
          <p:cNvPr id="11871" name="Google Shape;11871;p82"/>
          <p:cNvGrpSpPr/>
          <p:nvPr/>
        </p:nvGrpSpPr>
        <p:grpSpPr>
          <a:xfrm>
            <a:off x="3122257" y="1334344"/>
            <a:ext cx="294850" cy="349434"/>
            <a:chOff x="3122257" y="1508594"/>
            <a:chExt cx="294850" cy="349434"/>
          </a:xfrm>
        </p:grpSpPr>
        <p:sp>
          <p:nvSpPr>
            <p:cNvPr id="11872" name="Google Shape;11872;p82"/>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3" name="Google Shape;11873;p82"/>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4" name="Google Shape;11874;p82"/>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5" name="Google Shape;11875;p82"/>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6" name="Google Shape;11876;p82"/>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77" name="Google Shape;11877;p82"/>
          <p:cNvGrpSpPr/>
          <p:nvPr/>
        </p:nvGrpSpPr>
        <p:grpSpPr>
          <a:xfrm>
            <a:off x="910723" y="1333962"/>
            <a:ext cx="251660" cy="350166"/>
            <a:chOff x="910723" y="1508212"/>
            <a:chExt cx="251660" cy="350166"/>
          </a:xfrm>
        </p:grpSpPr>
        <p:sp>
          <p:nvSpPr>
            <p:cNvPr id="11878" name="Google Shape;11878;p82"/>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9" name="Google Shape;11879;p82"/>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0" name="Google Shape;11880;p82"/>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1" name="Google Shape;11881;p82"/>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2" name="Google Shape;11882;p82"/>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3" name="Google Shape;11883;p82"/>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4" name="Google Shape;11884;p82"/>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5" name="Google Shape;11885;p82"/>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6" name="Google Shape;11886;p82"/>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7" name="Google Shape;11887;p82"/>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8" name="Google Shape;11888;p82"/>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9" name="Google Shape;11889;p82"/>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0" name="Google Shape;11890;p82"/>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1" name="Google Shape;11891;p82"/>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2" name="Google Shape;11892;p82"/>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3" name="Google Shape;11893;p82"/>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4" name="Google Shape;11894;p82"/>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95" name="Google Shape;11895;p82"/>
          <p:cNvGrpSpPr/>
          <p:nvPr/>
        </p:nvGrpSpPr>
        <p:grpSpPr>
          <a:xfrm>
            <a:off x="1308631" y="1333580"/>
            <a:ext cx="350166" cy="350198"/>
            <a:chOff x="1308631" y="1507830"/>
            <a:chExt cx="350166" cy="350198"/>
          </a:xfrm>
        </p:grpSpPr>
        <p:sp>
          <p:nvSpPr>
            <p:cNvPr id="11896" name="Google Shape;11896;p82"/>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7" name="Google Shape;11897;p82"/>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8" name="Google Shape;11898;p82"/>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9" name="Google Shape;11899;p82"/>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00" name="Google Shape;11900;p82"/>
          <p:cNvGrpSpPr/>
          <p:nvPr/>
        </p:nvGrpSpPr>
        <p:grpSpPr>
          <a:xfrm>
            <a:off x="1756921" y="1335489"/>
            <a:ext cx="345997" cy="345997"/>
            <a:chOff x="1756921" y="1509739"/>
            <a:chExt cx="345997" cy="345997"/>
          </a:xfrm>
        </p:grpSpPr>
        <p:sp>
          <p:nvSpPr>
            <p:cNvPr id="11901" name="Google Shape;11901;p82"/>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2" name="Google Shape;11902;p82"/>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3" name="Google Shape;11903;p82"/>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4" name="Google Shape;11904;p82"/>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5" name="Google Shape;11905;p82"/>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6" name="Google Shape;11906;p82"/>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7" name="Google Shape;11907;p82"/>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8" name="Google Shape;11908;p82"/>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9" name="Google Shape;11909;p82"/>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0" name="Google Shape;11910;p82"/>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1" name="Google Shape;11911;p82"/>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2" name="Google Shape;11912;p82"/>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3" name="Google Shape;11913;p82"/>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4" name="Google Shape;11914;p82"/>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5" name="Google Shape;11915;p82"/>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6" name="Google Shape;11916;p82"/>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7" name="Google Shape;11917;p82"/>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18" name="Google Shape;11918;p82"/>
          <p:cNvGrpSpPr/>
          <p:nvPr/>
        </p:nvGrpSpPr>
        <p:grpSpPr>
          <a:xfrm>
            <a:off x="2216956" y="1336253"/>
            <a:ext cx="318721" cy="345615"/>
            <a:chOff x="2216956" y="1510503"/>
            <a:chExt cx="318721" cy="345615"/>
          </a:xfrm>
        </p:grpSpPr>
        <p:sp>
          <p:nvSpPr>
            <p:cNvPr id="11919" name="Google Shape;11919;p82"/>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0" name="Google Shape;11920;p82"/>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1" name="Google Shape;11921;p82"/>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2" name="Google Shape;11922;p82"/>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3" name="Google Shape;11923;p82"/>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24" name="Google Shape;11924;p82"/>
          <p:cNvGrpSpPr/>
          <p:nvPr/>
        </p:nvGrpSpPr>
        <p:grpSpPr>
          <a:xfrm>
            <a:off x="3988156" y="1394211"/>
            <a:ext cx="349052" cy="230049"/>
            <a:chOff x="3988156" y="1568461"/>
            <a:chExt cx="349052" cy="230049"/>
          </a:xfrm>
        </p:grpSpPr>
        <p:sp>
          <p:nvSpPr>
            <p:cNvPr id="11925" name="Google Shape;11925;p82"/>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6" name="Google Shape;11926;p82"/>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7" name="Google Shape;11927;p82"/>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8" name="Google Shape;11928;p82"/>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9" name="Google Shape;11929;p82"/>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0" name="Google Shape;11930;p82"/>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1" name="Google Shape;11931;p82"/>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32" name="Google Shape;11932;p82"/>
          <p:cNvGrpSpPr/>
          <p:nvPr/>
        </p:nvGrpSpPr>
        <p:grpSpPr>
          <a:xfrm>
            <a:off x="2633037" y="1325623"/>
            <a:ext cx="379002" cy="366112"/>
            <a:chOff x="2633037" y="1499873"/>
            <a:chExt cx="379002" cy="366112"/>
          </a:xfrm>
        </p:grpSpPr>
        <p:sp>
          <p:nvSpPr>
            <p:cNvPr id="11933" name="Google Shape;11933;p82"/>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4" name="Google Shape;11934;p82"/>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5" name="Google Shape;11935;p82"/>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6" name="Google Shape;11936;p82"/>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7" name="Google Shape;11937;p82"/>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8" name="Google Shape;11938;p82"/>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39" name="Google Shape;11939;p82"/>
          <p:cNvGrpSpPr/>
          <p:nvPr/>
        </p:nvGrpSpPr>
        <p:grpSpPr>
          <a:xfrm>
            <a:off x="6675256" y="1341919"/>
            <a:ext cx="327823" cy="357009"/>
            <a:chOff x="6675256" y="1516169"/>
            <a:chExt cx="327823" cy="357009"/>
          </a:xfrm>
        </p:grpSpPr>
        <p:sp>
          <p:nvSpPr>
            <p:cNvPr id="11940" name="Google Shape;11940;p82"/>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1" name="Google Shape;11941;p82"/>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2" name="Google Shape;11942;p82"/>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3" name="Google Shape;11943;p82"/>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4" name="Google Shape;11944;p82"/>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5" name="Google Shape;11945;p82"/>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6" name="Google Shape;11946;p82"/>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7" name="Google Shape;11947;p82"/>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8" name="Google Shape;11948;p82"/>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49" name="Google Shape;11949;p82"/>
          <p:cNvGrpSpPr/>
          <p:nvPr/>
        </p:nvGrpSpPr>
        <p:grpSpPr>
          <a:xfrm>
            <a:off x="8020159" y="1342301"/>
            <a:ext cx="300897" cy="356627"/>
            <a:chOff x="8020159" y="1516551"/>
            <a:chExt cx="300897" cy="356627"/>
          </a:xfrm>
        </p:grpSpPr>
        <p:sp>
          <p:nvSpPr>
            <p:cNvPr id="11950" name="Google Shape;11950;p82"/>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1" name="Google Shape;11951;p82"/>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2" name="Google Shape;11952;p82"/>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3" name="Google Shape;11953;p82"/>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4" name="Google Shape;11954;p82"/>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55" name="Google Shape;11955;p82"/>
          <p:cNvGrpSpPr/>
          <p:nvPr/>
        </p:nvGrpSpPr>
        <p:grpSpPr>
          <a:xfrm>
            <a:off x="5377363" y="1341919"/>
            <a:ext cx="257357" cy="356627"/>
            <a:chOff x="5377363" y="1516169"/>
            <a:chExt cx="257357" cy="356627"/>
          </a:xfrm>
        </p:grpSpPr>
        <p:sp>
          <p:nvSpPr>
            <p:cNvPr id="11956" name="Google Shape;11956;p82"/>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7" name="Google Shape;11957;p82"/>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8" name="Google Shape;11958;p82"/>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9" name="Google Shape;11959;p82"/>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0" name="Google Shape;11960;p82"/>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1" name="Google Shape;11961;p82"/>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2" name="Google Shape;11962;p82"/>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3" name="Google Shape;11963;p82"/>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4" name="Google Shape;11964;p82"/>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5" name="Google Shape;11965;p82"/>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6" name="Google Shape;11966;p82"/>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7" name="Google Shape;11967;p82"/>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8" name="Google Shape;11968;p82"/>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9" name="Google Shape;11969;p82"/>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0" name="Google Shape;11970;p82"/>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1" name="Google Shape;11971;p82"/>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2" name="Google Shape;11972;p82"/>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73" name="Google Shape;11973;p82"/>
          <p:cNvGrpSpPr/>
          <p:nvPr/>
        </p:nvGrpSpPr>
        <p:grpSpPr>
          <a:xfrm>
            <a:off x="4880567" y="1361620"/>
            <a:ext cx="356245" cy="317607"/>
            <a:chOff x="4880567" y="1535870"/>
            <a:chExt cx="356245" cy="317607"/>
          </a:xfrm>
        </p:grpSpPr>
        <p:sp>
          <p:nvSpPr>
            <p:cNvPr id="11974" name="Google Shape;11974;p82"/>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5" name="Google Shape;11975;p82"/>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6" name="Google Shape;11976;p82"/>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7" name="Google Shape;11977;p82"/>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8" name="Google Shape;11978;p82"/>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79" name="Google Shape;11979;p82"/>
          <p:cNvGrpSpPr/>
          <p:nvPr/>
        </p:nvGrpSpPr>
        <p:grpSpPr>
          <a:xfrm>
            <a:off x="5771483" y="1341537"/>
            <a:ext cx="357359" cy="357391"/>
            <a:chOff x="5771483" y="1515787"/>
            <a:chExt cx="357359" cy="357391"/>
          </a:xfrm>
        </p:grpSpPr>
        <p:sp>
          <p:nvSpPr>
            <p:cNvPr id="11980" name="Google Shape;11980;p82"/>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1" name="Google Shape;11981;p82"/>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2" name="Google Shape;11982;p82"/>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3" name="Google Shape;11983;p82"/>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84" name="Google Shape;11984;p82"/>
          <p:cNvGrpSpPr/>
          <p:nvPr/>
        </p:nvGrpSpPr>
        <p:grpSpPr>
          <a:xfrm>
            <a:off x="7121669" y="1359360"/>
            <a:ext cx="321362" cy="321362"/>
            <a:chOff x="7121669" y="1533610"/>
            <a:chExt cx="321362" cy="321362"/>
          </a:xfrm>
        </p:grpSpPr>
        <p:sp>
          <p:nvSpPr>
            <p:cNvPr id="11985" name="Google Shape;11985;p82"/>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6" name="Google Shape;11986;p82"/>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7" name="Google Shape;11987;p82"/>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8" name="Google Shape;11988;p82"/>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89" name="Google Shape;11989;p82"/>
          <p:cNvGrpSpPr/>
          <p:nvPr/>
        </p:nvGrpSpPr>
        <p:grpSpPr>
          <a:xfrm>
            <a:off x="7562766" y="1340614"/>
            <a:ext cx="327059" cy="360192"/>
            <a:chOff x="7562766" y="1514864"/>
            <a:chExt cx="327059" cy="360192"/>
          </a:xfrm>
        </p:grpSpPr>
        <p:sp>
          <p:nvSpPr>
            <p:cNvPr id="11990" name="Google Shape;11990;p82"/>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1" name="Google Shape;11991;p82"/>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2" name="Google Shape;11992;p82"/>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3" name="Google Shape;11993;p82"/>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994" name="Google Shape;11994;p82"/>
          <p:cNvGrpSpPr/>
          <p:nvPr/>
        </p:nvGrpSpPr>
        <p:grpSpPr>
          <a:xfrm>
            <a:off x="6221229" y="1324423"/>
            <a:ext cx="361636" cy="362183"/>
            <a:chOff x="6259175" y="1559008"/>
            <a:chExt cx="271743" cy="272093"/>
          </a:xfrm>
        </p:grpSpPr>
        <p:sp>
          <p:nvSpPr>
            <p:cNvPr id="11995" name="Google Shape;11995;p82"/>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6" name="Google Shape;11996;p82"/>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7" name="Google Shape;11997;p82"/>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8" name="Google Shape;11998;p82"/>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9" name="Google Shape;11999;p82"/>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0" name="Google Shape;12000;p82"/>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1" name="Google Shape;12001;p82"/>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2" name="Google Shape;12002;p82"/>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3" name="Google Shape;12003;p82"/>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4" name="Google Shape;12004;p82"/>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5" name="Google Shape;12005;p82"/>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6" name="Google Shape;12006;p82"/>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7" name="Google Shape;12007;p82"/>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8" name="Google Shape;12008;p82"/>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9" name="Google Shape;12009;p82"/>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0" name="Google Shape;12010;p82"/>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1" name="Google Shape;12011;p82"/>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12" name="Google Shape;12012;p82"/>
          <p:cNvGrpSpPr/>
          <p:nvPr/>
        </p:nvGrpSpPr>
        <p:grpSpPr>
          <a:xfrm>
            <a:off x="6671087" y="1835054"/>
            <a:ext cx="332757" cy="281833"/>
            <a:chOff x="6671087" y="2009304"/>
            <a:chExt cx="332757" cy="281833"/>
          </a:xfrm>
        </p:grpSpPr>
        <p:sp>
          <p:nvSpPr>
            <p:cNvPr id="12013" name="Google Shape;12013;p82"/>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4" name="Google Shape;12014;p82"/>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015" name="Google Shape;12015;p82"/>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016" name="Google Shape;12016;p82"/>
          <p:cNvGrpSpPr/>
          <p:nvPr/>
        </p:nvGrpSpPr>
        <p:grpSpPr>
          <a:xfrm>
            <a:off x="2201806" y="1802335"/>
            <a:ext cx="349784" cy="349434"/>
            <a:chOff x="2201806" y="1976585"/>
            <a:chExt cx="349784" cy="349434"/>
          </a:xfrm>
        </p:grpSpPr>
        <p:sp>
          <p:nvSpPr>
            <p:cNvPr id="12017" name="Google Shape;12017;p82"/>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8" name="Google Shape;12018;p82"/>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9" name="Google Shape;12019;p82"/>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0" name="Google Shape;12020;p82"/>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21" name="Google Shape;12021;p82"/>
          <p:cNvGrpSpPr/>
          <p:nvPr/>
        </p:nvGrpSpPr>
        <p:grpSpPr>
          <a:xfrm>
            <a:off x="3094217" y="1802335"/>
            <a:ext cx="350198" cy="350548"/>
            <a:chOff x="3094217" y="1976585"/>
            <a:chExt cx="350198" cy="350548"/>
          </a:xfrm>
        </p:grpSpPr>
        <p:sp>
          <p:nvSpPr>
            <p:cNvPr id="12022" name="Google Shape;12022;p82"/>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3" name="Google Shape;12023;p82"/>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4" name="Google Shape;12024;p82"/>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5" name="Google Shape;12025;p82"/>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6" name="Google Shape;12026;p82"/>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7" name="Google Shape;12027;p82"/>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8" name="Google Shape;12028;p82"/>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9" name="Google Shape;12029;p82"/>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0" name="Google Shape;12030;p82"/>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1" name="Google Shape;12031;p82"/>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2" name="Google Shape;12032;p82"/>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3" name="Google Shape;12033;p82"/>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4" name="Google Shape;12034;p82"/>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035" name="Google Shape;12035;p82"/>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036" name="Google Shape;12036;p82"/>
          <p:cNvGrpSpPr/>
          <p:nvPr/>
        </p:nvGrpSpPr>
        <p:grpSpPr>
          <a:xfrm>
            <a:off x="3979435" y="1802335"/>
            <a:ext cx="345265" cy="349848"/>
            <a:chOff x="3979435" y="1976585"/>
            <a:chExt cx="345265" cy="349848"/>
          </a:xfrm>
        </p:grpSpPr>
        <p:sp>
          <p:nvSpPr>
            <p:cNvPr id="12037" name="Google Shape;12037;p82"/>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8" name="Google Shape;12038;p82"/>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9" name="Google Shape;12039;p82"/>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0" name="Google Shape;12040;p82"/>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1" name="Google Shape;12041;p82"/>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2" name="Google Shape;12042;p82"/>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3" name="Google Shape;12043;p82"/>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4" name="Google Shape;12044;p82"/>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5" name="Google Shape;12045;p82"/>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6" name="Google Shape;12046;p82"/>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7" name="Google Shape;12047;p82"/>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8" name="Google Shape;12048;p82"/>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9" name="Google Shape;12049;p82"/>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0" name="Google Shape;12050;p82"/>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1" name="Google Shape;12051;p82"/>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2" name="Google Shape;12052;p82"/>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3" name="Google Shape;12053;p82"/>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54" name="Google Shape;12054;p82"/>
          <p:cNvGrpSpPr/>
          <p:nvPr/>
        </p:nvGrpSpPr>
        <p:grpSpPr>
          <a:xfrm>
            <a:off x="3541011" y="1334344"/>
            <a:ext cx="350166" cy="349434"/>
            <a:chOff x="3541011" y="1508594"/>
            <a:chExt cx="350166" cy="349434"/>
          </a:xfrm>
        </p:grpSpPr>
        <p:sp>
          <p:nvSpPr>
            <p:cNvPr id="12055" name="Google Shape;12055;p82"/>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6" name="Google Shape;12056;p82"/>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7" name="Google Shape;12057;p82"/>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8" name="Google Shape;12058;p82"/>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9" name="Google Shape;12059;p82"/>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0" name="Google Shape;12060;p82"/>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1" name="Google Shape;12061;p82"/>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2" name="Google Shape;12062;p82"/>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3" name="Google Shape;12063;p82"/>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4" name="Google Shape;12064;p82"/>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5" name="Google Shape;12065;p82"/>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6" name="Google Shape;12066;p82"/>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7" name="Google Shape;12067;p82"/>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68" name="Google Shape;12068;p82"/>
          <p:cNvGrpSpPr/>
          <p:nvPr/>
        </p:nvGrpSpPr>
        <p:grpSpPr>
          <a:xfrm>
            <a:off x="3576626" y="1801571"/>
            <a:ext cx="284251" cy="351694"/>
            <a:chOff x="3576626" y="1975821"/>
            <a:chExt cx="284251" cy="351694"/>
          </a:xfrm>
        </p:grpSpPr>
        <p:sp>
          <p:nvSpPr>
            <p:cNvPr id="12069" name="Google Shape;12069;p82"/>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0" name="Google Shape;12070;p82"/>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1" name="Google Shape;12071;p82"/>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72" name="Google Shape;12072;p82"/>
          <p:cNvGrpSpPr/>
          <p:nvPr/>
        </p:nvGrpSpPr>
        <p:grpSpPr>
          <a:xfrm>
            <a:off x="2722090" y="2715912"/>
            <a:ext cx="238770" cy="371841"/>
            <a:chOff x="2722090" y="2890162"/>
            <a:chExt cx="238770" cy="371841"/>
          </a:xfrm>
        </p:grpSpPr>
        <p:sp>
          <p:nvSpPr>
            <p:cNvPr id="12073" name="Google Shape;12073;p82"/>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4" name="Google Shape;12074;p82"/>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5" name="Google Shape;12075;p82"/>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076" name="Google Shape;12076;p82"/>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077" name="Google Shape;12077;p82"/>
          <p:cNvGrpSpPr/>
          <p:nvPr/>
        </p:nvGrpSpPr>
        <p:grpSpPr>
          <a:xfrm>
            <a:off x="6216367" y="1795906"/>
            <a:ext cx="361147" cy="361147"/>
            <a:chOff x="6216367" y="1970156"/>
            <a:chExt cx="361147" cy="361147"/>
          </a:xfrm>
        </p:grpSpPr>
        <p:sp>
          <p:nvSpPr>
            <p:cNvPr id="12078" name="Google Shape;12078;p82"/>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9" name="Google Shape;12079;p82"/>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0" name="Google Shape;12080;p82"/>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1" name="Google Shape;12081;p82"/>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82" name="Google Shape;12082;p82"/>
          <p:cNvGrpSpPr/>
          <p:nvPr/>
        </p:nvGrpSpPr>
        <p:grpSpPr>
          <a:xfrm>
            <a:off x="1289311" y="2751972"/>
            <a:ext cx="408156" cy="299783"/>
            <a:chOff x="1289311" y="2926222"/>
            <a:chExt cx="408156" cy="299783"/>
          </a:xfrm>
        </p:grpSpPr>
        <p:sp>
          <p:nvSpPr>
            <p:cNvPr id="12083" name="Google Shape;12083;p82"/>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4" name="Google Shape;12084;p82"/>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85" name="Google Shape;12085;p82"/>
          <p:cNvGrpSpPr/>
          <p:nvPr/>
        </p:nvGrpSpPr>
        <p:grpSpPr>
          <a:xfrm>
            <a:off x="7978465" y="1795142"/>
            <a:ext cx="361147" cy="360797"/>
            <a:chOff x="7978465" y="1969392"/>
            <a:chExt cx="361147" cy="360797"/>
          </a:xfrm>
        </p:grpSpPr>
        <p:sp>
          <p:nvSpPr>
            <p:cNvPr id="12086" name="Google Shape;12086;p82"/>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7" name="Google Shape;12087;p82"/>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8" name="Google Shape;12088;p82"/>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9" name="Google Shape;12089;p82"/>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0" name="Google Shape;12090;p82"/>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1" name="Google Shape;12091;p82"/>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2" name="Google Shape;12092;p82"/>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3" name="Google Shape;12093;p82"/>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4" name="Google Shape;12094;p82"/>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095" name="Google Shape;12095;p82"/>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096" name="Google Shape;12096;p82"/>
          <p:cNvGrpSpPr/>
          <p:nvPr/>
        </p:nvGrpSpPr>
        <p:grpSpPr>
          <a:xfrm>
            <a:off x="854261" y="2734563"/>
            <a:ext cx="377474" cy="335748"/>
            <a:chOff x="854261" y="2908813"/>
            <a:chExt cx="377474" cy="335748"/>
          </a:xfrm>
        </p:grpSpPr>
        <p:sp>
          <p:nvSpPr>
            <p:cNvPr id="12097" name="Google Shape;12097;p82"/>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8" name="Google Shape;12098;p82"/>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9" name="Google Shape;12099;p82"/>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0" name="Google Shape;12100;p82"/>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1" name="Google Shape;12101;p82"/>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02" name="Google Shape;12102;p82"/>
          <p:cNvGrpSpPr/>
          <p:nvPr/>
        </p:nvGrpSpPr>
        <p:grpSpPr>
          <a:xfrm>
            <a:off x="1749728" y="2720527"/>
            <a:ext cx="386927" cy="363438"/>
            <a:chOff x="1749728" y="2894777"/>
            <a:chExt cx="386927" cy="363438"/>
          </a:xfrm>
        </p:grpSpPr>
        <p:sp>
          <p:nvSpPr>
            <p:cNvPr id="12103" name="Google Shape;12103;p82"/>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4" name="Google Shape;12104;p82"/>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5" name="Google Shape;12105;p82"/>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6" name="Google Shape;12106;p82"/>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7" name="Google Shape;12107;p82"/>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8" name="Google Shape;12108;p82"/>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9" name="Google Shape;12109;p82"/>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10" name="Google Shape;12110;p82"/>
          <p:cNvGrpSpPr/>
          <p:nvPr/>
        </p:nvGrpSpPr>
        <p:grpSpPr>
          <a:xfrm>
            <a:off x="7098912" y="1795142"/>
            <a:ext cx="359651" cy="361560"/>
            <a:chOff x="7098912" y="1969392"/>
            <a:chExt cx="359651" cy="361560"/>
          </a:xfrm>
        </p:grpSpPr>
        <p:sp>
          <p:nvSpPr>
            <p:cNvPr id="12111" name="Google Shape;12111;p82"/>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2" name="Google Shape;12112;p82"/>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3" name="Google Shape;12113;p82"/>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4" name="Google Shape;12114;p82"/>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5" name="Google Shape;12115;p82"/>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6" name="Google Shape;12116;p82"/>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7" name="Google Shape;12117;p82"/>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8" name="Google Shape;12118;p82"/>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9" name="Google Shape;12119;p82"/>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0" name="Google Shape;12120;p82"/>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1" name="Google Shape;12121;p82"/>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2" name="Google Shape;12122;p82"/>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3" name="Google Shape;12123;p82"/>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124" name="Google Shape;12124;p82"/>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125" name="Google Shape;12125;p82"/>
          <p:cNvGrpSpPr/>
          <p:nvPr/>
        </p:nvGrpSpPr>
        <p:grpSpPr>
          <a:xfrm>
            <a:off x="5352728" y="1815989"/>
            <a:ext cx="327091" cy="322508"/>
            <a:chOff x="5352728" y="1990239"/>
            <a:chExt cx="327091" cy="322508"/>
          </a:xfrm>
        </p:grpSpPr>
        <p:sp>
          <p:nvSpPr>
            <p:cNvPr id="12126" name="Google Shape;12126;p82"/>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7" name="Google Shape;12127;p82"/>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8" name="Google Shape;12128;p82"/>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29" name="Google Shape;12129;p82"/>
          <p:cNvGrpSpPr/>
          <p:nvPr/>
        </p:nvGrpSpPr>
        <p:grpSpPr>
          <a:xfrm>
            <a:off x="7538896" y="1795906"/>
            <a:ext cx="361147" cy="361529"/>
            <a:chOff x="7538896" y="1970156"/>
            <a:chExt cx="361147" cy="361529"/>
          </a:xfrm>
        </p:grpSpPr>
        <p:sp>
          <p:nvSpPr>
            <p:cNvPr id="12130" name="Google Shape;12130;p82"/>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1" name="Google Shape;12131;p82"/>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2" name="Google Shape;12132;p82"/>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3" name="Google Shape;12133;p82"/>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4" name="Google Shape;12134;p82"/>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5" name="Google Shape;12135;p82"/>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36" name="Google Shape;12136;p82"/>
          <p:cNvGrpSpPr/>
          <p:nvPr/>
        </p:nvGrpSpPr>
        <p:grpSpPr>
          <a:xfrm>
            <a:off x="4896099" y="1796670"/>
            <a:ext cx="358155" cy="358123"/>
            <a:chOff x="4896099" y="1970920"/>
            <a:chExt cx="358155" cy="358123"/>
          </a:xfrm>
        </p:grpSpPr>
        <p:sp>
          <p:nvSpPr>
            <p:cNvPr id="12137" name="Google Shape;12137;p82"/>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8" name="Google Shape;12138;p82"/>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9" name="Google Shape;12139;p82"/>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40" name="Google Shape;12140;p82"/>
          <p:cNvGrpSpPr/>
          <p:nvPr/>
        </p:nvGrpSpPr>
        <p:grpSpPr>
          <a:xfrm>
            <a:off x="4048787" y="2802769"/>
            <a:ext cx="283488" cy="198604"/>
            <a:chOff x="4048787" y="2977019"/>
            <a:chExt cx="283488" cy="198604"/>
          </a:xfrm>
        </p:grpSpPr>
        <p:sp>
          <p:nvSpPr>
            <p:cNvPr id="12141" name="Google Shape;12141;p82"/>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2" name="Google Shape;12142;p82"/>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3" name="Google Shape;12143;p82"/>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4" name="Google Shape;12144;p82"/>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5" name="Google Shape;12145;p82"/>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6" name="Google Shape;12146;p82"/>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47" name="Google Shape;12147;p82"/>
          <p:cNvGrpSpPr/>
          <p:nvPr/>
        </p:nvGrpSpPr>
        <p:grpSpPr>
          <a:xfrm>
            <a:off x="4054103" y="2255941"/>
            <a:ext cx="218687" cy="349052"/>
            <a:chOff x="4054103" y="2430191"/>
            <a:chExt cx="218687" cy="349052"/>
          </a:xfrm>
        </p:grpSpPr>
        <p:sp>
          <p:nvSpPr>
            <p:cNvPr id="12148" name="Google Shape;12148;p82"/>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9" name="Google Shape;12149;p82"/>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50" name="Google Shape;12150;p82"/>
          <p:cNvGrpSpPr/>
          <p:nvPr/>
        </p:nvGrpSpPr>
        <p:grpSpPr>
          <a:xfrm>
            <a:off x="2185128" y="2253299"/>
            <a:ext cx="382758" cy="356595"/>
            <a:chOff x="2185128" y="2427549"/>
            <a:chExt cx="382758" cy="356595"/>
          </a:xfrm>
        </p:grpSpPr>
        <p:sp>
          <p:nvSpPr>
            <p:cNvPr id="12151" name="Google Shape;12151;p82"/>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2" name="Google Shape;12152;p82"/>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3" name="Google Shape;12153;p82"/>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4" name="Google Shape;12154;p82"/>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55" name="Google Shape;12155;p82"/>
          <p:cNvGrpSpPr/>
          <p:nvPr/>
        </p:nvGrpSpPr>
        <p:grpSpPr>
          <a:xfrm>
            <a:off x="2656907" y="2265043"/>
            <a:ext cx="332757" cy="332343"/>
            <a:chOff x="2656907" y="2439293"/>
            <a:chExt cx="332757" cy="332343"/>
          </a:xfrm>
        </p:grpSpPr>
        <p:sp>
          <p:nvSpPr>
            <p:cNvPr id="12156" name="Google Shape;12156;p82"/>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7" name="Google Shape;12157;p82"/>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8" name="Google Shape;12158;p82"/>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9" name="Google Shape;12159;p82"/>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0" name="Google Shape;12160;p82"/>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1" name="Google Shape;12161;p82"/>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2" name="Google Shape;12162;p82"/>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63" name="Google Shape;12163;p82"/>
          <p:cNvGrpSpPr/>
          <p:nvPr/>
        </p:nvGrpSpPr>
        <p:grpSpPr>
          <a:xfrm>
            <a:off x="1731523" y="2248366"/>
            <a:ext cx="399435" cy="365698"/>
            <a:chOff x="1731523" y="2422616"/>
            <a:chExt cx="399435" cy="365698"/>
          </a:xfrm>
        </p:grpSpPr>
        <p:sp>
          <p:nvSpPr>
            <p:cNvPr id="12164" name="Google Shape;12164;p82"/>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5" name="Google Shape;12165;p82"/>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6" name="Google Shape;12166;p82"/>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67" name="Google Shape;12167;p82"/>
          <p:cNvGrpSpPr/>
          <p:nvPr/>
        </p:nvGrpSpPr>
        <p:grpSpPr>
          <a:xfrm>
            <a:off x="3097241" y="2259314"/>
            <a:ext cx="344883" cy="343387"/>
            <a:chOff x="3097241" y="2433564"/>
            <a:chExt cx="344883" cy="343387"/>
          </a:xfrm>
        </p:grpSpPr>
        <p:sp>
          <p:nvSpPr>
            <p:cNvPr id="12168" name="Google Shape;12168;p82"/>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9" name="Google Shape;12169;p82"/>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0" name="Google Shape;12170;p82"/>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1" name="Google Shape;12171;p82"/>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2" name="Google Shape;12172;p82"/>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3" name="Google Shape;12173;p82"/>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4" name="Google Shape;12174;p82"/>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5" name="Google Shape;12175;p82"/>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6" name="Google Shape;12176;p82"/>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77" name="Google Shape;12177;p82"/>
          <p:cNvGrpSpPr/>
          <p:nvPr/>
        </p:nvGrpSpPr>
        <p:grpSpPr>
          <a:xfrm>
            <a:off x="1278299" y="2265043"/>
            <a:ext cx="410829" cy="332343"/>
            <a:chOff x="1278299" y="2439293"/>
            <a:chExt cx="410829" cy="332343"/>
          </a:xfrm>
        </p:grpSpPr>
        <p:sp>
          <p:nvSpPr>
            <p:cNvPr id="12178" name="Google Shape;12178;p82"/>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9" name="Google Shape;12179;p82"/>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0" name="Google Shape;12180;p82"/>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1" name="Google Shape;12181;p82"/>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2" name="Google Shape;12182;p82"/>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3" name="Google Shape;12183;p82"/>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4" name="Google Shape;12184;p82"/>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5" name="Google Shape;12185;p82"/>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86" name="Google Shape;12186;p82"/>
          <p:cNvGrpSpPr/>
          <p:nvPr/>
        </p:nvGrpSpPr>
        <p:grpSpPr>
          <a:xfrm>
            <a:off x="2661459" y="1840751"/>
            <a:ext cx="322508" cy="273494"/>
            <a:chOff x="2661459" y="2015001"/>
            <a:chExt cx="322508" cy="273494"/>
          </a:xfrm>
        </p:grpSpPr>
        <p:sp>
          <p:nvSpPr>
            <p:cNvPr id="12187" name="Google Shape;12187;p82"/>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8" name="Google Shape;12188;p82"/>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189" name="Google Shape;12189;p82"/>
          <p:cNvGrpSpPr/>
          <p:nvPr/>
        </p:nvGrpSpPr>
        <p:grpSpPr>
          <a:xfrm>
            <a:off x="870939" y="2265043"/>
            <a:ext cx="331993" cy="331993"/>
            <a:chOff x="870939" y="2439293"/>
            <a:chExt cx="331993" cy="331993"/>
          </a:xfrm>
        </p:grpSpPr>
        <p:sp>
          <p:nvSpPr>
            <p:cNvPr id="12190" name="Google Shape;12190;p82"/>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1" name="Google Shape;12191;p82"/>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2" name="Google Shape;12192;p82"/>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3" name="Google Shape;12193;p82"/>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4" name="Google Shape;12194;p82"/>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5" name="Google Shape;12195;p82"/>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6" name="Google Shape;12196;p82"/>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7" name="Google Shape;12197;p82"/>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8" name="Google Shape;12198;p82"/>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9" name="Google Shape;12199;p82"/>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0" name="Google Shape;12200;p82"/>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1" name="Google Shape;12201;p82"/>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2" name="Google Shape;12202;p82"/>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3" name="Google Shape;12203;p82"/>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4" name="Google Shape;12204;p82"/>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5" name="Google Shape;12205;p82"/>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06" name="Google Shape;12206;p82"/>
          <p:cNvGrpSpPr/>
          <p:nvPr/>
        </p:nvGrpSpPr>
        <p:grpSpPr>
          <a:xfrm>
            <a:off x="6644957" y="2282103"/>
            <a:ext cx="371395" cy="278904"/>
            <a:chOff x="6644957" y="2456353"/>
            <a:chExt cx="371395" cy="278904"/>
          </a:xfrm>
        </p:grpSpPr>
        <p:sp>
          <p:nvSpPr>
            <p:cNvPr id="12207" name="Google Shape;12207;p82"/>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8" name="Google Shape;12208;p82"/>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9" name="Google Shape;12209;p82"/>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0" name="Google Shape;12210;p82"/>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1" name="Google Shape;12211;p82"/>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12" name="Google Shape;12212;p82"/>
          <p:cNvGrpSpPr/>
          <p:nvPr/>
        </p:nvGrpSpPr>
        <p:grpSpPr>
          <a:xfrm>
            <a:off x="5388757" y="2240409"/>
            <a:ext cx="260349" cy="362292"/>
            <a:chOff x="5388757" y="2414659"/>
            <a:chExt cx="260349" cy="362292"/>
          </a:xfrm>
        </p:grpSpPr>
        <p:sp>
          <p:nvSpPr>
            <p:cNvPr id="12213" name="Google Shape;12213;p82"/>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4" name="Google Shape;12214;p82"/>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5" name="Google Shape;12215;p82"/>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6" name="Google Shape;12216;p82"/>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7" name="Google Shape;12217;p82"/>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8" name="Google Shape;12218;p82"/>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9" name="Google Shape;12219;p82"/>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0" name="Google Shape;12220;p82"/>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1" name="Google Shape;12221;p82"/>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2" name="Google Shape;12222;p82"/>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3" name="Google Shape;12223;p82"/>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4" name="Google Shape;12224;p82"/>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5" name="Google Shape;12225;p82"/>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6" name="Google Shape;12226;p82"/>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7" name="Google Shape;12227;p82"/>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8" name="Google Shape;12228;p82"/>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9" name="Google Shape;12229;p82"/>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0" name="Google Shape;12230;p82"/>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1" name="Google Shape;12231;p82"/>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2" name="Google Shape;12232;p82"/>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33" name="Google Shape;12233;p82"/>
          <p:cNvGrpSpPr/>
          <p:nvPr/>
        </p:nvGrpSpPr>
        <p:grpSpPr>
          <a:xfrm>
            <a:off x="3567142" y="2731507"/>
            <a:ext cx="348288" cy="340331"/>
            <a:chOff x="3567142" y="2905757"/>
            <a:chExt cx="348288" cy="340331"/>
          </a:xfrm>
        </p:grpSpPr>
        <p:sp>
          <p:nvSpPr>
            <p:cNvPr id="12234" name="Google Shape;12234;p82"/>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5" name="Google Shape;12235;p82"/>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6" name="Google Shape;12236;p82"/>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7" name="Google Shape;12237;p82"/>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8" name="Google Shape;12238;p82"/>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39" name="Google Shape;12239;p82"/>
          <p:cNvGrpSpPr/>
          <p:nvPr/>
        </p:nvGrpSpPr>
        <p:grpSpPr>
          <a:xfrm>
            <a:off x="870939" y="1801571"/>
            <a:ext cx="332375" cy="350071"/>
            <a:chOff x="870939" y="1975821"/>
            <a:chExt cx="332375" cy="350071"/>
          </a:xfrm>
        </p:grpSpPr>
        <p:sp>
          <p:nvSpPr>
            <p:cNvPr id="12240" name="Google Shape;12240;p82"/>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1" name="Google Shape;12241;p82"/>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2" name="Google Shape;12242;p82"/>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3" name="Google Shape;12243;p82"/>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44" name="Google Shape;12244;p82"/>
          <p:cNvGrpSpPr/>
          <p:nvPr/>
        </p:nvGrpSpPr>
        <p:grpSpPr>
          <a:xfrm>
            <a:off x="7967103" y="2240791"/>
            <a:ext cx="355863" cy="361911"/>
            <a:chOff x="7967103" y="2415041"/>
            <a:chExt cx="355863" cy="361911"/>
          </a:xfrm>
        </p:grpSpPr>
        <p:sp>
          <p:nvSpPr>
            <p:cNvPr id="12245" name="Google Shape;12245;p82"/>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6" name="Google Shape;12246;p82"/>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7" name="Google Shape;12247;p82"/>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8" name="Google Shape;12248;p82"/>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9" name="Google Shape;12249;p82"/>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0" name="Google Shape;12250;p82"/>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1" name="Google Shape;12251;p82"/>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2" name="Google Shape;12252;p82"/>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3" name="Google Shape;12253;p82"/>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4" name="Google Shape;12254;p82"/>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5" name="Google Shape;12255;p82"/>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56" name="Google Shape;12256;p82"/>
          <p:cNvGrpSpPr/>
          <p:nvPr/>
        </p:nvGrpSpPr>
        <p:grpSpPr>
          <a:xfrm>
            <a:off x="7529411" y="2240409"/>
            <a:ext cx="355863" cy="362292"/>
            <a:chOff x="7529411" y="2414659"/>
            <a:chExt cx="355863" cy="362292"/>
          </a:xfrm>
        </p:grpSpPr>
        <p:sp>
          <p:nvSpPr>
            <p:cNvPr id="12257" name="Google Shape;12257;p82"/>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8" name="Google Shape;12258;p82"/>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9" name="Google Shape;12259;p82"/>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0" name="Google Shape;12260;p82"/>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1" name="Google Shape;12261;p82"/>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2" name="Google Shape;12262;p82"/>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3" name="Google Shape;12263;p82"/>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4" name="Google Shape;12264;p82"/>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5" name="Google Shape;12265;p82"/>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6" name="Google Shape;12266;p82"/>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7" name="Google Shape;12267;p82"/>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8" name="Google Shape;12268;p82"/>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69" name="Google Shape;12269;p82"/>
          <p:cNvGrpSpPr/>
          <p:nvPr/>
        </p:nvGrpSpPr>
        <p:grpSpPr>
          <a:xfrm>
            <a:off x="5733194" y="2257468"/>
            <a:ext cx="446826" cy="327059"/>
            <a:chOff x="5733194" y="2431718"/>
            <a:chExt cx="446826" cy="327059"/>
          </a:xfrm>
        </p:grpSpPr>
        <p:sp>
          <p:nvSpPr>
            <p:cNvPr id="12270" name="Google Shape;12270;p82"/>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1" name="Google Shape;12271;p82"/>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2" name="Google Shape;12272;p82"/>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73" name="Google Shape;12273;p82"/>
          <p:cNvGrpSpPr/>
          <p:nvPr/>
        </p:nvGrpSpPr>
        <p:grpSpPr>
          <a:xfrm>
            <a:off x="4876780" y="2243814"/>
            <a:ext cx="407774" cy="356627"/>
            <a:chOff x="4876780" y="2418064"/>
            <a:chExt cx="407774" cy="356627"/>
          </a:xfrm>
        </p:grpSpPr>
        <p:sp>
          <p:nvSpPr>
            <p:cNvPr id="12274" name="Google Shape;12274;p82"/>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5" name="Google Shape;12275;p82"/>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6" name="Google Shape;12276;p82"/>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7" name="Google Shape;12277;p82"/>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8" name="Google Shape;12278;p82"/>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9" name="Google Shape;12279;p82"/>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0" name="Google Shape;12280;p82"/>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1" name="Google Shape;12281;p82"/>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82" name="Google Shape;12282;p82"/>
          <p:cNvGrpSpPr/>
          <p:nvPr/>
        </p:nvGrpSpPr>
        <p:grpSpPr>
          <a:xfrm>
            <a:off x="7070872" y="2236621"/>
            <a:ext cx="398321" cy="371013"/>
            <a:chOff x="7070872" y="2410871"/>
            <a:chExt cx="398321" cy="371013"/>
          </a:xfrm>
        </p:grpSpPr>
        <p:sp>
          <p:nvSpPr>
            <p:cNvPr id="12283" name="Google Shape;12283;p82"/>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4" name="Google Shape;12284;p82"/>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5" name="Google Shape;12285;p82"/>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6" name="Google Shape;12286;p82"/>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87" name="Google Shape;12287;p82"/>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288" name="Google Shape;12288;p82"/>
          <p:cNvGrpSpPr/>
          <p:nvPr/>
        </p:nvGrpSpPr>
        <p:grpSpPr>
          <a:xfrm>
            <a:off x="5318259" y="2807861"/>
            <a:ext cx="371013" cy="220787"/>
            <a:chOff x="5318259" y="2982111"/>
            <a:chExt cx="371013" cy="220787"/>
          </a:xfrm>
        </p:grpSpPr>
        <p:sp>
          <p:nvSpPr>
            <p:cNvPr id="12289" name="Google Shape;12289;p82"/>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0" name="Google Shape;12290;p82"/>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1" name="Google Shape;12291;p82"/>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2" name="Google Shape;12292;p82"/>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3" name="Google Shape;12293;p82"/>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4" name="Google Shape;12294;p82"/>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5" name="Google Shape;12295;p82"/>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6" name="Google Shape;12296;p82"/>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97" name="Google Shape;12297;p82"/>
          <p:cNvGrpSpPr/>
          <p:nvPr/>
        </p:nvGrpSpPr>
        <p:grpSpPr>
          <a:xfrm>
            <a:off x="7073928" y="2731507"/>
            <a:ext cx="371395" cy="371809"/>
            <a:chOff x="7073928" y="2905757"/>
            <a:chExt cx="371395" cy="371809"/>
          </a:xfrm>
        </p:grpSpPr>
        <p:sp>
          <p:nvSpPr>
            <p:cNvPr id="12298" name="Google Shape;12298;p82"/>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9" name="Google Shape;12299;p82"/>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0" name="Google Shape;12300;p82"/>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01" name="Google Shape;12301;p82"/>
          <p:cNvGrpSpPr/>
          <p:nvPr/>
        </p:nvGrpSpPr>
        <p:grpSpPr>
          <a:xfrm>
            <a:off x="6188327" y="2781158"/>
            <a:ext cx="371395" cy="272857"/>
            <a:chOff x="6188327" y="2955408"/>
            <a:chExt cx="371395" cy="272857"/>
          </a:xfrm>
        </p:grpSpPr>
        <p:sp>
          <p:nvSpPr>
            <p:cNvPr id="12302" name="Google Shape;12302;p82"/>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3" name="Google Shape;12303;p82"/>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04" name="Google Shape;12304;p82"/>
          <p:cNvGrpSpPr/>
          <p:nvPr/>
        </p:nvGrpSpPr>
        <p:grpSpPr>
          <a:xfrm>
            <a:off x="7521454" y="2731889"/>
            <a:ext cx="359651" cy="371013"/>
            <a:chOff x="7521454" y="2906139"/>
            <a:chExt cx="359651" cy="371013"/>
          </a:xfrm>
        </p:grpSpPr>
        <p:sp>
          <p:nvSpPr>
            <p:cNvPr id="12305" name="Google Shape;12305;p82"/>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6" name="Google Shape;12306;p82"/>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7" name="Google Shape;12307;p82"/>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8" name="Google Shape;12308;p82"/>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9" name="Google Shape;12309;p82"/>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0" name="Google Shape;12310;p82"/>
          <p:cNvGrpSpPr/>
          <p:nvPr/>
        </p:nvGrpSpPr>
        <p:grpSpPr>
          <a:xfrm>
            <a:off x="5782845" y="2732271"/>
            <a:ext cx="301661" cy="371013"/>
            <a:chOff x="5782845" y="2906521"/>
            <a:chExt cx="301661" cy="371013"/>
          </a:xfrm>
        </p:grpSpPr>
        <p:sp>
          <p:nvSpPr>
            <p:cNvPr id="12311" name="Google Shape;12311;p82"/>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2" name="Google Shape;12312;p82"/>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3" name="Google Shape;12313;p82"/>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4" name="Google Shape;12314;p82"/>
          <p:cNvGrpSpPr/>
          <p:nvPr/>
        </p:nvGrpSpPr>
        <p:grpSpPr>
          <a:xfrm>
            <a:off x="3539102" y="2253299"/>
            <a:ext cx="355099" cy="355481"/>
            <a:chOff x="3539102" y="2427549"/>
            <a:chExt cx="355099" cy="355481"/>
          </a:xfrm>
        </p:grpSpPr>
        <p:sp>
          <p:nvSpPr>
            <p:cNvPr id="12315" name="Google Shape;12315;p82"/>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6" name="Google Shape;12316;p82"/>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17" name="Google Shape;12317;p82"/>
          <p:cNvGrpSpPr/>
          <p:nvPr/>
        </p:nvGrpSpPr>
        <p:grpSpPr>
          <a:xfrm>
            <a:off x="6630539" y="2743252"/>
            <a:ext cx="371777" cy="349434"/>
            <a:chOff x="6630539" y="2917502"/>
            <a:chExt cx="371777" cy="349434"/>
          </a:xfrm>
        </p:grpSpPr>
        <p:sp>
          <p:nvSpPr>
            <p:cNvPr id="12318" name="Google Shape;12318;p82"/>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9" name="Google Shape;12319;p82"/>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0" name="Google Shape;12320;p82"/>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1" name="Google Shape;12321;p82"/>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2" name="Google Shape;12322;p82"/>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3" name="Google Shape;12323;p82"/>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4" name="Google Shape;12324;p82"/>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25" name="Google Shape;12325;p82"/>
          <p:cNvGrpSpPr/>
          <p:nvPr/>
        </p:nvGrpSpPr>
        <p:grpSpPr>
          <a:xfrm>
            <a:off x="2171474" y="3194979"/>
            <a:ext cx="408156" cy="343737"/>
            <a:chOff x="2171474" y="3369229"/>
            <a:chExt cx="408156" cy="343737"/>
          </a:xfrm>
        </p:grpSpPr>
        <p:sp>
          <p:nvSpPr>
            <p:cNvPr id="12326" name="Google Shape;12326;p82"/>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7" name="Google Shape;12327;p82"/>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8" name="Google Shape;12328;p82"/>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9" name="Google Shape;12329;p82"/>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0" name="Google Shape;12330;p82"/>
          <p:cNvGrpSpPr/>
          <p:nvPr/>
        </p:nvGrpSpPr>
        <p:grpSpPr>
          <a:xfrm>
            <a:off x="4891198" y="2750858"/>
            <a:ext cx="334634" cy="334634"/>
            <a:chOff x="4891198" y="2925108"/>
            <a:chExt cx="334634" cy="334634"/>
          </a:xfrm>
        </p:grpSpPr>
        <p:sp>
          <p:nvSpPr>
            <p:cNvPr id="12331" name="Google Shape;12331;p82"/>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2" name="Google Shape;12332;p82"/>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3" name="Google Shape;12333;p82"/>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4" name="Google Shape;12334;p82"/>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5" name="Google Shape;12335;p82"/>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6" name="Google Shape;12336;p82"/>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7" name="Google Shape;12337;p82"/>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8" name="Google Shape;12338;p82"/>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39" name="Google Shape;12339;p82"/>
          <p:cNvGrpSpPr/>
          <p:nvPr/>
        </p:nvGrpSpPr>
        <p:grpSpPr>
          <a:xfrm>
            <a:off x="7976174" y="2750858"/>
            <a:ext cx="334666" cy="334634"/>
            <a:chOff x="7976174" y="2925108"/>
            <a:chExt cx="334666" cy="334634"/>
          </a:xfrm>
        </p:grpSpPr>
        <p:sp>
          <p:nvSpPr>
            <p:cNvPr id="12340" name="Google Shape;12340;p82"/>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1" name="Google Shape;12341;p82"/>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2" name="Google Shape;12342;p82"/>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3" name="Google Shape;12343;p82"/>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4" name="Google Shape;12344;p82"/>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5" name="Google Shape;12345;p82"/>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6" name="Google Shape;12346;p82"/>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7" name="Google Shape;12347;p82"/>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8" name="Google Shape;12348;p82"/>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49" name="Google Shape;12349;p82"/>
          <p:cNvGrpSpPr/>
          <p:nvPr/>
        </p:nvGrpSpPr>
        <p:grpSpPr>
          <a:xfrm>
            <a:off x="3091957" y="3199881"/>
            <a:ext cx="354717" cy="332757"/>
            <a:chOff x="3091957" y="3374131"/>
            <a:chExt cx="354717" cy="332757"/>
          </a:xfrm>
        </p:grpSpPr>
        <p:sp>
          <p:nvSpPr>
            <p:cNvPr id="12350" name="Google Shape;12350;p82"/>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1" name="Google Shape;12351;p82"/>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2" name="Google Shape;12352;p82"/>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3" name="Google Shape;12353;p82"/>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4" name="Google Shape;12354;p82"/>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5" name="Google Shape;12355;p82"/>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56" name="Google Shape;12356;p82"/>
          <p:cNvGrpSpPr/>
          <p:nvPr/>
        </p:nvGrpSpPr>
        <p:grpSpPr>
          <a:xfrm>
            <a:off x="3988156" y="3205960"/>
            <a:ext cx="353954" cy="318880"/>
            <a:chOff x="3988156" y="3380210"/>
            <a:chExt cx="353954" cy="318880"/>
          </a:xfrm>
        </p:grpSpPr>
        <p:sp>
          <p:nvSpPr>
            <p:cNvPr id="12357" name="Google Shape;12357;p82"/>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8" name="Google Shape;12358;p82"/>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9" name="Google Shape;12359;p82"/>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0" name="Google Shape;12360;p82"/>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1" name="Google Shape;12361;p82"/>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62" name="Google Shape;12362;p82"/>
          <p:cNvGrpSpPr/>
          <p:nvPr/>
        </p:nvGrpSpPr>
        <p:grpSpPr>
          <a:xfrm>
            <a:off x="3541011" y="3193070"/>
            <a:ext cx="348257" cy="346188"/>
            <a:chOff x="3541011" y="3367320"/>
            <a:chExt cx="348257" cy="346188"/>
          </a:xfrm>
        </p:grpSpPr>
        <p:sp>
          <p:nvSpPr>
            <p:cNvPr id="12363" name="Google Shape;12363;p82"/>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4" name="Google Shape;12364;p82"/>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5" name="Google Shape;12365;p82"/>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6" name="Google Shape;12366;p82"/>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67" name="Google Shape;12367;p82"/>
          <p:cNvGrpSpPr/>
          <p:nvPr/>
        </p:nvGrpSpPr>
        <p:grpSpPr>
          <a:xfrm>
            <a:off x="1314678" y="3183967"/>
            <a:ext cx="334666" cy="365348"/>
            <a:chOff x="1314678" y="3358217"/>
            <a:chExt cx="334666" cy="365348"/>
          </a:xfrm>
        </p:grpSpPr>
        <p:sp>
          <p:nvSpPr>
            <p:cNvPr id="12368" name="Google Shape;12368;p82"/>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9" name="Google Shape;12369;p82"/>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0" name="Google Shape;12370;p82"/>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1" name="Google Shape;12371;p82"/>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2" name="Google Shape;12372;p82"/>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73" name="Google Shape;12373;p82"/>
          <p:cNvGrpSpPr/>
          <p:nvPr/>
        </p:nvGrpSpPr>
        <p:grpSpPr>
          <a:xfrm>
            <a:off x="1748582" y="3198385"/>
            <a:ext cx="359269" cy="335780"/>
            <a:chOff x="1748582" y="3372635"/>
            <a:chExt cx="359269" cy="335780"/>
          </a:xfrm>
        </p:grpSpPr>
        <p:sp>
          <p:nvSpPr>
            <p:cNvPr id="12374" name="Google Shape;12374;p82"/>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375" name="Google Shape;12375;p82"/>
            <p:cNvGrpSpPr/>
            <p:nvPr/>
          </p:nvGrpSpPr>
          <p:grpSpPr>
            <a:xfrm>
              <a:off x="1748582" y="3372635"/>
              <a:ext cx="333520" cy="335780"/>
              <a:chOff x="1748582" y="3372635"/>
              <a:chExt cx="333520" cy="335780"/>
            </a:xfrm>
          </p:grpSpPr>
          <p:sp>
            <p:nvSpPr>
              <p:cNvPr id="12376" name="Google Shape;12376;p82"/>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7" name="Google Shape;12377;p82"/>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8" name="Google Shape;12378;p82"/>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2379" name="Google Shape;12379;p82"/>
          <p:cNvGrpSpPr/>
          <p:nvPr/>
        </p:nvGrpSpPr>
        <p:grpSpPr>
          <a:xfrm>
            <a:off x="2640993" y="3183585"/>
            <a:ext cx="365348" cy="364966"/>
            <a:chOff x="2640993" y="3357835"/>
            <a:chExt cx="365348" cy="364966"/>
          </a:xfrm>
        </p:grpSpPr>
        <p:sp>
          <p:nvSpPr>
            <p:cNvPr id="12380" name="Google Shape;12380;p82"/>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1" name="Google Shape;12381;p82"/>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2" name="Google Shape;12382;p82"/>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3" name="Google Shape;12383;p82"/>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4" name="Google Shape;12384;p82"/>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5" name="Google Shape;12385;p82"/>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6" name="Google Shape;12386;p82"/>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7" name="Google Shape;12387;p82"/>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8" name="Google Shape;12388;p82"/>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9" name="Google Shape;12389;p82"/>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90" name="Google Shape;12390;p82"/>
          <p:cNvGrpSpPr/>
          <p:nvPr/>
        </p:nvGrpSpPr>
        <p:grpSpPr>
          <a:xfrm>
            <a:off x="4886264" y="3191924"/>
            <a:ext cx="350548" cy="350198"/>
            <a:chOff x="4886264" y="3366174"/>
            <a:chExt cx="350548" cy="350198"/>
          </a:xfrm>
        </p:grpSpPr>
        <p:sp>
          <p:nvSpPr>
            <p:cNvPr id="12391" name="Google Shape;12391;p82"/>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2" name="Google Shape;12392;p82"/>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3" name="Google Shape;12393;p82"/>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4" name="Google Shape;12394;p82"/>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5" name="Google Shape;12395;p82"/>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6" name="Google Shape;12396;p82"/>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7" name="Google Shape;12397;p82"/>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8" name="Google Shape;12398;p82"/>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9" name="Google Shape;12399;p82"/>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0" name="Google Shape;12400;p82"/>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1" name="Google Shape;12401;p82"/>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2" name="Google Shape;12402;p82"/>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3" name="Google Shape;12403;p82"/>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04" name="Google Shape;12404;p82"/>
          <p:cNvGrpSpPr/>
          <p:nvPr/>
        </p:nvGrpSpPr>
        <p:grpSpPr>
          <a:xfrm>
            <a:off x="5331913" y="3239697"/>
            <a:ext cx="347143" cy="254684"/>
            <a:chOff x="5331913" y="3413947"/>
            <a:chExt cx="347143" cy="254684"/>
          </a:xfrm>
        </p:grpSpPr>
        <p:sp>
          <p:nvSpPr>
            <p:cNvPr id="12405" name="Google Shape;12405;p82"/>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6" name="Google Shape;12406;p82"/>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7" name="Google Shape;12407;p82"/>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8" name="Google Shape;12408;p82"/>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9" name="Google Shape;12409;p82"/>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0" name="Google Shape;12410;p82"/>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11" name="Google Shape;12411;p82"/>
          <p:cNvGrpSpPr/>
          <p:nvPr/>
        </p:nvGrpSpPr>
        <p:grpSpPr>
          <a:xfrm>
            <a:off x="5776798" y="3235528"/>
            <a:ext cx="346379" cy="264518"/>
            <a:chOff x="5776798" y="3409778"/>
            <a:chExt cx="346379" cy="264518"/>
          </a:xfrm>
        </p:grpSpPr>
        <p:sp>
          <p:nvSpPr>
            <p:cNvPr id="12412" name="Google Shape;12412;p82"/>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3" name="Google Shape;12413;p82"/>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4" name="Google Shape;12414;p82"/>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5" name="Google Shape;12415;p82"/>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6" name="Google Shape;12416;p82"/>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7" name="Google Shape;12417;p82"/>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18" name="Google Shape;12418;p82"/>
          <p:cNvGrpSpPr/>
          <p:nvPr/>
        </p:nvGrpSpPr>
        <p:grpSpPr>
          <a:xfrm>
            <a:off x="7108015" y="3222255"/>
            <a:ext cx="344883" cy="290299"/>
            <a:chOff x="7108015" y="3396505"/>
            <a:chExt cx="344883" cy="290299"/>
          </a:xfrm>
        </p:grpSpPr>
        <p:sp>
          <p:nvSpPr>
            <p:cNvPr id="12419" name="Google Shape;12419;p82"/>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0" name="Google Shape;12420;p82"/>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1" name="Google Shape;12421;p82"/>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2" name="Google Shape;12422;p82"/>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23" name="Google Shape;12423;p82"/>
          <p:cNvGrpSpPr/>
          <p:nvPr/>
        </p:nvGrpSpPr>
        <p:grpSpPr>
          <a:xfrm>
            <a:off x="7551754" y="3216558"/>
            <a:ext cx="344883" cy="301311"/>
            <a:chOff x="7551754" y="3390808"/>
            <a:chExt cx="344883" cy="301311"/>
          </a:xfrm>
        </p:grpSpPr>
        <p:sp>
          <p:nvSpPr>
            <p:cNvPr id="12424" name="Google Shape;12424;p82"/>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5" name="Google Shape;12425;p82"/>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6" name="Google Shape;12426;p82"/>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7" name="Google Shape;12427;p82"/>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8" name="Google Shape;12428;p82"/>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9" name="Google Shape;12429;p82"/>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0" name="Google Shape;12430;p82"/>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1" name="Google Shape;12431;p82"/>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2" name="Google Shape;12432;p82"/>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3" name="Google Shape;12433;p82"/>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4" name="Google Shape;12434;p82"/>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35" name="Google Shape;12435;p82"/>
          <p:cNvGrpSpPr/>
          <p:nvPr/>
        </p:nvGrpSpPr>
        <p:grpSpPr>
          <a:xfrm>
            <a:off x="6707084" y="3213153"/>
            <a:ext cx="261145" cy="308504"/>
            <a:chOff x="6707084" y="3387403"/>
            <a:chExt cx="261145" cy="308504"/>
          </a:xfrm>
        </p:grpSpPr>
        <p:sp>
          <p:nvSpPr>
            <p:cNvPr id="12436" name="Google Shape;12436;p82"/>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7" name="Google Shape;12437;p82"/>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8" name="Google Shape;12438;p82"/>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9" name="Google Shape;12439;p82"/>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40" name="Google Shape;12440;p82"/>
          <p:cNvGrpSpPr/>
          <p:nvPr/>
        </p:nvGrpSpPr>
        <p:grpSpPr>
          <a:xfrm>
            <a:off x="848978" y="4123387"/>
            <a:ext cx="377824" cy="324418"/>
            <a:chOff x="848978" y="4297637"/>
            <a:chExt cx="377824" cy="324418"/>
          </a:xfrm>
        </p:grpSpPr>
        <p:sp>
          <p:nvSpPr>
            <p:cNvPr id="12441" name="Google Shape;12441;p82"/>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2" name="Google Shape;12442;p82"/>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43" name="Google Shape;12443;p82"/>
          <p:cNvGrpSpPr/>
          <p:nvPr/>
        </p:nvGrpSpPr>
        <p:grpSpPr>
          <a:xfrm>
            <a:off x="1754279" y="4112343"/>
            <a:ext cx="351439" cy="345965"/>
            <a:chOff x="1754279" y="4286593"/>
            <a:chExt cx="351439" cy="345965"/>
          </a:xfrm>
        </p:grpSpPr>
        <p:sp>
          <p:nvSpPr>
            <p:cNvPr id="12444" name="Google Shape;12444;p82"/>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5" name="Google Shape;12445;p82"/>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6" name="Google Shape;12446;p82"/>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7" name="Google Shape;12447;p82"/>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8" name="Google Shape;12448;p82"/>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49" name="Google Shape;12449;p82"/>
          <p:cNvGrpSpPr/>
          <p:nvPr/>
        </p:nvGrpSpPr>
        <p:grpSpPr>
          <a:xfrm>
            <a:off x="3996113" y="4116926"/>
            <a:ext cx="336512" cy="335048"/>
            <a:chOff x="3996113" y="4291176"/>
            <a:chExt cx="336512" cy="335048"/>
          </a:xfrm>
        </p:grpSpPr>
        <p:sp>
          <p:nvSpPr>
            <p:cNvPr id="12450" name="Google Shape;12450;p82"/>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1" name="Google Shape;12451;p82"/>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2" name="Google Shape;12452;p82"/>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453" name="Google Shape;12453;p82"/>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454" name="Google Shape;12454;p82"/>
          <p:cNvGrpSpPr/>
          <p:nvPr/>
        </p:nvGrpSpPr>
        <p:grpSpPr>
          <a:xfrm>
            <a:off x="2179081" y="4111261"/>
            <a:ext cx="397525" cy="348670"/>
            <a:chOff x="2179081" y="4285511"/>
            <a:chExt cx="397525" cy="348670"/>
          </a:xfrm>
        </p:grpSpPr>
        <p:sp>
          <p:nvSpPr>
            <p:cNvPr id="12455" name="Google Shape;12455;p82"/>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6" name="Google Shape;12456;p82"/>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57" name="Google Shape;12457;p82"/>
          <p:cNvGrpSpPr/>
          <p:nvPr/>
        </p:nvGrpSpPr>
        <p:grpSpPr>
          <a:xfrm>
            <a:off x="3584201" y="4120746"/>
            <a:ext cx="267574" cy="329415"/>
            <a:chOff x="3584201" y="4294996"/>
            <a:chExt cx="267574" cy="329415"/>
          </a:xfrm>
        </p:grpSpPr>
        <p:sp>
          <p:nvSpPr>
            <p:cNvPr id="12458" name="Google Shape;12458;p82"/>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9" name="Google Shape;12459;p82"/>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0" name="Google Shape;12460;p82"/>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1" name="Google Shape;12461;p82"/>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62" name="Google Shape;12462;p82"/>
          <p:cNvGrpSpPr/>
          <p:nvPr/>
        </p:nvGrpSpPr>
        <p:grpSpPr>
          <a:xfrm>
            <a:off x="3082855" y="4121478"/>
            <a:ext cx="375946" cy="327823"/>
            <a:chOff x="3082855" y="4295728"/>
            <a:chExt cx="375946" cy="327823"/>
          </a:xfrm>
        </p:grpSpPr>
        <p:sp>
          <p:nvSpPr>
            <p:cNvPr id="12463" name="Google Shape;12463;p82"/>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4" name="Google Shape;12464;p82"/>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5" name="Google Shape;12465;p82"/>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6" name="Google Shape;12466;p82"/>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7" name="Google Shape;12467;p82"/>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8" name="Google Shape;12468;p82"/>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9" name="Google Shape;12469;p82"/>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0" name="Google Shape;12470;p82"/>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1" name="Google Shape;12471;p82"/>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2" name="Google Shape;12472;p82"/>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3" name="Google Shape;12473;p82"/>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74" name="Google Shape;12474;p82"/>
          <p:cNvGrpSpPr/>
          <p:nvPr/>
        </p:nvGrpSpPr>
        <p:grpSpPr>
          <a:xfrm>
            <a:off x="2749016" y="4116926"/>
            <a:ext cx="150831" cy="336926"/>
            <a:chOff x="2749016" y="4291176"/>
            <a:chExt cx="150831" cy="336926"/>
          </a:xfrm>
        </p:grpSpPr>
        <p:sp>
          <p:nvSpPr>
            <p:cNvPr id="12475" name="Google Shape;12475;p82"/>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6" name="Google Shape;12476;p82"/>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7" name="Google Shape;12477;p82"/>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8" name="Google Shape;12478;p82"/>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79" name="Google Shape;12479;p82"/>
          <p:cNvGrpSpPr/>
          <p:nvPr/>
        </p:nvGrpSpPr>
        <p:grpSpPr>
          <a:xfrm>
            <a:off x="7127716" y="4105182"/>
            <a:ext cx="248254" cy="361942"/>
            <a:chOff x="7127716" y="4279432"/>
            <a:chExt cx="248254" cy="361942"/>
          </a:xfrm>
        </p:grpSpPr>
        <p:sp>
          <p:nvSpPr>
            <p:cNvPr id="12480" name="Google Shape;12480;p82"/>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1" name="Google Shape;12481;p82"/>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2" name="Google Shape;12482;p82"/>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3" name="Google Shape;12483;p82"/>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4" name="Google Shape;12484;p82"/>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5" name="Google Shape;12485;p82"/>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6" name="Google Shape;12486;p82"/>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7" name="Google Shape;12487;p82"/>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8" name="Google Shape;12488;p82"/>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89" name="Google Shape;12489;p82"/>
          <p:cNvGrpSpPr/>
          <p:nvPr/>
        </p:nvGrpSpPr>
        <p:grpSpPr>
          <a:xfrm>
            <a:off x="7565408" y="4105182"/>
            <a:ext cx="248255" cy="361942"/>
            <a:chOff x="7565408" y="4279432"/>
            <a:chExt cx="248255" cy="361942"/>
          </a:xfrm>
        </p:grpSpPr>
        <p:sp>
          <p:nvSpPr>
            <p:cNvPr id="12490" name="Google Shape;12490;p82"/>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1" name="Google Shape;12491;p82"/>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2" name="Google Shape;12492;p82"/>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3" name="Google Shape;12493;p82"/>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4" name="Google Shape;12494;p82"/>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5" name="Google Shape;12495;p82"/>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6" name="Google Shape;12496;p82"/>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7" name="Google Shape;12497;p82"/>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98" name="Google Shape;12498;p82"/>
          <p:cNvGrpSpPr/>
          <p:nvPr/>
        </p:nvGrpSpPr>
        <p:grpSpPr>
          <a:xfrm>
            <a:off x="6264109" y="4105182"/>
            <a:ext cx="225498" cy="361560"/>
            <a:chOff x="6264109" y="4279432"/>
            <a:chExt cx="225498" cy="361560"/>
          </a:xfrm>
        </p:grpSpPr>
        <p:sp>
          <p:nvSpPr>
            <p:cNvPr id="12499" name="Google Shape;12499;p82"/>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0" name="Google Shape;12500;p82"/>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01" name="Google Shape;12501;p82"/>
          <p:cNvGrpSpPr/>
          <p:nvPr/>
        </p:nvGrpSpPr>
        <p:grpSpPr>
          <a:xfrm>
            <a:off x="7929578" y="4110115"/>
            <a:ext cx="395266" cy="351312"/>
            <a:chOff x="7929578" y="4284365"/>
            <a:chExt cx="395266" cy="351312"/>
          </a:xfrm>
        </p:grpSpPr>
        <p:sp>
          <p:nvSpPr>
            <p:cNvPr id="12502" name="Google Shape;12502;p82"/>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3" name="Google Shape;12503;p82"/>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4" name="Google Shape;12504;p82"/>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5" name="Google Shape;12505;p82"/>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06" name="Google Shape;12506;p82"/>
          <p:cNvGrpSpPr/>
          <p:nvPr/>
        </p:nvGrpSpPr>
        <p:grpSpPr>
          <a:xfrm>
            <a:off x="6595502" y="4149527"/>
            <a:ext cx="426315" cy="332826"/>
            <a:chOff x="6639652" y="4323777"/>
            <a:chExt cx="426315" cy="332826"/>
          </a:xfrm>
        </p:grpSpPr>
        <p:sp>
          <p:nvSpPr>
            <p:cNvPr id="12507" name="Google Shape;12507;p82"/>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8" name="Google Shape;12508;p82"/>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9" name="Google Shape;12509;p82"/>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0" name="Google Shape;12510;p82"/>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1" name="Google Shape;12511;p82"/>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2" name="Google Shape;12512;p82"/>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3" name="Google Shape;12513;p82"/>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4" name="Google Shape;12514;p82"/>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5" name="Google Shape;12515;p82"/>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6" name="Google Shape;12516;p82"/>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17" name="Google Shape;12517;p82"/>
          <p:cNvGrpSpPr/>
          <p:nvPr/>
        </p:nvGrpSpPr>
        <p:grpSpPr>
          <a:xfrm>
            <a:off x="5357662" y="4123387"/>
            <a:ext cx="287275" cy="326296"/>
            <a:chOff x="5357662" y="4297637"/>
            <a:chExt cx="287275" cy="326296"/>
          </a:xfrm>
        </p:grpSpPr>
        <p:sp>
          <p:nvSpPr>
            <p:cNvPr id="12518" name="Google Shape;12518;p82"/>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9" name="Google Shape;12519;p82"/>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0" name="Google Shape;12520;p82"/>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1" name="Google Shape;12521;p82"/>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2" name="Google Shape;12522;p82"/>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23" name="Google Shape;12523;p82"/>
          <p:cNvGrpSpPr/>
          <p:nvPr/>
        </p:nvGrpSpPr>
        <p:grpSpPr>
          <a:xfrm>
            <a:off x="5774124" y="4120300"/>
            <a:ext cx="331611" cy="331674"/>
            <a:chOff x="5774124" y="4294550"/>
            <a:chExt cx="331611" cy="331674"/>
          </a:xfrm>
        </p:grpSpPr>
        <p:sp>
          <p:nvSpPr>
            <p:cNvPr id="12524" name="Google Shape;12524;p82"/>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5" name="Google Shape;12525;p82"/>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26" name="Google Shape;12526;p82"/>
          <p:cNvGrpSpPr/>
          <p:nvPr/>
        </p:nvGrpSpPr>
        <p:grpSpPr>
          <a:xfrm>
            <a:off x="4890434" y="4113139"/>
            <a:ext cx="345997" cy="346029"/>
            <a:chOff x="4890434" y="4287389"/>
            <a:chExt cx="345997" cy="346029"/>
          </a:xfrm>
        </p:grpSpPr>
        <p:sp>
          <p:nvSpPr>
            <p:cNvPr id="12527" name="Google Shape;12527;p82"/>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8" name="Google Shape;12528;p82"/>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9" name="Google Shape;12529;p82"/>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0" name="Google Shape;12530;p82"/>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1" name="Google Shape;12531;p82"/>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2" name="Google Shape;12532;p82"/>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3" name="Google Shape;12533;p82"/>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34" name="Google Shape;12534;p82"/>
          <p:cNvGrpSpPr/>
          <p:nvPr/>
        </p:nvGrpSpPr>
        <p:grpSpPr>
          <a:xfrm>
            <a:off x="2165809" y="3636809"/>
            <a:ext cx="422542" cy="342973"/>
            <a:chOff x="2165809" y="3811059"/>
            <a:chExt cx="422542" cy="342973"/>
          </a:xfrm>
        </p:grpSpPr>
        <p:sp>
          <p:nvSpPr>
            <p:cNvPr id="12535" name="Google Shape;12535;p82"/>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6" name="Google Shape;12536;p82"/>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7" name="Google Shape;12537;p82"/>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8" name="Google Shape;12538;p82"/>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9" name="Google Shape;12539;p82"/>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0" name="Google Shape;12540;p82"/>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1" name="Google Shape;12541;p82"/>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2" name="Google Shape;12542;p82"/>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3" name="Google Shape;12543;p82"/>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4" name="Google Shape;12544;p82"/>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5" name="Google Shape;12545;p82"/>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6" name="Google Shape;12546;p82"/>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7" name="Google Shape;12547;p82"/>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8" name="Google Shape;12548;p82"/>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9" name="Google Shape;12549;p82"/>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0" name="Google Shape;12550;p82"/>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1" name="Google Shape;12551;p82"/>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2" name="Google Shape;12552;p82"/>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53" name="Google Shape;12553;p82"/>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54" name="Google Shape;12554;p82"/>
          <p:cNvGrpSpPr/>
          <p:nvPr/>
        </p:nvGrpSpPr>
        <p:grpSpPr>
          <a:xfrm>
            <a:off x="903530" y="3631875"/>
            <a:ext cx="264550" cy="353222"/>
            <a:chOff x="903530" y="3806125"/>
            <a:chExt cx="264550" cy="353222"/>
          </a:xfrm>
        </p:grpSpPr>
        <p:sp>
          <p:nvSpPr>
            <p:cNvPr id="12555" name="Google Shape;12555;p82"/>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6" name="Google Shape;12556;p82"/>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7" name="Google Shape;12557;p82"/>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8" name="Google Shape;12558;p82"/>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59" name="Google Shape;12559;p82"/>
          <p:cNvGrpSpPr/>
          <p:nvPr/>
        </p:nvGrpSpPr>
        <p:grpSpPr>
          <a:xfrm>
            <a:off x="850092" y="3178684"/>
            <a:ext cx="369517" cy="375660"/>
            <a:chOff x="850092" y="3352934"/>
            <a:chExt cx="369517" cy="375660"/>
          </a:xfrm>
        </p:grpSpPr>
        <p:sp>
          <p:nvSpPr>
            <p:cNvPr id="12560" name="Google Shape;12560;p82"/>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1" name="Google Shape;12561;p82"/>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2" name="Google Shape;12562;p82"/>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3" name="Google Shape;12563;p82"/>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4" name="Google Shape;12564;p82"/>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65" name="Google Shape;12565;p82"/>
          <p:cNvGrpSpPr/>
          <p:nvPr/>
        </p:nvGrpSpPr>
        <p:grpSpPr>
          <a:xfrm>
            <a:off x="2611458" y="3642124"/>
            <a:ext cx="426329" cy="332375"/>
            <a:chOff x="2611458" y="3816374"/>
            <a:chExt cx="426329" cy="332375"/>
          </a:xfrm>
        </p:grpSpPr>
        <p:sp>
          <p:nvSpPr>
            <p:cNvPr id="12566" name="Google Shape;12566;p82"/>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7" name="Google Shape;12567;p82"/>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8" name="Google Shape;12568;p82"/>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9" name="Google Shape;12569;p82"/>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0" name="Google Shape;12570;p82"/>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1" name="Google Shape;12571;p82"/>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2" name="Google Shape;12572;p82"/>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3" name="Google Shape;12573;p82"/>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4" name="Google Shape;12574;p82"/>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5" name="Google Shape;12575;p82"/>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76" name="Google Shape;12576;p82"/>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77" name="Google Shape;12577;p82"/>
          <p:cNvGrpSpPr/>
          <p:nvPr/>
        </p:nvGrpSpPr>
        <p:grpSpPr>
          <a:xfrm>
            <a:off x="4019984" y="3631143"/>
            <a:ext cx="293704" cy="353954"/>
            <a:chOff x="4019984" y="3805393"/>
            <a:chExt cx="293704" cy="353954"/>
          </a:xfrm>
        </p:grpSpPr>
        <p:sp>
          <p:nvSpPr>
            <p:cNvPr id="12578" name="Google Shape;12578;p82"/>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9" name="Google Shape;12579;p82"/>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80" name="Google Shape;12580;p82"/>
          <p:cNvGrpSpPr/>
          <p:nvPr/>
        </p:nvGrpSpPr>
        <p:grpSpPr>
          <a:xfrm>
            <a:off x="8006505" y="3215794"/>
            <a:ext cx="323654" cy="303189"/>
            <a:chOff x="8006505" y="3390044"/>
            <a:chExt cx="323654" cy="303189"/>
          </a:xfrm>
        </p:grpSpPr>
        <p:sp>
          <p:nvSpPr>
            <p:cNvPr id="12581" name="Google Shape;12581;p82"/>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2" name="Google Shape;12582;p82"/>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3" name="Google Shape;12583;p82"/>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4" name="Google Shape;12584;p82"/>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5" name="Google Shape;12585;p82"/>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6" name="Google Shape;12586;p82"/>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87" name="Google Shape;12587;p82"/>
          <p:cNvGrpSpPr/>
          <p:nvPr/>
        </p:nvGrpSpPr>
        <p:grpSpPr>
          <a:xfrm>
            <a:off x="1299146" y="3632257"/>
            <a:ext cx="367990" cy="351312"/>
            <a:chOff x="1299146" y="3806507"/>
            <a:chExt cx="367990" cy="351312"/>
          </a:xfrm>
        </p:grpSpPr>
        <p:sp>
          <p:nvSpPr>
            <p:cNvPr id="12588" name="Google Shape;12588;p82"/>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9" name="Google Shape;12589;p82"/>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590" name="Google Shape;12590;p82"/>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591" name="Google Shape;12591;p82"/>
          <p:cNvGrpSpPr/>
          <p:nvPr/>
        </p:nvGrpSpPr>
        <p:grpSpPr>
          <a:xfrm>
            <a:off x="7550258" y="3658420"/>
            <a:ext cx="371395" cy="301279"/>
            <a:chOff x="7550258" y="3832670"/>
            <a:chExt cx="371395" cy="301279"/>
          </a:xfrm>
        </p:grpSpPr>
        <p:sp>
          <p:nvSpPr>
            <p:cNvPr id="12592" name="Google Shape;12592;p82"/>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3" name="Google Shape;12593;p82"/>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4" name="Google Shape;12594;p82"/>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5" name="Google Shape;12595;p82"/>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6" name="Google Shape;12596;p82"/>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7" name="Google Shape;12597;p82"/>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8" name="Google Shape;12598;p82"/>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9" name="Google Shape;12599;p82"/>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0" name="Google Shape;12600;p82"/>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1" name="Google Shape;12601;p82"/>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2" name="Google Shape;12602;p82"/>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3" name="Google Shape;12603;p82"/>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4" name="Google Shape;12604;p82"/>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5" name="Google Shape;12605;p82"/>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6" name="Google Shape;12606;p82"/>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7" name="Google Shape;12607;p82"/>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8" name="Google Shape;12608;p82"/>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9" name="Google Shape;12609;p82"/>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610" name="Google Shape;12610;p82"/>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611" name="Google Shape;12611;p82"/>
          <p:cNvGrpSpPr/>
          <p:nvPr/>
        </p:nvGrpSpPr>
        <p:grpSpPr>
          <a:xfrm>
            <a:off x="6659725" y="3633785"/>
            <a:ext cx="367608" cy="350548"/>
            <a:chOff x="6659725" y="3808035"/>
            <a:chExt cx="367608" cy="350548"/>
          </a:xfrm>
        </p:grpSpPr>
        <p:sp>
          <p:nvSpPr>
            <p:cNvPr id="12612" name="Google Shape;12612;p82"/>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3" name="Google Shape;12613;p82"/>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14" name="Google Shape;12614;p82"/>
          <p:cNvGrpSpPr/>
          <p:nvPr/>
        </p:nvGrpSpPr>
        <p:grpSpPr>
          <a:xfrm>
            <a:off x="6219391" y="3642506"/>
            <a:ext cx="356627" cy="334252"/>
            <a:chOff x="6219391" y="3816756"/>
            <a:chExt cx="356627" cy="334252"/>
          </a:xfrm>
        </p:grpSpPr>
        <p:sp>
          <p:nvSpPr>
            <p:cNvPr id="12615" name="Google Shape;12615;p82"/>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6" name="Google Shape;12616;p82"/>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7" name="Google Shape;12617;p82"/>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8" name="Google Shape;12618;p82"/>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19" name="Google Shape;12619;p82"/>
          <p:cNvGrpSpPr/>
          <p:nvPr/>
        </p:nvGrpSpPr>
        <p:grpSpPr>
          <a:xfrm>
            <a:off x="5778676" y="3652722"/>
            <a:ext cx="349052" cy="313055"/>
            <a:chOff x="5778676" y="3826972"/>
            <a:chExt cx="349052" cy="313055"/>
          </a:xfrm>
        </p:grpSpPr>
        <p:sp>
          <p:nvSpPr>
            <p:cNvPr id="12620" name="Google Shape;12620;p82"/>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1" name="Google Shape;12621;p82"/>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2" name="Google Shape;12622;p82"/>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3" name="Google Shape;12623;p82"/>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4" name="Google Shape;12624;p82"/>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25" name="Google Shape;12625;p82"/>
          <p:cNvGrpSpPr/>
          <p:nvPr/>
        </p:nvGrpSpPr>
        <p:grpSpPr>
          <a:xfrm>
            <a:off x="5355784" y="3660297"/>
            <a:ext cx="299019" cy="297905"/>
            <a:chOff x="5355784" y="3834547"/>
            <a:chExt cx="299019" cy="297905"/>
          </a:xfrm>
        </p:grpSpPr>
        <p:sp>
          <p:nvSpPr>
            <p:cNvPr id="12626" name="Google Shape;12626;p82"/>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7" name="Google Shape;12627;p82"/>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8" name="Google Shape;12628;p82"/>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9" name="Google Shape;12629;p82"/>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30" name="Google Shape;12630;p82"/>
          <p:cNvGrpSpPr/>
          <p:nvPr/>
        </p:nvGrpSpPr>
        <p:grpSpPr>
          <a:xfrm>
            <a:off x="8036455" y="3633021"/>
            <a:ext cx="292176" cy="353985"/>
            <a:chOff x="8036455" y="3807271"/>
            <a:chExt cx="292176" cy="353985"/>
          </a:xfrm>
        </p:grpSpPr>
        <p:sp>
          <p:nvSpPr>
            <p:cNvPr id="12631" name="Google Shape;12631;p82"/>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2" name="Google Shape;12632;p82"/>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633" name="Google Shape;12633;p82"/>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Business Icons</a:t>
            </a:r>
            <a:endParaRPr sz="2400">
              <a:solidFill>
                <a:srgbClr val="FFFFFF"/>
              </a:solidFill>
            </a:endParaRPr>
          </a:p>
        </p:txBody>
      </p:sp>
      <p:sp>
        <p:nvSpPr>
          <p:cNvPr id="12634" name="Google Shape;12634;p82"/>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Teamwork Icons</a:t>
            </a:r>
            <a:endParaRPr sz="2400">
              <a:solidFill>
                <a:srgbClr val="FFFFFF"/>
              </a:solidFill>
            </a:endParaRPr>
          </a:p>
        </p:txBody>
      </p:sp>
      <p:grpSp>
        <p:nvGrpSpPr>
          <p:cNvPr id="12635" name="Google Shape;12635;p82"/>
          <p:cNvGrpSpPr/>
          <p:nvPr/>
        </p:nvGrpSpPr>
        <p:grpSpPr>
          <a:xfrm>
            <a:off x="4874902" y="3634549"/>
            <a:ext cx="345615" cy="350835"/>
            <a:chOff x="4874902" y="3808799"/>
            <a:chExt cx="345615" cy="350835"/>
          </a:xfrm>
        </p:grpSpPr>
        <p:sp>
          <p:nvSpPr>
            <p:cNvPr id="12636" name="Google Shape;12636;p82"/>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7" name="Google Shape;12637;p82"/>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8" name="Google Shape;12638;p82"/>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9" name="Google Shape;12639;p82"/>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0" name="Google Shape;12640;p82"/>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1" name="Google Shape;12641;p82"/>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2" name="Google Shape;12642;p82"/>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3" name="Google Shape;12643;p82"/>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4" name="Google Shape;12644;p82"/>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5" name="Google Shape;12645;p82"/>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6" name="Google Shape;12646;p82"/>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7" name="Google Shape;12647;p82"/>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8" name="Google Shape;12648;p82"/>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9" name="Google Shape;12649;p82"/>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0" name="Google Shape;12650;p82"/>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1" name="Google Shape;12651;p82"/>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2" name="Google Shape;12652;p82"/>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53" name="Google Shape;12653;p82"/>
          <p:cNvGrpSpPr/>
          <p:nvPr/>
        </p:nvGrpSpPr>
        <p:grpSpPr>
          <a:xfrm>
            <a:off x="3095745" y="3631143"/>
            <a:ext cx="352840" cy="354717"/>
            <a:chOff x="3095745" y="3805393"/>
            <a:chExt cx="352840" cy="354717"/>
          </a:xfrm>
        </p:grpSpPr>
        <p:sp>
          <p:nvSpPr>
            <p:cNvPr id="12654" name="Google Shape;12654;p82"/>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5" name="Google Shape;12655;p82"/>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6" name="Google Shape;12656;p82"/>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7" name="Google Shape;12657;p82"/>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8" name="Google Shape;12658;p82"/>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9" name="Google Shape;12659;p82"/>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2663" name="Shape 12663"/>
        <p:cNvGrpSpPr/>
        <p:nvPr/>
      </p:nvGrpSpPr>
      <p:grpSpPr>
        <a:xfrm>
          <a:off x="0" y="0"/>
          <a:ext cx="0" cy="0"/>
          <a:chOff x="0" y="0"/>
          <a:chExt cx="0" cy="0"/>
        </a:xfrm>
      </p:grpSpPr>
      <p:grpSp>
        <p:nvGrpSpPr>
          <p:cNvPr id="12664" name="Google Shape;12664;p83"/>
          <p:cNvGrpSpPr/>
          <p:nvPr/>
        </p:nvGrpSpPr>
        <p:grpSpPr>
          <a:xfrm>
            <a:off x="2733780" y="4039081"/>
            <a:ext cx="342144" cy="362704"/>
            <a:chOff x="2704005" y="4258781"/>
            <a:chExt cx="342144" cy="362704"/>
          </a:xfrm>
        </p:grpSpPr>
        <p:sp>
          <p:nvSpPr>
            <p:cNvPr id="12665" name="Google Shape;12665;p83"/>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6" name="Google Shape;12666;p83"/>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7" name="Google Shape;12667;p83"/>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8" name="Google Shape;12668;p83"/>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9" name="Google Shape;12669;p83"/>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0" name="Google Shape;12670;p83"/>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1" name="Google Shape;12671;p83"/>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72" name="Google Shape;12672;p83"/>
          <p:cNvGrpSpPr/>
          <p:nvPr/>
        </p:nvGrpSpPr>
        <p:grpSpPr>
          <a:xfrm>
            <a:off x="2157462" y="4083096"/>
            <a:ext cx="347435" cy="363370"/>
            <a:chOff x="2157462" y="4258496"/>
            <a:chExt cx="347435" cy="363370"/>
          </a:xfrm>
        </p:grpSpPr>
        <p:sp>
          <p:nvSpPr>
            <p:cNvPr id="12673" name="Google Shape;12673;p83"/>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4" name="Google Shape;12674;p83"/>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5" name="Google Shape;12675;p83"/>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76" name="Google Shape;12676;p83"/>
          <p:cNvGrpSpPr/>
          <p:nvPr/>
        </p:nvGrpSpPr>
        <p:grpSpPr>
          <a:xfrm>
            <a:off x="4010963" y="3588381"/>
            <a:ext cx="343665" cy="363211"/>
            <a:chOff x="4010963" y="3763781"/>
            <a:chExt cx="343665" cy="363211"/>
          </a:xfrm>
        </p:grpSpPr>
        <p:sp>
          <p:nvSpPr>
            <p:cNvPr id="12677" name="Google Shape;12677;p83"/>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8" name="Google Shape;12678;p83"/>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9" name="Google Shape;12679;p83"/>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0" name="Google Shape;12680;p83"/>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1" name="Google Shape;12681;p83"/>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82" name="Google Shape;12682;p83"/>
          <p:cNvGrpSpPr/>
          <p:nvPr/>
        </p:nvGrpSpPr>
        <p:grpSpPr>
          <a:xfrm>
            <a:off x="2214042" y="3635109"/>
            <a:ext cx="368153" cy="311193"/>
            <a:chOff x="2214042" y="3810509"/>
            <a:chExt cx="368153" cy="311193"/>
          </a:xfrm>
        </p:grpSpPr>
        <p:sp>
          <p:nvSpPr>
            <p:cNvPr id="12683" name="Google Shape;12683;p83"/>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4" name="Google Shape;12684;p83"/>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85" name="Google Shape;12685;p83"/>
          <p:cNvGrpSpPr/>
          <p:nvPr/>
        </p:nvGrpSpPr>
        <p:grpSpPr>
          <a:xfrm>
            <a:off x="1797413" y="3606819"/>
            <a:ext cx="367805" cy="367773"/>
            <a:chOff x="1768938" y="3782219"/>
            <a:chExt cx="367805" cy="367773"/>
          </a:xfrm>
        </p:grpSpPr>
        <p:sp>
          <p:nvSpPr>
            <p:cNvPr id="12686" name="Google Shape;12686;p83"/>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7" name="Google Shape;12687;p83"/>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8" name="Google Shape;12688;p83"/>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9" name="Google Shape;12689;p83"/>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0" name="Google Shape;12690;p83"/>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91" name="Google Shape;12691;p83"/>
          <p:cNvGrpSpPr/>
          <p:nvPr/>
        </p:nvGrpSpPr>
        <p:grpSpPr>
          <a:xfrm>
            <a:off x="2681385" y="3623039"/>
            <a:ext cx="325544" cy="327413"/>
            <a:chOff x="2681385" y="3798439"/>
            <a:chExt cx="325544" cy="327413"/>
          </a:xfrm>
        </p:grpSpPr>
        <p:sp>
          <p:nvSpPr>
            <p:cNvPr id="12692" name="Google Shape;12692;p83"/>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3" name="Google Shape;12693;p83"/>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4" name="Google Shape;12694;p83"/>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5" name="Google Shape;12695;p83"/>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6" name="Google Shape;12696;p83"/>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7" name="Google Shape;12697;p83"/>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8" name="Google Shape;12698;p83"/>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99" name="Google Shape;12699;p83"/>
          <p:cNvGrpSpPr/>
          <p:nvPr/>
        </p:nvGrpSpPr>
        <p:grpSpPr>
          <a:xfrm>
            <a:off x="6243928" y="4088102"/>
            <a:ext cx="274254" cy="350824"/>
            <a:chOff x="6243928" y="4263502"/>
            <a:chExt cx="274254" cy="350824"/>
          </a:xfrm>
        </p:grpSpPr>
        <p:sp>
          <p:nvSpPr>
            <p:cNvPr id="12700" name="Google Shape;12700;p83"/>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1" name="Google Shape;12701;p83"/>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2" name="Google Shape;12702;p83"/>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3" name="Google Shape;12703;p83"/>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4" name="Google Shape;12704;p83"/>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5" name="Google Shape;12705;p83"/>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6" name="Google Shape;12706;p83"/>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7" name="Google Shape;12707;p83"/>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08" name="Google Shape;12708;p83"/>
          <p:cNvGrpSpPr/>
          <p:nvPr/>
        </p:nvGrpSpPr>
        <p:grpSpPr>
          <a:xfrm>
            <a:off x="3560600" y="3587938"/>
            <a:ext cx="352345" cy="363655"/>
            <a:chOff x="3560600" y="3763338"/>
            <a:chExt cx="352345" cy="363655"/>
          </a:xfrm>
        </p:grpSpPr>
        <p:sp>
          <p:nvSpPr>
            <p:cNvPr id="12709" name="Google Shape;12709;p83"/>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0" name="Google Shape;12710;p83"/>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1" name="Google Shape;12711;p83"/>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12" name="Google Shape;12712;p83"/>
          <p:cNvGrpSpPr/>
          <p:nvPr/>
        </p:nvGrpSpPr>
        <p:grpSpPr>
          <a:xfrm>
            <a:off x="5790556" y="4085852"/>
            <a:ext cx="279513" cy="356083"/>
            <a:chOff x="5790556" y="4261252"/>
            <a:chExt cx="279513" cy="356083"/>
          </a:xfrm>
        </p:grpSpPr>
        <p:sp>
          <p:nvSpPr>
            <p:cNvPr id="12713" name="Google Shape;12713;p83"/>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4" name="Google Shape;12714;p83"/>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5" name="Google Shape;12715;p83"/>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6" name="Google Shape;12716;p83"/>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7" name="Google Shape;12717;p83"/>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8" name="Google Shape;12718;p83"/>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9" name="Google Shape;12719;p83"/>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20" name="Google Shape;12720;p83"/>
          <p:cNvGrpSpPr/>
          <p:nvPr/>
        </p:nvGrpSpPr>
        <p:grpSpPr>
          <a:xfrm>
            <a:off x="5341333" y="4085852"/>
            <a:ext cx="278752" cy="356463"/>
            <a:chOff x="5341333" y="4261252"/>
            <a:chExt cx="278752" cy="356463"/>
          </a:xfrm>
        </p:grpSpPr>
        <p:sp>
          <p:nvSpPr>
            <p:cNvPr id="12721" name="Google Shape;12721;p83"/>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2" name="Google Shape;12722;p83"/>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3" name="Google Shape;12723;p83"/>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4" name="Google Shape;12724;p83"/>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5" name="Google Shape;12725;p83"/>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6" name="Google Shape;12726;p83"/>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7" name="Google Shape;12727;p83"/>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728" name="Google Shape;12728;p83"/>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729" name="Google Shape;12729;p83"/>
          <p:cNvGrpSpPr/>
          <p:nvPr/>
        </p:nvGrpSpPr>
        <p:grpSpPr>
          <a:xfrm>
            <a:off x="3103646" y="3590676"/>
            <a:ext cx="360233" cy="362451"/>
            <a:chOff x="3107608" y="3763401"/>
            <a:chExt cx="360233" cy="362451"/>
          </a:xfrm>
        </p:grpSpPr>
        <p:sp>
          <p:nvSpPr>
            <p:cNvPr id="12730" name="Google Shape;12730;p83"/>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1" name="Google Shape;12731;p83"/>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2" name="Google Shape;12732;p83"/>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33" name="Google Shape;12733;p83"/>
          <p:cNvGrpSpPr/>
          <p:nvPr/>
        </p:nvGrpSpPr>
        <p:grpSpPr>
          <a:xfrm>
            <a:off x="889343" y="3625827"/>
            <a:ext cx="351585" cy="339705"/>
            <a:chOff x="889343" y="3801227"/>
            <a:chExt cx="351585" cy="339705"/>
          </a:xfrm>
        </p:grpSpPr>
        <p:sp>
          <p:nvSpPr>
            <p:cNvPr id="12734" name="Google Shape;12734;p83"/>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5" name="Google Shape;12735;p83"/>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6" name="Google Shape;12736;p83"/>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7" name="Google Shape;12737;p83"/>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8" name="Google Shape;12738;p83"/>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39" name="Google Shape;12739;p83"/>
          <p:cNvGrpSpPr/>
          <p:nvPr/>
        </p:nvGrpSpPr>
        <p:grpSpPr>
          <a:xfrm>
            <a:off x="4896609" y="4085472"/>
            <a:ext cx="278784" cy="355323"/>
            <a:chOff x="4896609" y="4260872"/>
            <a:chExt cx="278784" cy="355323"/>
          </a:xfrm>
        </p:grpSpPr>
        <p:sp>
          <p:nvSpPr>
            <p:cNvPr id="12740" name="Google Shape;12740;p83"/>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1" name="Google Shape;12741;p83"/>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2" name="Google Shape;12742;p83"/>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3" name="Google Shape;12743;p83"/>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4" name="Google Shape;12744;p83"/>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5" name="Google Shape;12745;p83"/>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46" name="Google Shape;12746;p83"/>
          <p:cNvGrpSpPr/>
          <p:nvPr/>
        </p:nvGrpSpPr>
        <p:grpSpPr>
          <a:xfrm>
            <a:off x="7598438" y="4090731"/>
            <a:ext cx="260283" cy="345914"/>
            <a:chOff x="7598438" y="4266131"/>
            <a:chExt cx="260283" cy="345914"/>
          </a:xfrm>
        </p:grpSpPr>
        <p:sp>
          <p:nvSpPr>
            <p:cNvPr id="12747" name="Google Shape;12747;p83"/>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8" name="Google Shape;12748;p83"/>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9" name="Google Shape;12749;p83"/>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0" name="Google Shape;12750;p83"/>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1" name="Google Shape;12751;p83"/>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2" name="Google Shape;12752;p83"/>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3" name="Google Shape;12753;p83"/>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54" name="Google Shape;12754;p83"/>
          <p:cNvGrpSpPr/>
          <p:nvPr/>
        </p:nvGrpSpPr>
        <p:grpSpPr>
          <a:xfrm>
            <a:off x="1767069" y="3184746"/>
            <a:ext cx="286324" cy="348163"/>
            <a:chOff x="1767069" y="3360146"/>
            <a:chExt cx="286324" cy="348163"/>
          </a:xfrm>
        </p:grpSpPr>
        <p:sp>
          <p:nvSpPr>
            <p:cNvPr id="12755" name="Google Shape;12755;p83"/>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6" name="Google Shape;12756;p83"/>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7" name="Google Shape;12757;p83"/>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8" name="Google Shape;12758;p83"/>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9" name="Google Shape;12759;p83"/>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0" name="Google Shape;12760;p83"/>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1" name="Google Shape;12761;p83"/>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62" name="Google Shape;12762;p83"/>
          <p:cNvGrpSpPr/>
          <p:nvPr/>
        </p:nvGrpSpPr>
        <p:grpSpPr>
          <a:xfrm>
            <a:off x="7149944" y="4090731"/>
            <a:ext cx="260283" cy="345914"/>
            <a:chOff x="7149944" y="4266131"/>
            <a:chExt cx="260283" cy="345914"/>
          </a:xfrm>
        </p:grpSpPr>
        <p:sp>
          <p:nvSpPr>
            <p:cNvPr id="12763" name="Google Shape;12763;p83"/>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4" name="Google Shape;12764;p83"/>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5" name="Google Shape;12765;p83"/>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6" name="Google Shape;12766;p83"/>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7" name="Google Shape;12767;p83"/>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8" name="Google Shape;12768;p83"/>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69" name="Google Shape;12769;p83"/>
          <p:cNvGrpSpPr/>
          <p:nvPr/>
        </p:nvGrpSpPr>
        <p:grpSpPr>
          <a:xfrm>
            <a:off x="6695051" y="4083951"/>
            <a:ext cx="270104" cy="360233"/>
            <a:chOff x="6695051" y="4259351"/>
            <a:chExt cx="270104" cy="360233"/>
          </a:xfrm>
        </p:grpSpPr>
        <p:sp>
          <p:nvSpPr>
            <p:cNvPr id="12770" name="Google Shape;12770;p83"/>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1" name="Google Shape;12771;p83"/>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2" name="Google Shape;12772;p83"/>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3" name="Google Shape;12773;p83"/>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74" name="Google Shape;12774;p83"/>
          <p:cNvGrpSpPr/>
          <p:nvPr/>
        </p:nvGrpSpPr>
        <p:grpSpPr>
          <a:xfrm>
            <a:off x="8047661" y="4082051"/>
            <a:ext cx="277263" cy="362514"/>
            <a:chOff x="8047661" y="4257451"/>
            <a:chExt cx="277263" cy="362514"/>
          </a:xfrm>
        </p:grpSpPr>
        <p:sp>
          <p:nvSpPr>
            <p:cNvPr id="12775" name="Google Shape;12775;p83"/>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6" name="Google Shape;12776;p83"/>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7" name="Google Shape;12777;p83"/>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8" name="Google Shape;12778;p83"/>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79" name="Google Shape;12779;p83"/>
          <p:cNvGrpSpPr/>
          <p:nvPr/>
        </p:nvGrpSpPr>
        <p:grpSpPr>
          <a:xfrm>
            <a:off x="6248078" y="3609068"/>
            <a:ext cx="277263" cy="356115"/>
            <a:chOff x="6248078" y="3784468"/>
            <a:chExt cx="277263" cy="356115"/>
          </a:xfrm>
        </p:grpSpPr>
        <p:sp>
          <p:nvSpPr>
            <p:cNvPr id="12780" name="Google Shape;12780;p83"/>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1" name="Google Shape;12781;p83"/>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2" name="Google Shape;12782;p83"/>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3" name="Google Shape;12783;p83"/>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4" name="Google Shape;12784;p83"/>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85" name="Google Shape;12785;p83"/>
          <p:cNvGrpSpPr/>
          <p:nvPr/>
        </p:nvGrpSpPr>
        <p:grpSpPr>
          <a:xfrm>
            <a:off x="5800725" y="3610589"/>
            <a:ext cx="277644" cy="354594"/>
            <a:chOff x="5800725" y="3785989"/>
            <a:chExt cx="277644" cy="354594"/>
          </a:xfrm>
        </p:grpSpPr>
        <p:sp>
          <p:nvSpPr>
            <p:cNvPr id="12786" name="Google Shape;12786;p83"/>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7" name="Google Shape;12787;p83"/>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8" name="Google Shape;12788;p83"/>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9" name="Google Shape;12789;p83"/>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0" name="Google Shape;12790;p83"/>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1" name="Google Shape;12791;p83"/>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2" name="Google Shape;12792;p83"/>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93" name="Google Shape;12793;p83"/>
          <p:cNvGrpSpPr/>
          <p:nvPr/>
        </p:nvGrpSpPr>
        <p:grpSpPr>
          <a:xfrm>
            <a:off x="2206122" y="3185348"/>
            <a:ext cx="308183" cy="347561"/>
            <a:chOff x="2206122" y="3360748"/>
            <a:chExt cx="308183" cy="347561"/>
          </a:xfrm>
        </p:grpSpPr>
        <p:sp>
          <p:nvSpPr>
            <p:cNvPr id="12794" name="Google Shape;12794;p83"/>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5" name="Google Shape;12795;p83"/>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6" name="Google Shape;12796;p83"/>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7" name="Google Shape;12797;p83"/>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8" name="Google Shape;12798;p83"/>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99" name="Google Shape;12799;p83"/>
          <p:cNvGrpSpPr/>
          <p:nvPr/>
        </p:nvGrpSpPr>
        <p:grpSpPr>
          <a:xfrm>
            <a:off x="5353403" y="3610209"/>
            <a:ext cx="277992" cy="354974"/>
            <a:chOff x="5353403" y="3785609"/>
            <a:chExt cx="277992" cy="354974"/>
          </a:xfrm>
        </p:grpSpPr>
        <p:sp>
          <p:nvSpPr>
            <p:cNvPr id="12800" name="Google Shape;12800;p83"/>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1" name="Google Shape;12801;p83"/>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2" name="Google Shape;12802;p83"/>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3" name="Google Shape;12803;p83"/>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4" name="Google Shape;12804;p83"/>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5" name="Google Shape;12805;p83"/>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06" name="Google Shape;12806;p83"/>
          <p:cNvGrpSpPr/>
          <p:nvPr/>
        </p:nvGrpSpPr>
        <p:grpSpPr>
          <a:xfrm>
            <a:off x="4896229" y="3610589"/>
            <a:ext cx="278784" cy="354594"/>
            <a:chOff x="4896229" y="3785989"/>
            <a:chExt cx="278784" cy="354594"/>
          </a:xfrm>
        </p:grpSpPr>
        <p:sp>
          <p:nvSpPr>
            <p:cNvPr id="12807" name="Google Shape;12807;p83"/>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8" name="Google Shape;12808;p83"/>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9" name="Google Shape;12809;p83"/>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0" name="Google Shape;12810;p83"/>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1" name="Google Shape;12811;p83"/>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2" name="Google Shape;12812;p83"/>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13" name="Google Shape;12813;p83"/>
          <p:cNvGrpSpPr/>
          <p:nvPr/>
        </p:nvGrpSpPr>
        <p:grpSpPr>
          <a:xfrm>
            <a:off x="7592387" y="3612458"/>
            <a:ext cx="273874" cy="351204"/>
            <a:chOff x="7592387" y="3787858"/>
            <a:chExt cx="273874" cy="351204"/>
          </a:xfrm>
        </p:grpSpPr>
        <p:sp>
          <p:nvSpPr>
            <p:cNvPr id="12814" name="Google Shape;12814;p83"/>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5" name="Google Shape;12815;p83"/>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6" name="Google Shape;12816;p83"/>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7" name="Google Shape;12817;p83"/>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18" name="Google Shape;12818;p83"/>
          <p:cNvGrpSpPr/>
          <p:nvPr/>
        </p:nvGrpSpPr>
        <p:grpSpPr>
          <a:xfrm>
            <a:off x="7145794" y="3612458"/>
            <a:ext cx="274254" cy="350444"/>
            <a:chOff x="7145794" y="3787858"/>
            <a:chExt cx="274254" cy="350444"/>
          </a:xfrm>
        </p:grpSpPr>
        <p:sp>
          <p:nvSpPr>
            <p:cNvPr id="12819" name="Google Shape;12819;p83"/>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0" name="Google Shape;12820;p83"/>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1" name="Google Shape;12821;p83"/>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2" name="Google Shape;12822;p83"/>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3" name="Google Shape;12823;p83"/>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4" name="Google Shape;12824;p83"/>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25" name="Google Shape;12825;p83"/>
          <p:cNvGrpSpPr/>
          <p:nvPr/>
        </p:nvGrpSpPr>
        <p:grpSpPr>
          <a:xfrm>
            <a:off x="8054060" y="3611698"/>
            <a:ext cx="266334" cy="353834"/>
            <a:chOff x="8054060" y="3787098"/>
            <a:chExt cx="266334" cy="353834"/>
          </a:xfrm>
        </p:grpSpPr>
        <p:sp>
          <p:nvSpPr>
            <p:cNvPr id="12826" name="Google Shape;12826;p83"/>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7" name="Google Shape;12827;p83"/>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8" name="Google Shape;12828;p83"/>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9" name="Google Shape;12829;p83"/>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30" name="Google Shape;12830;p83"/>
          <p:cNvGrpSpPr/>
          <p:nvPr/>
        </p:nvGrpSpPr>
        <p:grpSpPr>
          <a:xfrm>
            <a:off x="6702211" y="3607199"/>
            <a:ext cx="270104" cy="361754"/>
            <a:chOff x="6702211" y="3782599"/>
            <a:chExt cx="270104" cy="361754"/>
          </a:xfrm>
        </p:grpSpPr>
        <p:sp>
          <p:nvSpPr>
            <p:cNvPr id="12831" name="Google Shape;12831;p83"/>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2" name="Google Shape;12832;p83"/>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3" name="Google Shape;12833;p83"/>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4" name="Google Shape;12834;p83"/>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5" name="Google Shape;12835;p83"/>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36" name="Google Shape;12836;p83"/>
          <p:cNvGrpSpPr/>
          <p:nvPr/>
        </p:nvGrpSpPr>
        <p:grpSpPr>
          <a:xfrm>
            <a:off x="3516886" y="3263327"/>
            <a:ext cx="391854" cy="269922"/>
            <a:chOff x="3516850" y="3406526"/>
            <a:chExt cx="369674" cy="254644"/>
          </a:xfrm>
        </p:grpSpPr>
        <p:sp>
          <p:nvSpPr>
            <p:cNvPr id="12837" name="Google Shape;12837;p83"/>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8" name="Google Shape;12838;p83"/>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9" name="Google Shape;12839;p83"/>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0" name="Google Shape;12840;p83"/>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41" name="Google Shape;12841;p83"/>
          <p:cNvGrpSpPr/>
          <p:nvPr/>
        </p:nvGrpSpPr>
        <p:grpSpPr>
          <a:xfrm>
            <a:off x="1310655" y="3185127"/>
            <a:ext cx="306314" cy="347403"/>
            <a:chOff x="1310655" y="3360527"/>
            <a:chExt cx="306314" cy="347403"/>
          </a:xfrm>
        </p:grpSpPr>
        <p:sp>
          <p:nvSpPr>
            <p:cNvPr id="12842" name="Google Shape;12842;p83"/>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3" name="Google Shape;12843;p83"/>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4" name="Google Shape;12844;p83"/>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5" name="Google Shape;12845;p83"/>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6" name="Google Shape;12846;p83"/>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47" name="Google Shape;12847;p83"/>
          <p:cNvGrpSpPr/>
          <p:nvPr/>
        </p:nvGrpSpPr>
        <p:grpSpPr>
          <a:xfrm>
            <a:off x="3119678" y="3184746"/>
            <a:ext cx="269343" cy="348543"/>
            <a:chOff x="3119678" y="3360146"/>
            <a:chExt cx="269343" cy="348543"/>
          </a:xfrm>
        </p:grpSpPr>
        <p:sp>
          <p:nvSpPr>
            <p:cNvPr id="12848" name="Google Shape;12848;p83"/>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9" name="Google Shape;12849;p83"/>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0" name="Google Shape;12850;p83"/>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1" name="Google Shape;12851;p83"/>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2" name="Google Shape;12852;p83"/>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3" name="Google Shape;12853;p83"/>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4" name="Google Shape;12854;p83"/>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55" name="Google Shape;12855;p83"/>
          <p:cNvGrpSpPr/>
          <p:nvPr/>
        </p:nvGrpSpPr>
        <p:grpSpPr>
          <a:xfrm>
            <a:off x="3967213" y="3181547"/>
            <a:ext cx="368185" cy="354753"/>
            <a:chOff x="3967213" y="3356947"/>
            <a:chExt cx="368185" cy="354753"/>
          </a:xfrm>
        </p:grpSpPr>
        <p:sp>
          <p:nvSpPr>
            <p:cNvPr id="12856" name="Google Shape;12856;p83"/>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7" name="Google Shape;12857;p83"/>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8" name="Google Shape;12858;p83"/>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9" name="Google Shape;12859;p83"/>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0" name="Google Shape;12860;p83"/>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61" name="Google Shape;12861;p83"/>
          <p:cNvGrpSpPr/>
          <p:nvPr/>
        </p:nvGrpSpPr>
        <p:grpSpPr>
          <a:xfrm>
            <a:off x="871254" y="3184746"/>
            <a:ext cx="285183" cy="347023"/>
            <a:chOff x="871254" y="3360146"/>
            <a:chExt cx="285183" cy="347023"/>
          </a:xfrm>
        </p:grpSpPr>
        <p:sp>
          <p:nvSpPr>
            <p:cNvPr id="12862" name="Google Shape;12862;p83"/>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3" name="Google Shape;12863;p83"/>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4" name="Google Shape;12864;p83"/>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5" name="Google Shape;12865;p83"/>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66" name="Google Shape;12866;p83"/>
          <p:cNvGrpSpPr/>
          <p:nvPr/>
        </p:nvGrpSpPr>
        <p:grpSpPr>
          <a:xfrm>
            <a:off x="2665165" y="3184746"/>
            <a:ext cx="281794" cy="349684"/>
            <a:chOff x="2665165" y="3360146"/>
            <a:chExt cx="281794" cy="349684"/>
          </a:xfrm>
        </p:grpSpPr>
        <p:sp>
          <p:nvSpPr>
            <p:cNvPr id="12867" name="Google Shape;12867;p83"/>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8" name="Google Shape;12868;p83"/>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9" name="Google Shape;12869;p83"/>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0" name="Google Shape;12870;p83"/>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1" name="Google Shape;12871;p83"/>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72" name="Google Shape;12872;p83"/>
          <p:cNvGrpSpPr/>
          <p:nvPr/>
        </p:nvGrpSpPr>
        <p:grpSpPr>
          <a:xfrm>
            <a:off x="7156344" y="3172296"/>
            <a:ext cx="264465" cy="353074"/>
            <a:chOff x="7156344" y="3347696"/>
            <a:chExt cx="264465" cy="353074"/>
          </a:xfrm>
        </p:grpSpPr>
        <p:sp>
          <p:nvSpPr>
            <p:cNvPr id="12873" name="Google Shape;12873;p83"/>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4" name="Google Shape;12874;p83"/>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5" name="Google Shape;12875;p83"/>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6" name="Google Shape;12876;p83"/>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7" name="Google Shape;12877;p83"/>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78" name="Google Shape;12878;p83"/>
          <p:cNvGrpSpPr/>
          <p:nvPr/>
        </p:nvGrpSpPr>
        <p:grpSpPr>
          <a:xfrm>
            <a:off x="6703732" y="3171536"/>
            <a:ext cx="264813" cy="352693"/>
            <a:chOff x="6703732" y="3346936"/>
            <a:chExt cx="264813" cy="352693"/>
          </a:xfrm>
        </p:grpSpPr>
        <p:sp>
          <p:nvSpPr>
            <p:cNvPr id="12879" name="Google Shape;12879;p83"/>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0" name="Google Shape;12880;p83"/>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1" name="Google Shape;12881;p83"/>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2" name="Google Shape;12882;p83"/>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3" name="Google Shape;12883;p83"/>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84" name="Google Shape;12884;p83"/>
          <p:cNvGrpSpPr/>
          <p:nvPr/>
        </p:nvGrpSpPr>
        <p:grpSpPr>
          <a:xfrm>
            <a:off x="6252228" y="3171536"/>
            <a:ext cx="265193" cy="352693"/>
            <a:chOff x="6252228" y="3346936"/>
            <a:chExt cx="265193" cy="352693"/>
          </a:xfrm>
        </p:grpSpPr>
        <p:sp>
          <p:nvSpPr>
            <p:cNvPr id="12885" name="Google Shape;12885;p83"/>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6" name="Google Shape;12886;p83"/>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7" name="Google Shape;12887;p83"/>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88" name="Google Shape;12888;p83"/>
          <p:cNvGrpSpPr/>
          <p:nvPr/>
        </p:nvGrpSpPr>
        <p:grpSpPr>
          <a:xfrm>
            <a:off x="5801105" y="3172296"/>
            <a:ext cx="264813" cy="351933"/>
            <a:chOff x="5801105" y="3347696"/>
            <a:chExt cx="264813" cy="351933"/>
          </a:xfrm>
        </p:grpSpPr>
        <p:sp>
          <p:nvSpPr>
            <p:cNvPr id="12889" name="Google Shape;12889;p83"/>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0" name="Google Shape;12890;p83"/>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1" name="Google Shape;12891;p83"/>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2" name="Google Shape;12892;p83"/>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93" name="Google Shape;12893;p83"/>
          <p:cNvGrpSpPr/>
          <p:nvPr/>
        </p:nvGrpSpPr>
        <p:grpSpPr>
          <a:xfrm>
            <a:off x="5349253" y="3171536"/>
            <a:ext cx="265922" cy="352693"/>
            <a:chOff x="5349253" y="3346936"/>
            <a:chExt cx="265922" cy="352693"/>
          </a:xfrm>
        </p:grpSpPr>
        <p:sp>
          <p:nvSpPr>
            <p:cNvPr id="12894" name="Google Shape;12894;p83"/>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5" name="Google Shape;12895;p83"/>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6" name="Google Shape;12896;p83"/>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7" name="Google Shape;12897;p83"/>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8" name="Google Shape;12898;p83"/>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9" name="Google Shape;12899;p83"/>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00" name="Google Shape;12900;p83"/>
          <p:cNvGrpSpPr/>
          <p:nvPr/>
        </p:nvGrpSpPr>
        <p:grpSpPr>
          <a:xfrm>
            <a:off x="4907159" y="3171536"/>
            <a:ext cx="264845" cy="354214"/>
            <a:chOff x="4907159" y="3346936"/>
            <a:chExt cx="264845" cy="354214"/>
          </a:xfrm>
        </p:grpSpPr>
        <p:sp>
          <p:nvSpPr>
            <p:cNvPr id="12901" name="Google Shape;12901;p83"/>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2" name="Google Shape;12902;p83"/>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03" name="Google Shape;12903;p83"/>
          <p:cNvGrpSpPr/>
          <p:nvPr/>
        </p:nvGrpSpPr>
        <p:grpSpPr>
          <a:xfrm>
            <a:off x="8048421" y="3159086"/>
            <a:ext cx="276503" cy="369674"/>
            <a:chOff x="8048421" y="3334486"/>
            <a:chExt cx="276503" cy="369674"/>
          </a:xfrm>
        </p:grpSpPr>
        <p:sp>
          <p:nvSpPr>
            <p:cNvPr id="12904" name="Google Shape;12904;p83"/>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5" name="Google Shape;12905;p83"/>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6" name="Google Shape;12906;p83"/>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7" name="Google Shape;12907;p83"/>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8" name="Google Shape;12908;p83"/>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9" name="Google Shape;12909;p83"/>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10" name="Google Shape;12910;p83"/>
          <p:cNvGrpSpPr/>
          <p:nvPr/>
        </p:nvGrpSpPr>
        <p:grpSpPr>
          <a:xfrm>
            <a:off x="7575787" y="3154555"/>
            <a:ext cx="295384" cy="376834"/>
            <a:chOff x="7575787" y="3329955"/>
            <a:chExt cx="295384" cy="376834"/>
          </a:xfrm>
        </p:grpSpPr>
        <p:sp>
          <p:nvSpPr>
            <p:cNvPr id="12911" name="Google Shape;12911;p83"/>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2" name="Google Shape;12912;p83"/>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3" name="Google Shape;12913;p83"/>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4" name="Google Shape;12914;p83"/>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5" name="Google Shape;12915;p83"/>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6" name="Google Shape;12916;p83"/>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17" name="Google Shape;12917;p83"/>
          <p:cNvGrpSpPr/>
          <p:nvPr/>
        </p:nvGrpSpPr>
        <p:grpSpPr>
          <a:xfrm>
            <a:off x="864062" y="2709103"/>
            <a:ext cx="264084" cy="347783"/>
            <a:chOff x="864062" y="2884503"/>
            <a:chExt cx="264084" cy="347783"/>
          </a:xfrm>
        </p:grpSpPr>
        <p:sp>
          <p:nvSpPr>
            <p:cNvPr id="12918" name="Google Shape;12918;p83"/>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9" name="Google Shape;12919;p83"/>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0" name="Google Shape;12920;p83"/>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1" name="Google Shape;12921;p83"/>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2" name="Google Shape;12922;p83"/>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3" name="Google Shape;12923;p83"/>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4" name="Google Shape;12924;p83"/>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5" name="Google Shape;12925;p83"/>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6" name="Google Shape;12926;p83"/>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7" name="Google Shape;12927;p83"/>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28" name="Google Shape;12928;p83"/>
          <p:cNvGrpSpPr/>
          <p:nvPr/>
        </p:nvGrpSpPr>
        <p:grpSpPr>
          <a:xfrm>
            <a:off x="3978523" y="2709261"/>
            <a:ext cx="348955" cy="346516"/>
            <a:chOff x="3978523" y="2884661"/>
            <a:chExt cx="348955" cy="346516"/>
          </a:xfrm>
        </p:grpSpPr>
        <p:sp>
          <p:nvSpPr>
            <p:cNvPr id="12929" name="Google Shape;12929;p83"/>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0" name="Google Shape;12930;p83"/>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1" name="Google Shape;12931;p83"/>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2" name="Google Shape;12932;p83"/>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3" name="Google Shape;12933;p83"/>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4" name="Google Shape;12934;p83"/>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5" name="Google Shape;12935;p83"/>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6" name="Google Shape;12936;p83"/>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37" name="Google Shape;12937;p83"/>
          <p:cNvGrpSpPr/>
          <p:nvPr/>
        </p:nvGrpSpPr>
        <p:grpSpPr>
          <a:xfrm>
            <a:off x="3556255" y="2709863"/>
            <a:ext cx="347435" cy="345534"/>
            <a:chOff x="3527780" y="2885263"/>
            <a:chExt cx="347435" cy="345534"/>
          </a:xfrm>
        </p:grpSpPr>
        <p:sp>
          <p:nvSpPr>
            <p:cNvPr id="12938" name="Google Shape;12938;p83"/>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9" name="Google Shape;12939;p83"/>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0" name="Google Shape;12940;p83"/>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1" name="Google Shape;12941;p83"/>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2" name="Google Shape;12942;p83"/>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3" name="Google Shape;12943;p83"/>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4" name="Google Shape;12944;p83"/>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5" name="Google Shape;12945;p83"/>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6" name="Google Shape;12946;p83"/>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7" name="Google Shape;12947;p83"/>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8" name="Google Shape;12948;p83"/>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9" name="Google Shape;12949;p83"/>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0" name="Google Shape;12950;p83"/>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1" name="Google Shape;12951;p83"/>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2" name="Google Shape;12952;p83"/>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3" name="Google Shape;12953;p83"/>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4" name="Google Shape;12954;p83"/>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5" name="Google Shape;12955;p83"/>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6" name="Google Shape;12956;p83"/>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7" name="Google Shape;12957;p83"/>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8" name="Google Shape;12958;p83"/>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9" name="Google Shape;12959;p83"/>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0" name="Google Shape;12960;p83"/>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61" name="Google Shape;12961;p83"/>
          <p:cNvGrpSpPr/>
          <p:nvPr/>
        </p:nvGrpSpPr>
        <p:grpSpPr>
          <a:xfrm>
            <a:off x="2239671" y="2709103"/>
            <a:ext cx="218053" cy="348543"/>
            <a:chOff x="2239671" y="2884503"/>
            <a:chExt cx="218053" cy="348543"/>
          </a:xfrm>
        </p:grpSpPr>
        <p:sp>
          <p:nvSpPr>
            <p:cNvPr id="12962" name="Google Shape;12962;p83"/>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3" name="Google Shape;12963;p83"/>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4" name="Google Shape;12964;p83"/>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5" name="Google Shape;12965;p83"/>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6" name="Google Shape;12966;p83"/>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67" name="Google Shape;12967;p83"/>
          <p:cNvGrpSpPr/>
          <p:nvPr/>
        </p:nvGrpSpPr>
        <p:grpSpPr>
          <a:xfrm>
            <a:off x="2691555" y="2709103"/>
            <a:ext cx="215044" cy="348924"/>
            <a:chOff x="2691555" y="2884503"/>
            <a:chExt cx="215044" cy="348924"/>
          </a:xfrm>
        </p:grpSpPr>
        <p:sp>
          <p:nvSpPr>
            <p:cNvPr id="12968" name="Google Shape;12968;p83"/>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9" name="Google Shape;12969;p83"/>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0" name="Google Shape;12970;p83"/>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71" name="Google Shape;12971;p83"/>
          <p:cNvGrpSpPr/>
          <p:nvPr/>
        </p:nvGrpSpPr>
        <p:grpSpPr>
          <a:xfrm>
            <a:off x="1770459" y="2709103"/>
            <a:ext cx="254644" cy="348828"/>
            <a:chOff x="1770459" y="2884503"/>
            <a:chExt cx="254644" cy="348828"/>
          </a:xfrm>
        </p:grpSpPr>
        <p:sp>
          <p:nvSpPr>
            <p:cNvPr id="12972" name="Google Shape;12972;p83"/>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3" name="Google Shape;12973;p83"/>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4" name="Google Shape;12974;p83"/>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5" name="Google Shape;12975;p83"/>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6" name="Google Shape;12976;p83"/>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7" name="Google Shape;12977;p83"/>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8" name="Google Shape;12978;p83"/>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9" name="Google Shape;12979;p83"/>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80" name="Google Shape;12980;p83"/>
          <p:cNvGrpSpPr/>
          <p:nvPr/>
        </p:nvGrpSpPr>
        <p:grpSpPr>
          <a:xfrm>
            <a:off x="1317466" y="2709483"/>
            <a:ext cx="258382" cy="348543"/>
            <a:chOff x="1317466" y="2884883"/>
            <a:chExt cx="258382" cy="348543"/>
          </a:xfrm>
        </p:grpSpPr>
        <p:sp>
          <p:nvSpPr>
            <p:cNvPr id="12981" name="Google Shape;12981;p83"/>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2" name="Google Shape;12982;p83"/>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3" name="Google Shape;12983;p83"/>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4" name="Google Shape;12984;p83"/>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5" name="Google Shape;12985;p83"/>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6" name="Google Shape;12986;p83"/>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7" name="Google Shape;12987;p83"/>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8" name="Google Shape;12988;p83"/>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89" name="Google Shape;12989;p83"/>
          <p:cNvGrpSpPr/>
          <p:nvPr/>
        </p:nvGrpSpPr>
        <p:grpSpPr>
          <a:xfrm>
            <a:off x="3121167" y="2709483"/>
            <a:ext cx="258414" cy="348543"/>
            <a:chOff x="3121167" y="2884883"/>
            <a:chExt cx="258414" cy="348543"/>
          </a:xfrm>
        </p:grpSpPr>
        <p:sp>
          <p:nvSpPr>
            <p:cNvPr id="12990" name="Google Shape;12990;p83"/>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1" name="Google Shape;12991;p83"/>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2" name="Google Shape;12992;p83"/>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3" name="Google Shape;12993;p83"/>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4" name="Google Shape;12994;p83"/>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5" name="Google Shape;12995;p83"/>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6" name="Google Shape;12996;p83"/>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7" name="Google Shape;12997;p83"/>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998" name="Google Shape;12998;p83"/>
          <p:cNvGrpSpPr/>
          <p:nvPr/>
        </p:nvGrpSpPr>
        <p:grpSpPr>
          <a:xfrm>
            <a:off x="4899999" y="2706695"/>
            <a:ext cx="271244" cy="346801"/>
            <a:chOff x="4899999" y="2882095"/>
            <a:chExt cx="271244" cy="346801"/>
          </a:xfrm>
        </p:grpSpPr>
        <p:sp>
          <p:nvSpPr>
            <p:cNvPr id="12999" name="Google Shape;12999;p83"/>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0" name="Google Shape;13000;p83"/>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1" name="Google Shape;13001;p83"/>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2" name="Google Shape;13002;p83"/>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3" name="Google Shape;13003;p83"/>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4" name="Google Shape;13004;p83"/>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5" name="Google Shape;13005;p83"/>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6" name="Google Shape;13006;p83"/>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7" name="Google Shape;13007;p83"/>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8" name="Google Shape;13008;p83"/>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09" name="Google Shape;13009;p83"/>
          <p:cNvGrpSpPr/>
          <p:nvPr/>
        </p:nvGrpSpPr>
        <p:grpSpPr>
          <a:xfrm>
            <a:off x="7162775" y="2705713"/>
            <a:ext cx="259523" cy="346294"/>
            <a:chOff x="7162775" y="2881113"/>
            <a:chExt cx="259523" cy="346294"/>
          </a:xfrm>
        </p:grpSpPr>
        <p:sp>
          <p:nvSpPr>
            <p:cNvPr id="13010" name="Google Shape;13010;p83"/>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1" name="Google Shape;13011;p83"/>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2" name="Google Shape;13012;p83"/>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3" name="Google Shape;13013;p83"/>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4" name="Google Shape;13014;p83"/>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5" name="Google Shape;13015;p83"/>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16" name="Google Shape;13016;p83"/>
          <p:cNvGrpSpPr/>
          <p:nvPr/>
        </p:nvGrpSpPr>
        <p:grpSpPr>
          <a:xfrm>
            <a:off x="6709751" y="2706442"/>
            <a:ext cx="261075" cy="347815"/>
            <a:chOff x="6709751" y="2881842"/>
            <a:chExt cx="261075" cy="347815"/>
          </a:xfrm>
        </p:grpSpPr>
        <p:sp>
          <p:nvSpPr>
            <p:cNvPr id="13017" name="Google Shape;13017;p83"/>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8" name="Google Shape;13018;p83"/>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9" name="Google Shape;13019;p83"/>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0" name="Google Shape;13020;p83"/>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1" name="Google Shape;13021;p83"/>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2" name="Google Shape;13022;p83"/>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23" name="Google Shape;13023;p83"/>
          <p:cNvGrpSpPr/>
          <p:nvPr/>
        </p:nvGrpSpPr>
        <p:grpSpPr>
          <a:xfrm>
            <a:off x="5807156" y="2705713"/>
            <a:ext cx="261043" cy="348163"/>
            <a:chOff x="5807156" y="2881113"/>
            <a:chExt cx="261043" cy="348163"/>
          </a:xfrm>
        </p:grpSpPr>
        <p:sp>
          <p:nvSpPr>
            <p:cNvPr id="13024" name="Google Shape;13024;p83"/>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5" name="Google Shape;13025;p83"/>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6" name="Google Shape;13026;p83"/>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7" name="Google Shape;13027;p83"/>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8" name="Google Shape;13028;p83"/>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29" name="Google Shape;13029;p83"/>
          <p:cNvGrpSpPr/>
          <p:nvPr/>
        </p:nvGrpSpPr>
        <p:grpSpPr>
          <a:xfrm>
            <a:off x="5355653" y="2706093"/>
            <a:ext cx="262184" cy="346643"/>
            <a:chOff x="5355653" y="2881493"/>
            <a:chExt cx="262184" cy="346643"/>
          </a:xfrm>
        </p:grpSpPr>
        <p:sp>
          <p:nvSpPr>
            <p:cNvPr id="13030" name="Google Shape;13030;p83"/>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1" name="Google Shape;13031;p83"/>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2" name="Google Shape;13032;p83"/>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3" name="Google Shape;13033;p83"/>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4" name="Google Shape;13034;p83"/>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35" name="Google Shape;13035;p83"/>
          <p:cNvGrpSpPr/>
          <p:nvPr/>
        </p:nvGrpSpPr>
        <p:grpSpPr>
          <a:xfrm>
            <a:off x="8055961" y="2706442"/>
            <a:ext cx="260283" cy="345914"/>
            <a:chOff x="8055961" y="2881842"/>
            <a:chExt cx="260283" cy="345914"/>
          </a:xfrm>
        </p:grpSpPr>
        <p:sp>
          <p:nvSpPr>
            <p:cNvPr id="13036" name="Google Shape;13036;p83"/>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7" name="Google Shape;13037;p83"/>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8" name="Google Shape;13038;p83"/>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9" name="Google Shape;13039;p83"/>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40" name="Google Shape;13040;p83"/>
          <p:cNvGrpSpPr/>
          <p:nvPr/>
        </p:nvGrpSpPr>
        <p:grpSpPr>
          <a:xfrm>
            <a:off x="7609368" y="2718512"/>
            <a:ext cx="264813" cy="353105"/>
            <a:chOff x="7609368" y="2893912"/>
            <a:chExt cx="264813" cy="353105"/>
          </a:xfrm>
        </p:grpSpPr>
        <p:sp>
          <p:nvSpPr>
            <p:cNvPr id="13041" name="Google Shape;13041;p83"/>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2" name="Google Shape;13042;p83"/>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3" name="Google Shape;13043;p83"/>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4" name="Google Shape;13044;p83"/>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5" name="Google Shape;13045;p83"/>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6" name="Google Shape;13046;p83"/>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47" name="Google Shape;13047;p83"/>
          <p:cNvGrpSpPr/>
          <p:nvPr/>
        </p:nvGrpSpPr>
        <p:grpSpPr>
          <a:xfrm>
            <a:off x="6248458" y="2694372"/>
            <a:ext cx="270864" cy="360645"/>
            <a:chOff x="6248458" y="2869772"/>
            <a:chExt cx="270864" cy="360645"/>
          </a:xfrm>
        </p:grpSpPr>
        <p:sp>
          <p:nvSpPr>
            <p:cNvPr id="13048" name="Google Shape;13048;p83"/>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9" name="Google Shape;13049;p83"/>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0" name="Google Shape;13050;p83"/>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1" name="Google Shape;13051;p83"/>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2" name="Google Shape;13052;p83"/>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53" name="Google Shape;13053;p83"/>
          <p:cNvGrpSpPr/>
          <p:nvPr/>
        </p:nvGrpSpPr>
        <p:grpSpPr>
          <a:xfrm>
            <a:off x="3075928" y="2270398"/>
            <a:ext cx="363243" cy="300675"/>
            <a:chOff x="3075928" y="2445798"/>
            <a:chExt cx="363243" cy="300675"/>
          </a:xfrm>
        </p:grpSpPr>
        <p:sp>
          <p:nvSpPr>
            <p:cNvPr id="13054" name="Google Shape;13054;p83"/>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5" name="Google Shape;13055;p83"/>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6" name="Google Shape;13056;p83"/>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7" name="Google Shape;13057;p83"/>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8" name="Google Shape;13058;p83"/>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9" name="Google Shape;13059;p83"/>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0" name="Google Shape;13060;p83"/>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1" name="Google Shape;13061;p83"/>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2" name="Google Shape;13062;p83"/>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3" name="Google Shape;13063;p83"/>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4" name="Google Shape;13064;p83"/>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65" name="Google Shape;13065;p83"/>
          <p:cNvGrpSpPr/>
          <p:nvPr/>
        </p:nvGrpSpPr>
        <p:grpSpPr>
          <a:xfrm>
            <a:off x="2633105" y="2256459"/>
            <a:ext cx="363243" cy="328585"/>
            <a:chOff x="2633105" y="2431859"/>
            <a:chExt cx="363243" cy="328585"/>
          </a:xfrm>
        </p:grpSpPr>
        <p:sp>
          <p:nvSpPr>
            <p:cNvPr id="13066" name="Google Shape;13066;p83"/>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7" name="Google Shape;13067;p83"/>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8" name="Google Shape;13068;p83"/>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9" name="Google Shape;13069;p83"/>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0" name="Google Shape;13070;p83"/>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1" name="Google Shape;13071;p83"/>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2" name="Google Shape;13072;p83"/>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3" name="Google Shape;13073;p83"/>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74" name="Google Shape;13074;p83"/>
          <p:cNvGrpSpPr/>
          <p:nvPr/>
        </p:nvGrpSpPr>
        <p:grpSpPr>
          <a:xfrm>
            <a:off x="2189142" y="2245910"/>
            <a:ext cx="365904" cy="350064"/>
            <a:chOff x="2189142" y="2421310"/>
            <a:chExt cx="365904" cy="350064"/>
          </a:xfrm>
        </p:grpSpPr>
        <p:sp>
          <p:nvSpPr>
            <p:cNvPr id="13075" name="Google Shape;13075;p83"/>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6" name="Google Shape;13076;p83"/>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7" name="Google Shape;13077;p83"/>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8" name="Google Shape;13078;p83"/>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9" name="Google Shape;13079;p83"/>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0" name="Google Shape;13080;p83"/>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1" name="Google Shape;13081;p83"/>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2" name="Google Shape;13082;p83"/>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3" name="Google Shape;13083;p83"/>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084" name="Google Shape;13084;p83"/>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085" name="Google Shape;13085;p83"/>
          <p:cNvGrpSpPr/>
          <p:nvPr/>
        </p:nvGrpSpPr>
        <p:grpSpPr>
          <a:xfrm>
            <a:off x="3961923" y="2310917"/>
            <a:ext cx="364415" cy="220936"/>
            <a:chOff x="3961923" y="2486317"/>
            <a:chExt cx="364415" cy="220936"/>
          </a:xfrm>
        </p:grpSpPr>
        <p:sp>
          <p:nvSpPr>
            <p:cNvPr id="13086" name="Google Shape;13086;p83"/>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7" name="Google Shape;13087;p83"/>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8" name="Google Shape;13088;p83"/>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9" name="Google Shape;13089;p83"/>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090" name="Google Shape;13090;p83"/>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091" name="Google Shape;13091;p83"/>
          <p:cNvGrpSpPr/>
          <p:nvPr/>
        </p:nvGrpSpPr>
        <p:grpSpPr>
          <a:xfrm>
            <a:off x="1303876" y="2243977"/>
            <a:ext cx="363275" cy="354626"/>
            <a:chOff x="1303876" y="2419377"/>
            <a:chExt cx="363275" cy="354626"/>
          </a:xfrm>
        </p:grpSpPr>
        <p:sp>
          <p:nvSpPr>
            <p:cNvPr id="13092" name="Google Shape;13092;p83"/>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3" name="Google Shape;13093;p83"/>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4" name="Google Shape;13094;p83"/>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5" name="Google Shape;13095;p83"/>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6" name="Google Shape;13096;p83"/>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7" name="Google Shape;13097;p83"/>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8" name="Google Shape;13098;p83"/>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9" name="Google Shape;13099;p83"/>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00" name="Google Shape;13100;p83"/>
          <p:cNvGrpSpPr/>
          <p:nvPr/>
        </p:nvGrpSpPr>
        <p:grpSpPr>
          <a:xfrm>
            <a:off x="861053" y="2239510"/>
            <a:ext cx="362134" cy="363623"/>
            <a:chOff x="861053" y="2414910"/>
            <a:chExt cx="362134" cy="363623"/>
          </a:xfrm>
        </p:grpSpPr>
        <p:sp>
          <p:nvSpPr>
            <p:cNvPr id="13101" name="Google Shape;13101;p83"/>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2" name="Google Shape;13102;p83"/>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3" name="Google Shape;13103;p83"/>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4" name="Google Shape;13104;p83"/>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5" name="Google Shape;13105;p83"/>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06" name="Google Shape;13106;p83"/>
          <p:cNvGrpSpPr/>
          <p:nvPr/>
        </p:nvGrpSpPr>
        <p:grpSpPr>
          <a:xfrm>
            <a:off x="7594288" y="2239859"/>
            <a:ext cx="279513" cy="355735"/>
            <a:chOff x="7594288" y="2415259"/>
            <a:chExt cx="279513" cy="355735"/>
          </a:xfrm>
        </p:grpSpPr>
        <p:sp>
          <p:nvSpPr>
            <p:cNvPr id="13107" name="Google Shape;13107;p83"/>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8" name="Google Shape;13108;p83"/>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9" name="Google Shape;13109;p83"/>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0" name="Google Shape;13110;p83"/>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1" name="Google Shape;13111;p83"/>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2" name="Google Shape;13112;p83"/>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13" name="Google Shape;13113;p83"/>
          <p:cNvGrpSpPr/>
          <p:nvPr/>
        </p:nvGrpSpPr>
        <p:grpSpPr>
          <a:xfrm>
            <a:off x="7145794" y="2240239"/>
            <a:ext cx="278784" cy="355735"/>
            <a:chOff x="7145794" y="2415639"/>
            <a:chExt cx="278784" cy="355735"/>
          </a:xfrm>
        </p:grpSpPr>
        <p:sp>
          <p:nvSpPr>
            <p:cNvPr id="13114" name="Google Shape;13114;p83"/>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5" name="Google Shape;13115;p83"/>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6" name="Google Shape;13116;p83"/>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7" name="Google Shape;13117;p83"/>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8" name="Google Shape;13118;p83"/>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9" name="Google Shape;13119;p83"/>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0" name="Google Shape;13120;p83"/>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1" name="Google Shape;13121;p83"/>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2" name="Google Shape;13122;p83"/>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3" name="Google Shape;13123;p83"/>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24" name="Google Shape;13124;p83"/>
          <p:cNvGrpSpPr/>
          <p:nvPr/>
        </p:nvGrpSpPr>
        <p:grpSpPr>
          <a:xfrm>
            <a:off x="6698441" y="2239130"/>
            <a:ext cx="277644" cy="357984"/>
            <a:chOff x="6698441" y="2414530"/>
            <a:chExt cx="277644" cy="357984"/>
          </a:xfrm>
        </p:grpSpPr>
        <p:sp>
          <p:nvSpPr>
            <p:cNvPr id="13125" name="Google Shape;13125;p83"/>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6" name="Google Shape;13126;p83"/>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7" name="Google Shape;13127;p83"/>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8" name="Google Shape;13128;p83"/>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9" name="Google Shape;13129;p83"/>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0" name="Google Shape;13130;p83"/>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31" name="Google Shape;13131;p83"/>
          <p:cNvGrpSpPr/>
          <p:nvPr/>
        </p:nvGrpSpPr>
        <p:grpSpPr>
          <a:xfrm>
            <a:off x="4897750" y="2240239"/>
            <a:ext cx="279513" cy="357255"/>
            <a:chOff x="4897750" y="2415639"/>
            <a:chExt cx="279513" cy="357255"/>
          </a:xfrm>
        </p:grpSpPr>
        <p:sp>
          <p:nvSpPr>
            <p:cNvPr id="13132" name="Google Shape;13132;p83"/>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3" name="Google Shape;13133;p83"/>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4" name="Google Shape;13134;p83"/>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5" name="Google Shape;13135;p83"/>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6" name="Google Shape;13136;p83"/>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7" name="Google Shape;13137;p83"/>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8" name="Google Shape;13138;p83"/>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9" name="Google Shape;13139;p83"/>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40" name="Google Shape;13140;p83"/>
          <p:cNvGrpSpPr/>
          <p:nvPr/>
        </p:nvGrpSpPr>
        <p:grpSpPr>
          <a:xfrm>
            <a:off x="5812066" y="2240619"/>
            <a:ext cx="264813" cy="353454"/>
            <a:chOff x="5812066" y="2416019"/>
            <a:chExt cx="264813" cy="353454"/>
          </a:xfrm>
        </p:grpSpPr>
        <p:sp>
          <p:nvSpPr>
            <p:cNvPr id="13141" name="Google Shape;13141;p83"/>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2" name="Google Shape;13142;p83"/>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3" name="Google Shape;13143;p83"/>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4" name="Google Shape;13144;p83"/>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5" name="Google Shape;13145;p83"/>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6" name="Google Shape;13146;p83"/>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7" name="Google Shape;13147;p83"/>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48" name="Google Shape;13148;p83"/>
          <p:cNvGrpSpPr/>
          <p:nvPr/>
        </p:nvGrpSpPr>
        <p:grpSpPr>
          <a:xfrm>
            <a:off x="8054820" y="2240999"/>
            <a:ext cx="264433" cy="353454"/>
            <a:chOff x="8054820" y="2416399"/>
            <a:chExt cx="264433" cy="353454"/>
          </a:xfrm>
        </p:grpSpPr>
        <p:sp>
          <p:nvSpPr>
            <p:cNvPr id="13149" name="Google Shape;13149;p83"/>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0" name="Google Shape;13150;p83"/>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1" name="Google Shape;13151;p83"/>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2" name="Google Shape;13152;p83"/>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3" name="Google Shape;13153;p83"/>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4" name="Google Shape;13154;p83"/>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55" name="Google Shape;13155;p83"/>
          <p:cNvGrpSpPr/>
          <p:nvPr/>
        </p:nvGrpSpPr>
        <p:grpSpPr>
          <a:xfrm>
            <a:off x="5356413" y="2237990"/>
            <a:ext cx="271212" cy="361374"/>
            <a:chOff x="5356413" y="2413390"/>
            <a:chExt cx="271212" cy="361374"/>
          </a:xfrm>
        </p:grpSpPr>
        <p:sp>
          <p:nvSpPr>
            <p:cNvPr id="13156" name="Google Shape;13156;p83"/>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7" name="Google Shape;13157;p83"/>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8" name="Google Shape;13158;p83"/>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9" name="Google Shape;13159;p83"/>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0" name="Google Shape;13160;p83"/>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61" name="Google Shape;13161;p83"/>
          <p:cNvGrpSpPr/>
          <p:nvPr/>
        </p:nvGrpSpPr>
        <p:grpSpPr>
          <a:xfrm>
            <a:off x="6255238" y="2236849"/>
            <a:ext cx="271244" cy="360994"/>
            <a:chOff x="6255238" y="2412249"/>
            <a:chExt cx="271244" cy="360994"/>
          </a:xfrm>
        </p:grpSpPr>
        <p:sp>
          <p:nvSpPr>
            <p:cNvPr id="13162" name="Google Shape;13162;p83"/>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3" name="Google Shape;13163;p83"/>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4" name="Google Shape;13164;p83"/>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5" name="Google Shape;13165;p83"/>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6" name="Google Shape;13166;p83"/>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7" name="Google Shape;13167;p83"/>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68" name="Google Shape;13168;p83"/>
          <p:cNvGrpSpPr/>
          <p:nvPr/>
        </p:nvGrpSpPr>
        <p:grpSpPr>
          <a:xfrm>
            <a:off x="2185372" y="1782399"/>
            <a:ext cx="366664" cy="366981"/>
            <a:chOff x="2185372" y="1957799"/>
            <a:chExt cx="366664" cy="366981"/>
          </a:xfrm>
        </p:grpSpPr>
        <p:sp>
          <p:nvSpPr>
            <p:cNvPr id="13169" name="Google Shape;13169;p83"/>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0" name="Google Shape;13170;p83"/>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1" name="Google Shape;13171;p83"/>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2" name="Google Shape;13172;p83"/>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3" name="Google Shape;13173;p83"/>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4" name="Google Shape;13174;p83"/>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5" name="Google Shape;13175;p83"/>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6" name="Google Shape;13176;p83"/>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77" name="Google Shape;13177;p83"/>
          <p:cNvGrpSpPr/>
          <p:nvPr/>
        </p:nvGrpSpPr>
        <p:grpSpPr>
          <a:xfrm>
            <a:off x="1737258" y="1812971"/>
            <a:ext cx="370814" cy="307359"/>
            <a:chOff x="1737258" y="1988371"/>
            <a:chExt cx="370814" cy="307359"/>
          </a:xfrm>
        </p:grpSpPr>
        <p:sp>
          <p:nvSpPr>
            <p:cNvPr id="13178" name="Google Shape;13178;p83"/>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9" name="Google Shape;13179;p83"/>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0" name="Google Shape;13180;p83"/>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1" name="Google Shape;13181;p83"/>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82" name="Google Shape;13182;p83"/>
          <p:cNvGrpSpPr/>
          <p:nvPr/>
        </p:nvGrpSpPr>
        <p:grpSpPr>
          <a:xfrm>
            <a:off x="848983" y="1814111"/>
            <a:ext cx="369294" cy="304350"/>
            <a:chOff x="848983" y="1989511"/>
            <a:chExt cx="369294" cy="304350"/>
          </a:xfrm>
        </p:grpSpPr>
        <p:sp>
          <p:nvSpPr>
            <p:cNvPr id="13183" name="Google Shape;13183;p83"/>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4" name="Google Shape;13184;p83"/>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5" name="Google Shape;13185;p83"/>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6" name="Google Shape;13186;p83"/>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7" name="Google Shape;13187;p83"/>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88" name="Google Shape;13188;p83"/>
          <p:cNvGrpSpPr/>
          <p:nvPr/>
        </p:nvGrpSpPr>
        <p:grpSpPr>
          <a:xfrm>
            <a:off x="3074027" y="1808377"/>
            <a:ext cx="380604" cy="313854"/>
            <a:chOff x="3074027" y="1983777"/>
            <a:chExt cx="380604" cy="313854"/>
          </a:xfrm>
        </p:grpSpPr>
        <p:sp>
          <p:nvSpPr>
            <p:cNvPr id="13189" name="Google Shape;13189;p83"/>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0" name="Google Shape;13190;p83"/>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1" name="Google Shape;13191;p83"/>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2" name="Google Shape;13192;p83"/>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3" name="Google Shape;13193;p83"/>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194" name="Google Shape;13194;p83"/>
          <p:cNvGrpSpPr/>
          <p:nvPr/>
        </p:nvGrpSpPr>
        <p:grpSpPr>
          <a:xfrm>
            <a:off x="3522521" y="1800457"/>
            <a:ext cx="367013" cy="331278"/>
            <a:chOff x="3522521" y="1975857"/>
            <a:chExt cx="367013" cy="331278"/>
          </a:xfrm>
        </p:grpSpPr>
        <p:sp>
          <p:nvSpPr>
            <p:cNvPr id="13195" name="Google Shape;13195;p83"/>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6" name="Google Shape;13196;p83"/>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7" name="Google Shape;13197;p83"/>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8" name="Google Shape;13198;p83"/>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9" name="Google Shape;13199;p83"/>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0" name="Google Shape;13200;p83"/>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1" name="Google Shape;13201;p83"/>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02" name="Google Shape;13202;p83"/>
          <p:cNvGrpSpPr/>
          <p:nvPr/>
        </p:nvGrpSpPr>
        <p:grpSpPr>
          <a:xfrm>
            <a:off x="2630824" y="1801566"/>
            <a:ext cx="368185" cy="330454"/>
            <a:chOff x="2630824" y="1976966"/>
            <a:chExt cx="368185" cy="330454"/>
          </a:xfrm>
        </p:grpSpPr>
        <p:sp>
          <p:nvSpPr>
            <p:cNvPr id="13203" name="Google Shape;13203;p83"/>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4" name="Google Shape;13204;p83"/>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5" name="Google Shape;13205;p83"/>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6" name="Google Shape;13206;p83"/>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7" name="Google Shape;13207;p83"/>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8" name="Google Shape;13208;p83"/>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9" name="Google Shape;13209;p83"/>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0" name="Google Shape;13210;p83"/>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11" name="Google Shape;13211;p83"/>
          <p:cNvGrpSpPr/>
          <p:nvPr/>
        </p:nvGrpSpPr>
        <p:grpSpPr>
          <a:xfrm>
            <a:off x="1293706" y="1791016"/>
            <a:ext cx="369294" cy="350444"/>
            <a:chOff x="1293706" y="1966416"/>
            <a:chExt cx="369294" cy="350444"/>
          </a:xfrm>
        </p:grpSpPr>
        <p:sp>
          <p:nvSpPr>
            <p:cNvPr id="13212" name="Google Shape;13212;p83"/>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3" name="Google Shape;13213;p83"/>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4" name="Google Shape;13214;p83"/>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5" name="Google Shape;13215;p83"/>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6" name="Google Shape;13216;p83"/>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7" name="Google Shape;13217;p83"/>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8" name="Google Shape;13218;p83"/>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9" name="Google Shape;13219;p83"/>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20" name="Google Shape;13220;p83"/>
          <p:cNvGrpSpPr/>
          <p:nvPr/>
        </p:nvGrpSpPr>
        <p:grpSpPr>
          <a:xfrm>
            <a:off x="3967213" y="1800077"/>
            <a:ext cx="368185" cy="331816"/>
            <a:chOff x="3967213" y="1975477"/>
            <a:chExt cx="368185" cy="331816"/>
          </a:xfrm>
        </p:grpSpPr>
        <p:sp>
          <p:nvSpPr>
            <p:cNvPr id="13221" name="Google Shape;13221;p83"/>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2" name="Google Shape;13222;p83"/>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3" name="Google Shape;13223;p83"/>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24" name="Google Shape;13224;p83"/>
          <p:cNvGrpSpPr/>
          <p:nvPr/>
        </p:nvGrpSpPr>
        <p:grpSpPr>
          <a:xfrm>
            <a:off x="8047661" y="1793646"/>
            <a:ext cx="279132" cy="356875"/>
            <a:chOff x="8047661" y="1969046"/>
            <a:chExt cx="279132" cy="356875"/>
          </a:xfrm>
        </p:grpSpPr>
        <p:sp>
          <p:nvSpPr>
            <p:cNvPr id="13225" name="Google Shape;13225;p83"/>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6" name="Google Shape;13226;p83"/>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7" name="Google Shape;13227;p83"/>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8" name="Google Shape;13228;p83"/>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29" name="Google Shape;13229;p83"/>
          <p:cNvGrpSpPr/>
          <p:nvPr/>
        </p:nvGrpSpPr>
        <p:grpSpPr>
          <a:xfrm>
            <a:off x="7596157" y="1792759"/>
            <a:ext cx="279544" cy="358142"/>
            <a:chOff x="7596157" y="1968159"/>
            <a:chExt cx="279544" cy="358142"/>
          </a:xfrm>
        </p:grpSpPr>
        <p:sp>
          <p:nvSpPr>
            <p:cNvPr id="13230" name="Google Shape;13230;p83"/>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1" name="Google Shape;13231;p83"/>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2" name="Google Shape;13232;p83"/>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3" name="Google Shape;13233;p83"/>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4" name="Google Shape;13234;p83"/>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5" name="Google Shape;13235;p83"/>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36" name="Google Shape;13236;p83"/>
          <p:cNvGrpSpPr/>
          <p:nvPr/>
        </p:nvGrpSpPr>
        <p:grpSpPr>
          <a:xfrm>
            <a:off x="7147315" y="1793646"/>
            <a:ext cx="279513" cy="357636"/>
            <a:chOff x="7147315" y="1969046"/>
            <a:chExt cx="279513" cy="357636"/>
          </a:xfrm>
        </p:grpSpPr>
        <p:sp>
          <p:nvSpPr>
            <p:cNvPr id="13237" name="Google Shape;13237;p83"/>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8" name="Google Shape;13238;p83"/>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9" name="Google Shape;13239;p83"/>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0" name="Google Shape;13240;p83"/>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1" name="Google Shape;13241;p83"/>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2" name="Google Shape;13242;p83"/>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3" name="Google Shape;13243;p83"/>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44" name="Google Shape;13244;p83"/>
          <p:cNvGrpSpPr/>
          <p:nvPr/>
        </p:nvGrpSpPr>
        <p:grpSpPr>
          <a:xfrm>
            <a:off x="6697681" y="1792917"/>
            <a:ext cx="280305" cy="359093"/>
            <a:chOff x="6697681" y="1968317"/>
            <a:chExt cx="280305" cy="359093"/>
          </a:xfrm>
        </p:grpSpPr>
        <p:sp>
          <p:nvSpPr>
            <p:cNvPr id="13245" name="Google Shape;13245;p83"/>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6" name="Google Shape;13246;p83"/>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7" name="Google Shape;13247;p83"/>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8" name="Google Shape;13248;p83"/>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9" name="Google Shape;13249;p83"/>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0" name="Google Shape;13250;p83"/>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1" name="Google Shape;13251;p83"/>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52" name="Google Shape;13252;p83"/>
          <p:cNvGrpSpPr/>
          <p:nvPr/>
        </p:nvGrpSpPr>
        <p:grpSpPr>
          <a:xfrm>
            <a:off x="6248839" y="1792537"/>
            <a:ext cx="280273" cy="358744"/>
            <a:chOff x="6248839" y="1967937"/>
            <a:chExt cx="280273" cy="358744"/>
          </a:xfrm>
        </p:grpSpPr>
        <p:sp>
          <p:nvSpPr>
            <p:cNvPr id="13253" name="Google Shape;13253;p83"/>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4" name="Google Shape;13254;p83"/>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5" name="Google Shape;13255;p83"/>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6" name="Google Shape;13256;p83"/>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7" name="Google Shape;13257;p83"/>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8" name="Google Shape;13258;p83"/>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59" name="Google Shape;13259;p83"/>
          <p:cNvGrpSpPr/>
          <p:nvPr/>
        </p:nvGrpSpPr>
        <p:grpSpPr>
          <a:xfrm>
            <a:off x="5801485" y="1793646"/>
            <a:ext cx="279164" cy="357794"/>
            <a:chOff x="5801485" y="1969046"/>
            <a:chExt cx="279164" cy="357794"/>
          </a:xfrm>
        </p:grpSpPr>
        <p:sp>
          <p:nvSpPr>
            <p:cNvPr id="13260" name="Google Shape;13260;p83"/>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1" name="Google Shape;13261;p83"/>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2" name="Google Shape;13262;p83"/>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3" name="Google Shape;13263;p83"/>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4" name="Google Shape;13264;p83"/>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5" name="Google Shape;13265;p83"/>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6" name="Google Shape;13266;p83"/>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7" name="Google Shape;13267;p83"/>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8" name="Google Shape;13268;p83"/>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9" name="Google Shape;13269;p83"/>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0" name="Google Shape;13270;p83"/>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1" name="Google Shape;13271;p83"/>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2" name="Google Shape;13272;p83"/>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73" name="Google Shape;13273;p83"/>
          <p:cNvGrpSpPr/>
          <p:nvPr/>
        </p:nvGrpSpPr>
        <p:grpSpPr>
          <a:xfrm>
            <a:off x="5352643" y="1793646"/>
            <a:ext cx="278404" cy="358364"/>
            <a:chOff x="5352643" y="1969046"/>
            <a:chExt cx="278404" cy="358364"/>
          </a:xfrm>
        </p:grpSpPr>
        <p:sp>
          <p:nvSpPr>
            <p:cNvPr id="13274" name="Google Shape;13274;p83"/>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5" name="Google Shape;13275;p83"/>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6" name="Google Shape;13276;p83"/>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7" name="Google Shape;13277;p83"/>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78" name="Google Shape;13278;p83"/>
          <p:cNvGrpSpPr/>
          <p:nvPr/>
        </p:nvGrpSpPr>
        <p:grpSpPr>
          <a:xfrm>
            <a:off x="4897750" y="1792917"/>
            <a:ext cx="279132" cy="358364"/>
            <a:chOff x="4897750" y="1968317"/>
            <a:chExt cx="279132" cy="358364"/>
          </a:xfrm>
        </p:grpSpPr>
        <p:sp>
          <p:nvSpPr>
            <p:cNvPr id="13279" name="Google Shape;13279;p83"/>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0" name="Google Shape;13280;p83"/>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1" name="Google Shape;13281;p83"/>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2" name="Google Shape;13282;p83"/>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3" name="Google Shape;13283;p83"/>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4" name="Google Shape;13284;p83"/>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5" name="Google Shape;13285;p83"/>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6" name="Google Shape;13286;p83"/>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7" name="Google Shape;13287;p83"/>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8" name="Google Shape;13288;p83"/>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9" name="Google Shape;13289;p83"/>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0" name="Google Shape;13290;p83"/>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1" name="Google Shape;13291;p83"/>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292" name="Google Shape;13292;p83"/>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293" name="Google Shape;13293;p83"/>
          <p:cNvGrpSpPr/>
          <p:nvPr/>
        </p:nvGrpSpPr>
        <p:grpSpPr>
          <a:xfrm>
            <a:off x="1767449" y="1337644"/>
            <a:ext cx="324403" cy="347783"/>
            <a:chOff x="1767449" y="1513044"/>
            <a:chExt cx="324403" cy="347783"/>
          </a:xfrm>
        </p:grpSpPr>
        <p:sp>
          <p:nvSpPr>
            <p:cNvPr id="13294" name="Google Shape;13294;p83"/>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5" name="Google Shape;13295;p83"/>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6" name="Google Shape;13296;p83"/>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7" name="Google Shape;13297;p83"/>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8" name="Google Shape;13298;p83"/>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9" name="Google Shape;13299;p83"/>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0" name="Google Shape;13300;p83"/>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1" name="Google Shape;13301;p83"/>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2" name="Google Shape;13302;p83"/>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03" name="Google Shape;13303;p83"/>
          <p:cNvGrpSpPr/>
          <p:nvPr/>
        </p:nvGrpSpPr>
        <p:grpSpPr>
          <a:xfrm>
            <a:off x="4007193" y="1337327"/>
            <a:ext cx="320633" cy="348100"/>
            <a:chOff x="4007193" y="1512727"/>
            <a:chExt cx="320633" cy="348100"/>
          </a:xfrm>
        </p:grpSpPr>
        <p:sp>
          <p:nvSpPr>
            <p:cNvPr id="13304" name="Google Shape;13304;p83"/>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5" name="Google Shape;13305;p83"/>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6" name="Google Shape;13306;p83"/>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7" name="Google Shape;13307;p83"/>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8" name="Google Shape;13308;p83"/>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09" name="Google Shape;13309;p83"/>
          <p:cNvGrpSpPr/>
          <p:nvPr/>
        </p:nvGrpSpPr>
        <p:grpSpPr>
          <a:xfrm>
            <a:off x="3530425" y="1333347"/>
            <a:ext cx="368175" cy="344594"/>
            <a:chOff x="3530425" y="1508747"/>
            <a:chExt cx="368175" cy="344594"/>
          </a:xfrm>
        </p:grpSpPr>
        <p:sp>
          <p:nvSpPr>
            <p:cNvPr id="13310" name="Google Shape;13310;p83"/>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1" name="Google Shape;13311;p83"/>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2" name="Google Shape;13312;p83"/>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3" name="Google Shape;13313;p83"/>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14" name="Google Shape;13314;p83"/>
          <p:cNvGrpSpPr/>
          <p:nvPr/>
        </p:nvGrpSpPr>
        <p:grpSpPr>
          <a:xfrm>
            <a:off x="3127598" y="1337834"/>
            <a:ext cx="289714" cy="347593"/>
            <a:chOff x="3127598" y="1513234"/>
            <a:chExt cx="289714" cy="347593"/>
          </a:xfrm>
        </p:grpSpPr>
        <p:sp>
          <p:nvSpPr>
            <p:cNvPr id="13315" name="Google Shape;13315;p83"/>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6" name="Google Shape;13316;p83"/>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7" name="Google Shape;13317;p83"/>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8" name="Google Shape;13318;p83"/>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9" name="Google Shape;13319;p83"/>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20" name="Google Shape;13320;p83"/>
          <p:cNvGrpSpPr/>
          <p:nvPr/>
        </p:nvGrpSpPr>
        <p:grpSpPr>
          <a:xfrm>
            <a:off x="2662884" y="1337644"/>
            <a:ext cx="322914" cy="348543"/>
            <a:chOff x="2662884" y="1513044"/>
            <a:chExt cx="322914" cy="348543"/>
          </a:xfrm>
        </p:grpSpPr>
        <p:sp>
          <p:nvSpPr>
            <p:cNvPr id="13321" name="Google Shape;13321;p83"/>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2" name="Google Shape;13322;p83"/>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3" name="Google Shape;13323;p83"/>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4" name="Google Shape;13324;p83"/>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5" name="Google Shape;13325;p83"/>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6" name="Google Shape;13326;p83"/>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7" name="Google Shape;13327;p83"/>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8" name="Google Shape;13328;p83"/>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9" name="Google Shape;13329;p83"/>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0" name="Google Shape;13330;p83"/>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31" name="Google Shape;13331;p83"/>
          <p:cNvGrpSpPr/>
          <p:nvPr/>
        </p:nvGrpSpPr>
        <p:grpSpPr>
          <a:xfrm>
            <a:off x="2232511" y="1337359"/>
            <a:ext cx="299534" cy="348068"/>
            <a:chOff x="2232511" y="1512759"/>
            <a:chExt cx="299534" cy="348068"/>
          </a:xfrm>
        </p:grpSpPr>
        <p:sp>
          <p:nvSpPr>
            <p:cNvPr id="13332" name="Google Shape;13332;p83"/>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3" name="Google Shape;13333;p83"/>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4" name="Google Shape;13334;p83"/>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5" name="Google Shape;13335;p83"/>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6" name="Google Shape;13336;p83"/>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7" name="Google Shape;13337;p83"/>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8" name="Google Shape;13338;p83"/>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9" name="Google Shape;13339;p83"/>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0" name="Google Shape;13340;p83"/>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1" name="Google Shape;13341;p83"/>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2" name="Google Shape;13342;p83"/>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43" name="Google Shape;13343;p83"/>
          <p:cNvGrpSpPr/>
          <p:nvPr/>
        </p:nvGrpSpPr>
        <p:grpSpPr>
          <a:xfrm>
            <a:off x="1331406" y="1337961"/>
            <a:ext cx="301784" cy="348607"/>
            <a:chOff x="1331406" y="1513361"/>
            <a:chExt cx="301784" cy="348607"/>
          </a:xfrm>
        </p:grpSpPr>
        <p:sp>
          <p:nvSpPr>
            <p:cNvPr id="13344" name="Google Shape;13344;p83"/>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5" name="Google Shape;13345;p83"/>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6" name="Google Shape;13346;p83"/>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7" name="Google Shape;13347;p83"/>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48" name="Google Shape;13348;p83"/>
          <p:cNvGrpSpPr/>
          <p:nvPr/>
        </p:nvGrpSpPr>
        <p:grpSpPr>
          <a:xfrm>
            <a:off x="7144274" y="1324814"/>
            <a:ext cx="282174" cy="355735"/>
            <a:chOff x="7144274" y="1500214"/>
            <a:chExt cx="282174" cy="355735"/>
          </a:xfrm>
        </p:grpSpPr>
        <p:sp>
          <p:nvSpPr>
            <p:cNvPr id="13349" name="Google Shape;13349;p83"/>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0" name="Google Shape;13350;p83"/>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1" name="Google Shape;13351;p83"/>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2" name="Google Shape;13352;p83"/>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3" name="Google Shape;13353;p83"/>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4" name="Google Shape;13354;p83"/>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55" name="Google Shape;13355;p83"/>
          <p:cNvGrpSpPr/>
          <p:nvPr/>
        </p:nvGrpSpPr>
        <p:grpSpPr>
          <a:xfrm>
            <a:off x="6685262" y="1324814"/>
            <a:ext cx="289682" cy="354594"/>
            <a:chOff x="6685262" y="1500214"/>
            <a:chExt cx="289682" cy="354594"/>
          </a:xfrm>
        </p:grpSpPr>
        <p:sp>
          <p:nvSpPr>
            <p:cNvPr id="13356" name="Google Shape;13356;p83"/>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7" name="Google Shape;13357;p83"/>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8" name="Google Shape;13358;p83"/>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9" name="Google Shape;13359;p83"/>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60" name="Google Shape;13360;p83"/>
          <p:cNvGrpSpPr/>
          <p:nvPr/>
        </p:nvGrpSpPr>
        <p:grpSpPr>
          <a:xfrm>
            <a:off x="6200938" y="1325194"/>
            <a:ext cx="322154" cy="355355"/>
            <a:chOff x="6200938" y="1500594"/>
            <a:chExt cx="322154" cy="355355"/>
          </a:xfrm>
        </p:grpSpPr>
        <p:sp>
          <p:nvSpPr>
            <p:cNvPr id="13361" name="Google Shape;13361;p83"/>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2" name="Google Shape;13362;p83"/>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3" name="Google Shape;13363;p83"/>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4" name="Google Shape;13364;p83"/>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5" name="Google Shape;13365;p83"/>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66" name="Google Shape;13366;p83"/>
          <p:cNvGrpSpPr/>
          <p:nvPr/>
        </p:nvGrpSpPr>
        <p:grpSpPr>
          <a:xfrm>
            <a:off x="5289631" y="1324814"/>
            <a:ext cx="332355" cy="354974"/>
            <a:chOff x="5289631" y="1500214"/>
            <a:chExt cx="332355" cy="354974"/>
          </a:xfrm>
        </p:grpSpPr>
        <p:sp>
          <p:nvSpPr>
            <p:cNvPr id="13367" name="Google Shape;13367;p83"/>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8" name="Google Shape;13368;p83"/>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9" name="Google Shape;13369;p83"/>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0" name="Google Shape;13370;p83"/>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1" name="Google Shape;13371;p83"/>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2" name="Google Shape;13372;p83"/>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73" name="Google Shape;13373;p83"/>
          <p:cNvGrpSpPr/>
          <p:nvPr/>
        </p:nvGrpSpPr>
        <p:grpSpPr>
          <a:xfrm>
            <a:off x="5748295" y="1324433"/>
            <a:ext cx="323294" cy="356115"/>
            <a:chOff x="5748295" y="1499833"/>
            <a:chExt cx="323294" cy="356115"/>
          </a:xfrm>
        </p:grpSpPr>
        <p:sp>
          <p:nvSpPr>
            <p:cNvPr id="13374" name="Google Shape;13374;p83"/>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5" name="Google Shape;13375;p83"/>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6" name="Google Shape;13376;p83"/>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7" name="Google Shape;13377;p83"/>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8" name="Google Shape;13378;p83"/>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9" name="Google Shape;13379;p83"/>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0" name="Google Shape;13380;p83"/>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81" name="Google Shape;13381;p83"/>
          <p:cNvGrpSpPr/>
          <p:nvPr/>
        </p:nvGrpSpPr>
        <p:grpSpPr>
          <a:xfrm>
            <a:off x="8047661" y="1325637"/>
            <a:ext cx="278404" cy="355260"/>
            <a:chOff x="8047661" y="1501037"/>
            <a:chExt cx="278404" cy="355260"/>
          </a:xfrm>
        </p:grpSpPr>
        <p:sp>
          <p:nvSpPr>
            <p:cNvPr id="13382" name="Google Shape;13382;p83"/>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3" name="Google Shape;13383;p83"/>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4" name="Google Shape;13384;p83"/>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5" name="Google Shape;13385;p83"/>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86" name="Google Shape;13386;p83"/>
          <p:cNvGrpSpPr/>
          <p:nvPr/>
        </p:nvGrpSpPr>
        <p:grpSpPr>
          <a:xfrm>
            <a:off x="4903389" y="1324814"/>
            <a:ext cx="267854" cy="355735"/>
            <a:chOff x="4903389" y="1500214"/>
            <a:chExt cx="267854" cy="355735"/>
          </a:xfrm>
        </p:grpSpPr>
        <p:sp>
          <p:nvSpPr>
            <p:cNvPr id="13387" name="Google Shape;13387;p83"/>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8" name="Google Shape;13388;p83"/>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9" name="Google Shape;13389;p83"/>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0" name="Google Shape;13390;p83"/>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1" name="Google Shape;13391;p83"/>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392" name="Google Shape;13392;p83"/>
          <p:cNvGrpSpPr/>
          <p:nvPr/>
        </p:nvGrpSpPr>
        <p:grpSpPr>
          <a:xfrm>
            <a:off x="7613518" y="1325954"/>
            <a:ext cx="264433" cy="353074"/>
            <a:chOff x="7613518" y="1501354"/>
            <a:chExt cx="264433" cy="353074"/>
          </a:xfrm>
        </p:grpSpPr>
        <p:sp>
          <p:nvSpPr>
            <p:cNvPr id="13393" name="Google Shape;13393;p83"/>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4" name="Google Shape;13394;p83"/>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5" name="Google Shape;13395;p83"/>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6" name="Google Shape;13396;p83"/>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7" name="Google Shape;13397;p83"/>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8" name="Google Shape;13398;p83"/>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399" name="Google Shape;13399;p83"/>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Help &amp; Support Icons</a:t>
            </a:r>
            <a:endParaRPr sz="2400">
              <a:solidFill>
                <a:srgbClr val="FFFFFF"/>
              </a:solidFill>
            </a:endParaRPr>
          </a:p>
        </p:txBody>
      </p:sp>
      <p:sp>
        <p:nvSpPr>
          <p:cNvPr id="13400" name="Google Shape;13400;p83"/>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3404" name="Shape 13404"/>
        <p:cNvGrpSpPr/>
        <p:nvPr/>
      </p:nvGrpSpPr>
      <p:grpSpPr>
        <a:xfrm>
          <a:off x="0" y="0"/>
          <a:ext cx="0" cy="0"/>
          <a:chOff x="0" y="0"/>
          <a:chExt cx="0" cy="0"/>
        </a:xfrm>
      </p:grpSpPr>
      <p:grpSp>
        <p:nvGrpSpPr>
          <p:cNvPr id="13405" name="Google Shape;13405;p84"/>
          <p:cNvGrpSpPr/>
          <p:nvPr/>
        </p:nvGrpSpPr>
        <p:grpSpPr>
          <a:xfrm>
            <a:off x="1757085" y="1325225"/>
            <a:ext cx="371069" cy="359396"/>
            <a:chOff x="1757085" y="1500675"/>
            <a:chExt cx="371069" cy="359396"/>
          </a:xfrm>
        </p:grpSpPr>
        <p:sp>
          <p:nvSpPr>
            <p:cNvPr id="13406" name="Google Shape;13406;p84"/>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7" name="Google Shape;13407;p84"/>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8" name="Google Shape;13408;p84"/>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9" name="Google Shape;13409;p84"/>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0" name="Google Shape;13410;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1" name="Google Shape;13411;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2" name="Google Shape;13412;p8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3" name="Google Shape;13413;p84"/>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4" name="Google Shape;13414;p84"/>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5" name="Google Shape;13415;p84"/>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6" name="Google Shape;13416;p84"/>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7" name="Google Shape;13417;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8" name="Google Shape;13418;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9" name="Google Shape;13419;p84"/>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0" name="Google Shape;13420;p84"/>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1" name="Google Shape;13421;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2" name="Google Shape;13422;p84"/>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3" name="Google Shape;13423;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4" name="Google Shape;13424;p84"/>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5" name="Google Shape;13425;p84"/>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6" name="Google Shape;13426;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7" name="Google Shape;13427;p84"/>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8" name="Google Shape;13428;p84"/>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9" name="Google Shape;13429;p84"/>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0" name="Google Shape;13430;p84"/>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1" name="Google Shape;13431;p84"/>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2" name="Google Shape;13432;p84"/>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3" name="Google Shape;13433;p84"/>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4" name="Google Shape;13434;p84"/>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35" name="Google Shape;13435;p84"/>
          <p:cNvGrpSpPr/>
          <p:nvPr/>
        </p:nvGrpSpPr>
        <p:grpSpPr>
          <a:xfrm>
            <a:off x="2774209" y="1779241"/>
            <a:ext cx="116693" cy="374186"/>
            <a:chOff x="2774209" y="1954691"/>
            <a:chExt cx="116693" cy="374186"/>
          </a:xfrm>
        </p:grpSpPr>
        <p:sp>
          <p:nvSpPr>
            <p:cNvPr id="13436" name="Google Shape;13436;p84"/>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7" name="Google Shape;13437;p84"/>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38" name="Google Shape;13438;p84"/>
          <p:cNvGrpSpPr/>
          <p:nvPr/>
        </p:nvGrpSpPr>
        <p:grpSpPr>
          <a:xfrm>
            <a:off x="4017435" y="1324462"/>
            <a:ext cx="315092" cy="359397"/>
            <a:chOff x="4017435" y="1499912"/>
            <a:chExt cx="315092" cy="359397"/>
          </a:xfrm>
        </p:grpSpPr>
        <p:sp>
          <p:nvSpPr>
            <p:cNvPr id="13439" name="Google Shape;13439;p84"/>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0" name="Google Shape;13440;p84"/>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41" name="Google Shape;13441;p84"/>
          <p:cNvGrpSpPr/>
          <p:nvPr/>
        </p:nvGrpSpPr>
        <p:grpSpPr>
          <a:xfrm>
            <a:off x="3963652" y="1824309"/>
            <a:ext cx="374154" cy="284050"/>
            <a:chOff x="3963652" y="1999759"/>
            <a:chExt cx="374154" cy="284050"/>
          </a:xfrm>
        </p:grpSpPr>
        <p:sp>
          <p:nvSpPr>
            <p:cNvPr id="13442" name="Google Shape;13442;p84"/>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3" name="Google Shape;13443;p84"/>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4" name="Google Shape;13444;p84"/>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45" name="Google Shape;13445;p84"/>
          <p:cNvGrpSpPr/>
          <p:nvPr/>
        </p:nvGrpSpPr>
        <p:grpSpPr>
          <a:xfrm>
            <a:off x="1777536" y="1839416"/>
            <a:ext cx="376444" cy="253772"/>
            <a:chOff x="1777536" y="2014866"/>
            <a:chExt cx="376444" cy="253772"/>
          </a:xfrm>
        </p:grpSpPr>
        <p:sp>
          <p:nvSpPr>
            <p:cNvPr id="13446" name="Google Shape;13446;p84"/>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7" name="Google Shape;13447;p84"/>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8" name="Google Shape;13448;p84"/>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9" name="Google Shape;13449;p84"/>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0" name="Google Shape;13450;p84"/>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51" name="Google Shape;13451;p84"/>
          <p:cNvGrpSpPr/>
          <p:nvPr/>
        </p:nvGrpSpPr>
        <p:grpSpPr>
          <a:xfrm>
            <a:off x="1309875" y="1881876"/>
            <a:ext cx="374154" cy="169680"/>
            <a:chOff x="1309875" y="2057326"/>
            <a:chExt cx="374154" cy="169680"/>
          </a:xfrm>
        </p:grpSpPr>
        <p:sp>
          <p:nvSpPr>
            <p:cNvPr id="13452" name="Google Shape;13452;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3" name="Google Shape;13453;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4" name="Google Shape;13454;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5" name="Google Shape;13455;p84"/>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6" name="Google Shape;13456;p84"/>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7" name="Google Shape;13457;p84"/>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8" name="Google Shape;13458;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9" name="Google Shape;13459;p84"/>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0" name="Google Shape;13460;p84"/>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1" name="Google Shape;13461;p84"/>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2" name="Google Shape;13462;p84"/>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463" name="Google Shape;13463;p84"/>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464" name="Google Shape;13464;p84"/>
          <p:cNvGrpSpPr/>
          <p:nvPr/>
        </p:nvGrpSpPr>
        <p:grpSpPr>
          <a:xfrm>
            <a:off x="2347450" y="1779114"/>
            <a:ext cx="113639" cy="373168"/>
            <a:chOff x="2347450" y="1954564"/>
            <a:chExt cx="113639" cy="373168"/>
          </a:xfrm>
        </p:grpSpPr>
        <p:sp>
          <p:nvSpPr>
            <p:cNvPr id="13465" name="Google Shape;13465;p84"/>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6" name="Google Shape;13466;p84"/>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467" name="Google Shape;13467;p84"/>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468" name="Google Shape;13468;p84"/>
          <p:cNvGrpSpPr/>
          <p:nvPr/>
        </p:nvGrpSpPr>
        <p:grpSpPr>
          <a:xfrm>
            <a:off x="3110102" y="1324430"/>
            <a:ext cx="330613" cy="358379"/>
            <a:chOff x="3110102" y="1499880"/>
            <a:chExt cx="330613" cy="358379"/>
          </a:xfrm>
        </p:grpSpPr>
        <p:sp>
          <p:nvSpPr>
            <p:cNvPr id="13469" name="Google Shape;13469;p84"/>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0" name="Google Shape;13470;p84"/>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1" name="Google Shape;13471;p84"/>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2" name="Google Shape;13472;p84"/>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3" name="Google Shape;13473;p84"/>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4" name="Google Shape;13474;p84"/>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5" name="Google Shape;13475;p84"/>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476" name="Google Shape;13476;p84"/>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477" name="Google Shape;13477;p84"/>
          <p:cNvGrpSpPr/>
          <p:nvPr/>
        </p:nvGrpSpPr>
        <p:grpSpPr>
          <a:xfrm>
            <a:off x="3485575" y="1824309"/>
            <a:ext cx="373772" cy="284050"/>
            <a:chOff x="3531200" y="1999759"/>
            <a:chExt cx="373772" cy="284050"/>
          </a:xfrm>
        </p:grpSpPr>
        <p:sp>
          <p:nvSpPr>
            <p:cNvPr id="13478" name="Google Shape;13478;p84"/>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9" name="Google Shape;13479;p84"/>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0" name="Google Shape;13480;p84"/>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1" name="Google Shape;13481;p84"/>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482" name="Google Shape;13482;p84"/>
          <p:cNvGrpSpPr/>
          <p:nvPr/>
        </p:nvGrpSpPr>
        <p:grpSpPr>
          <a:xfrm>
            <a:off x="2667058" y="1324843"/>
            <a:ext cx="330231" cy="359015"/>
            <a:chOff x="2667058" y="1500293"/>
            <a:chExt cx="330231" cy="359015"/>
          </a:xfrm>
        </p:grpSpPr>
        <p:sp>
          <p:nvSpPr>
            <p:cNvPr id="13483" name="Google Shape;13483;p84"/>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4" name="Google Shape;13484;p84"/>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5" name="Google Shape;13485;p84"/>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6" name="Google Shape;13486;p84"/>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7" name="Google Shape;13487;p84"/>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8" name="Google Shape;13488;p8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9" name="Google Shape;13489;p84"/>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0" name="Google Shape;13490;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1" name="Google Shape;13491;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2" name="Google Shape;13492;p84"/>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3" name="Google Shape;13493;p84"/>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4" name="Google Shape;13494;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5" name="Google Shape;13495;p84"/>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6" name="Google Shape;13496;p84"/>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7" name="Google Shape;13497;p84"/>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8" name="Google Shape;13498;p84"/>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9" name="Google Shape;13499;p84"/>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0" name="Google Shape;13500;p84"/>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01" name="Google Shape;13501;p84"/>
          <p:cNvGrpSpPr/>
          <p:nvPr/>
        </p:nvGrpSpPr>
        <p:grpSpPr>
          <a:xfrm>
            <a:off x="3567553" y="1324462"/>
            <a:ext cx="320022" cy="359778"/>
            <a:chOff x="3567553" y="1499912"/>
            <a:chExt cx="320022" cy="359778"/>
          </a:xfrm>
        </p:grpSpPr>
        <p:sp>
          <p:nvSpPr>
            <p:cNvPr id="13502" name="Google Shape;13502;p84"/>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3" name="Google Shape;13503;p84"/>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4" name="Google Shape;13504;p84"/>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5" name="Google Shape;13505;p84"/>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6" name="Google Shape;13506;p84"/>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7" name="Google Shape;13507;p84"/>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08" name="Google Shape;13508;p84"/>
          <p:cNvGrpSpPr/>
          <p:nvPr/>
        </p:nvGrpSpPr>
        <p:grpSpPr>
          <a:xfrm>
            <a:off x="1309875" y="1324462"/>
            <a:ext cx="359015" cy="358633"/>
            <a:chOff x="1309875" y="1499912"/>
            <a:chExt cx="359015" cy="358633"/>
          </a:xfrm>
        </p:grpSpPr>
        <p:sp>
          <p:nvSpPr>
            <p:cNvPr id="13509" name="Google Shape;13509;p84"/>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0" name="Google Shape;13510;p84"/>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1" name="Google Shape;13511;p84"/>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2" name="Google Shape;13512;p84"/>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3" name="Google Shape;13513;p84"/>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4" name="Google Shape;13514;p84"/>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5" name="Google Shape;13515;p84"/>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6" name="Google Shape;13516;p84"/>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7" name="Google Shape;13517;p84"/>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18" name="Google Shape;13518;p84"/>
          <p:cNvGrpSpPr/>
          <p:nvPr/>
        </p:nvGrpSpPr>
        <p:grpSpPr>
          <a:xfrm>
            <a:off x="2219466" y="1324843"/>
            <a:ext cx="330613" cy="359015"/>
            <a:chOff x="2219466" y="1500293"/>
            <a:chExt cx="330613" cy="359015"/>
          </a:xfrm>
        </p:grpSpPr>
        <p:sp>
          <p:nvSpPr>
            <p:cNvPr id="13519" name="Google Shape;13519;p84"/>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0" name="Google Shape;13520;p84"/>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21" name="Google Shape;13521;p84"/>
          <p:cNvGrpSpPr/>
          <p:nvPr/>
        </p:nvGrpSpPr>
        <p:grpSpPr>
          <a:xfrm>
            <a:off x="5343544" y="1333908"/>
            <a:ext cx="244676" cy="351095"/>
            <a:chOff x="5343544" y="1509358"/>
            <a:chExt cx="244676" cy="351095"/>
          </a:xfrm>
        </p:grpSpPr>
        <p:sp>
          <p:nvSpPr>
            <p:cNvPr id="13522" name="Google Shape;13522;p84"/>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3" name="Google Shape;13523;p84"/>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4" name="Google Shape;13524;p84"/>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25" name="Google Shape;13525;p84"/>
          <p:cNvGrpSpPr/>
          <p:nvPr/>
        </p:nvGrpSpPr>
        <p:grpSpPr>
          <a:xfrm>
            <a:off x="4882340" y="1333908"/>
            <a:ext cx="246171" cy="351095"/>
            <a:chOff x="4882340" y="1509358"/>
            <a:chExt cx="246171" cy="351095"/>
          </a:xfrm>
        </p:grpSpPr>
        <p:sp>
          <p:nvSpPr>
            <p:cNvPr id="13526" name="Google Shape;13526;p84"/>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7" name="Google Shape;13527;p84"/>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8" name="Google Shape;13528;p84"/>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9" name="Google Shape;13529;p84"/>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0" name="Google Shape;13530;p84"/>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31" name="Google Shape;13531;p84"/>
          <p:cNvGrpSpPr/>
          <p:nvPr/>
        </p:nvGrpSpPr>
        <p:grpSpPr>
          <a:xfrm>
            <a:off x="6273204" y="1333558"/>
            <a:ext cx="236343" cy="351445"/>
            <a:chOff x="6273204" y="1509008"/>
            <a:chExt cx="236343" cy="351445"/>
          </a:xfrm>
        </p:grpSpPr>
        <p:sp>
          <p:nvSpPr>
            <p:cNvPr id="13532" name="Google Shape;13532;p84"/>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3" name="Google Shape;13533;p84"/>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534" name="Google Shape;13534;p84"/>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535" name="Google Shape;13535;p84"/>
          <p:cNvGrpSpPr/>
          <p:nvPr/>
        </p:nvGrpSpPr>
        <p:grpSpPr>
          <a:xfrm>
            <a:off x="7219530" y="1332794"/>
            <a:ext cx="191625" cy="352209"/>
            <a:chOff x="7219530" y="1508244"/>
            <a:chExt cx="191625" cy="352209"/>
          </a:xfrm>
        </p:grpSpPr>
        <p:sp>
          <p:nvSpPr>
            <p:cNvPr id="13536" name="Google Shape;13536;p84"/>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7" name="Google Shape;13537;p84"/>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38" name="Google Shape;13538;p84"/>
          <p:cNvGrpSpPr/>
          <p:nvPr/>
        </p:nvGrpSpPr>
        <p:grpSpPr>
          <a:xfrm>
            <a:off x="7699309" y="1333176"/>
            <a:ext cx="154922" cy="351827"/>
            <a:chOff x="7699309" y="1508626"/>
            <a:chExt cx="154922" cy="351827"/>
          </a:xfrm>
        </p:grpSpPr>
        <p:sp>
          <p:nvSpPr>
            <p:cNvPr id="13539" name="Google Shape;13539;p84"/>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0" name="Google Shape;13540;p84"/>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1" name="Google Shape;13541;p84"/>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2" name="Google Shape;13542;p84"/>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3" name="Google Shape;13543;p84"/>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4" name="Google Shape;13544;p84"/>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5" name="Google Shape;13545;p84"/>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46" name="Google Shape;13546;p84"/>
          <p:cNvGrpSpPr/>
          <p:nvPr/>
        </p:nvGrpSpPr>
        <p:grpSpPr>
          <a:xfrm>
            <a:off x="8161690" y="1333558"/>
            <a:ext cx="153396" cy="351064"/>
            <a:chOff x="8161690" y="1509008"/>
            <a:chExt cx="153396" cy="351064"/>
          </a:xfrm>
        </p:grpSpPr>
        <p:sp>
          <p:nvSpPr>
            <p:cNvPr id="13547" name="Google Shape;13547;p84"/>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8" name="Google Shape;13548;p84"/>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9" name="Google Shape;13549;p84"/>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0" name="Google Shape;13550;p84"/>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51" name="Google Shape;13551;p84"/>
          <p:cNvGrpSpPr/>
          <p:nvPr/>
        </p:nvGrpSpPr>
        <p:grpSpPr>
          <a:xfrm>
            <a:off x="6746940" y="1333431"/>
            <a:ext cx="213221" cy="352304"/>
            <a:chOff x="6746940" y="1508881"/>
            <a:chExt cx="213221" cy="352304"/>
          </a:xfrm>
        </p:grpSpPr>
        <p:sp>
          <p:nvSpPr>
            <p:cNvPr id="13552" name="Google Shape;13552;p84"/>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3" name="Google Shape;13553;p84"/>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4" name="Google Shape;13554;p84"/>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5" name="Google Shape;13555;p84"/>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56" name="Google Shape;13556;p84"/>
          <p:cNvGrpSpPr/>
          <p:nvPr/>
        </p:nvGrpSpPr>
        <p:grpSpPr>
          <a:xfrm>
            <a:off x="5770336" y="1832165"/>
            <a:ext cx="350682" cy="292097"/>
            <a:chOff x="5770336" y="2007615"/>
            <a:chExt cx="350682" cy="292097"/>
          </a:xfrm>
        </p:grpSpPr>
        <p:sp>
          <p:nvSpPr>
            <p:cNvPr id="13557" name="Google Shape;13557;p84"/>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8" name="Google Shape;13558;p84"/>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9" name="Google Shape;13559;p84"/>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0" name="Google Shape;13560;p84"/>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61" name="Google Shape;13561;p84"/>
          <p:cNvGrpSpPr/>
          <p:nvPr/>
        </p:nvGrpSpPr>
        <p:grpSpPr>
          <a:xfrm>
            <a:off x="5326878" y="1804908"/>
            <a:ext cx="350332" cy="346229"/>
            <a:chOff x="5326878" y="1980358"/>
            <a:chExt cx="350332" cy="346229"/>
          </a:xfrm>
        </p:grpSpPr>
        <p:sp>
          <p:nvSpPr>
            <p:cNvPr id="13562" name="Google Shape;13562;p84"/>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3" name="Google Shape;13563;p84"/>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4" name="Google Shape;13564;p84"/>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5" name="Google Shape;13565;p84"/>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566" name="Google Shape;13566;p84"/>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567" name="Google Shape;13567;p84"/>
          <p:cNvGrpSpPr/>
          <p:nvPr/>
        </p:nvGrpSpPr>
        <p:grpSpPr>
          <a:xfrm>
            <a:off x="4883835" y="1817121"/>
            <a:ext cx="350300" cy="323043"/>
            <a:chOff x="4883835" y="1992571"/>
            <a:chExt cx="350300" cy="323043"/>
          </a:xfrm>
        </p:grpSpPr>
        <p:sp>
          <p:nvSpPr>
            <p:cNvPr id="13568" name="Google Shape;13568;p84"/>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9" name="Google Shape;13569;p84"/>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0" name="Google Shape;13570;p84"/>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1" name="Google Shape;13571;p84"/>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2" name="Google Shape;13572;p84"/>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3" name="Google Shape;13573;p84"/>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74" name="Google Shape;13574;p84"/>
          <p:cNvGrpSpPr/>
          <p:nvPr/>
        </p:nvGrpSpPr>
        <p:grpSpPr>
          <a:xfrm>
            <a:off x="7548967" y="1803477"/>
            <a:ext cx="333285" cy="349950"/>
            <a:chOff x="7548967" y="1978927"/>
            <a:chExt cx="333285" cy="349950"/>
          </a:xfrm>
        </p:grpSpPr>
        <p:sp>
          <p:nvSpPr>
            <p:cNvPr id="13575" name="Google Shape;13575;p84"/>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6" name="Google Shape;13576;p84"/>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7" name="Google Shape;13577;p84"/>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8" name="Google Shape;13578;p84"/>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9" name="Google Shape;13579;p84"/>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0" name="Google Shape;13580;p84"/>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1" name="Google Shape;13581;p84"/>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82" name="Google Shape;13582;p84"/>
          <p:cNvGrpSpPr/>
          <p:nvPr/>
        </p:nvGrpSpPr>
        <p:grpSpPr>
          <a:xfrm>
            <a:off x="6214142" y="1803477"/>
            <a:ext cx="346515" cy="350300"/>
            <a:chOff x="6214142" y="1978927"/>
            <a:chExt cx="346515" cy="350300"/>
          </a:xfrm>
        </p:grpSpPr>
        <p:sp>
          <p:nvSpPr>
            <p:cNvPr id="13583" name="Google Shape;13583;p84"/>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4" name="Google Shape;13584;p84"/>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85" name="Google Shape;13585;p84"/>
          <p:cNvGrpSpPr/>
          <p:nvPr/>
        </p:nvGrpSpPr>
        <p:grpSpPr>
          <a:xfrm>
            <a:off x="7105923" y="1803095"/>
            <a:ext cx="333285" cy="350682"/>
            <a:chOff x="7105923" y="1978545"/>
            <a:chExt cx="333285" cy="350682"/>
          </a:xfrm>
        </p:grpSpPr>
        <p:sp>
          <p:nvSpPr>
            <p:cNvPr id="13586" name="Google Shape;13586;p84"/>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7" name="Google Shape;13587;p84"/>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8" name="Google Shape;13588;p84"/>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9" name="Google Shape;13589;p84"/>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0" name="Google Shape;13590;p84"/>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1" name="Google Shape;13591;p84"/>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2" name="Google Shape;13592;p84"/>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593" name="Google Shape;13593;p84"/>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4" name="Google Shape;13594;p84"/>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595" name="Google Shape;13595;p84"/>
          <p:cNvGrpSpPr/>
          <p:nvPr/>
        </p:nvGrpSpPr>
        <p:grpSpPr>
          <a:xfrm>
            <a:off x="3616406" y="2246902"/>
            <a:ext cx="203393" cy="351827"/>
            <a:chOff x="3616406" y="2422352"/>
            <a:chExt cx="203393" cy="351827"/>
          </a:xfrm>
        </p:grpSpPr>
        <p:sp>
          <p:nvSpPr>
            <p:cNvPr id="13596" name="Google Shape;13596;p84"/>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7" name="Google Shape;13597;p84"/>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598" name="Google Shape;13598;p84"/>
          <p:cNvGrpSpPr/>
          <p:nvPr/>
        </p:nvGrpSpPr>
        <p:grpSpPr>
          <a:xfrm>
            <a:off x="878187" y="2246520"/>
            <a:ext cx="272696" cy="351827"/>
            <a:chOff x="913012" y="2421970"/>
            <a:chExt cx="272696" cy="351827"/>
          </a:xfrm>
        </p:grpSpPr>
        <p:sp>
          <p:nvSpPr>
            <p:cNvPr id="13599" name="Google Shape;13599;p84"/>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0" name="Google Shape;13600;p84"/>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1" name="Google Shape;13601;p84"/>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2" name="Google Shape;13602;p84"/>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03" name="Google Shape;13603;p84"/>
          <p:cNvGrpSpPr/>
          <p:nvPr/>
        </p:nvGrpSpPr>
        <p:grpSpPr>
          <a:xfrm>
            <a:off x="2274743" y="2246902"/>
            <a:ext cx="255649" cy="351445"/>
            <a:chOff x="2274743" y="2422352"/>
            <a:chExt cx="255649" cy="351445"/>
          </a:xfrm>
        </p:grpSpPr>
        <p:sp>
          <p:nvSpPr>
            <p:cNvPr id="13604" name="Google Shape;13604;p84"/>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5" name="Google Shape;13605;p84"/>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6" name="Google Shape;13606;p84"/>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07" name="Google Shape;13607;p84"/>
          <p:cNvGrpSpPr/>
          <p:nvPr/>
        </p:nvGrpSpPr>
        <p:grpSpPr>
          <a:xfrm>
            <a:off x="2708723" y="2245789"/>
            <a:ext cx="246552" cy="352558"/>
            <a:chOff x="2708723" y="2421239"/>
            <a:chExt cx="246552" cy="352558"/>
          </a:xfrm>
        </p:grpSpPr>
        <p:sp>
          <p:nvSpPr>
            <p:cNvPr id="13608" name="Google Shape;13608;p84"/>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9" name="Google Shape;13609;p84"/>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10" name="Google Shape;13610;p84"/>
          <p:cNvGrpSpPr/>
          <p:nvPr/>
        </p:nvGrpSpPr>
        <p:grpSpPr>
          <a:xfrm>
            <a:off x="1835485" y="2246902"/>
            <a:ext cx="259433" cy="350714"/>
            <a:chOff x="1835485" y="2422352"/>
            <a:chExt cx="259433" cy="350714"/>
          </a:xfrm>
        </p:grpSpPr>
        <p:sp>
          <p:nvSpPr>
            <p:cNvPr id="13611" name="Google Shape;13611;p84"/>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2" name="Google Shape;13612;p84"/>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3" name="Google Shape;13613;p84"/>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4" name="Google Shape;13614;p84"/>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5" name="Google Shape;13615;p84"/>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6" name="Google Shape;13616;p84"/>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7" name="Google Shape;13617;p84"/>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18" name="Google Shape;13618;p84"/>
          <p:cNvGrpSpPr/>
          <p:nvPr/>
        </p:nvGrpSpPr>
        <p:grpSpPr>
          <a:xfrm>
            <a:off x="3150240" y="2246902"/>
            <a:ext cx="212489" cy="351445"/>
            <a:chOff x="3150240" y="2422352"/>
            <a:chExt cx="212489" cy="351445"/>
          </a:xfrm>
        </p:grpSpPr>
        <p:sp>
          <p:nvSpPr>
            <p:cNvPr id="13619" name="Google Shape;13619;p84"/>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0" name="Google Shape;13620;p84"/>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21" name="Google Shape;13621;p84"/>
          <p:cNvGrpSpPr/>
          <p:nvPr/>
        </p:nvGrpSpPr>
        <p:grpSpPr>
          <a:xfrm>
            <a:off x="1367060" y="2246679"/>
            <a:ext cx="269261" cy="352050"/>
            <a:chOff x="1367060" y="2422129"/>
            <a:chExt cx="269261" cy="352050"/>
          </a:xfrm>
        </p:grpSpPr>
        <p:sp>
          <p:nvSpPr>
            <p:cNvPr id="13622" name="Google Shape;13622;p84"/>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3" name="Google Shape;13623;p84"/>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4" name="Google Shape;13624;p84"/>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5" name="Google Shape;13625;p84"/>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6" name="Google Shape;13626;p84"/>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7" name="Google Shape;13627;p84"/>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8" name="Google Shape;13628;p84"/>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9" name="Google Shape;13629;p84"/>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0" name="Google Shape;13630;p84"/>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1" name="Google Shape;13631;p84"/>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2" name="Google Shape;13632;p84"/>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3" name="Google Shape;13633;p84"/>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4" name="Google Shape;13634;p84"/>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5" name="Google Shape;13635;p84"/>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636" name="Google Shape;13636;p84"/>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637" name="Google Shape;13637;p84"/>
          <p:cNvGrpSpPr/>
          <p:nvPr/>
        </p:nvGrpSpPr>
        <p:grpSpPr>
          <a:xfrm>
            <a:off x="4882690" y="2249955"/>
            <a:ext cx="274573" cy="350682"/>
            <a:chOff x="4882690" y="2425405"/>
            <a:chExt cx="274573" cy="350682"/>
          </a:xfrm>
        </p:grpSpPr>
        <p:sp>
          <p:nvSpPr>
            <p:cNvPr id="13638" name="Google Shape;13638;p84"/>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9" name="Google Shape;13639;p84"/>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40" name="Google Shape;13640;p84"/>
          <p:cNvGrpSpPr/>
          <p:nvPr/>
        </p:nvGrpSpPr>
        <p:grpSpPr>
          <a:xfrm>
            <a:off x="6627639" y="2268434"/>
            <a:ext cx="355993" cy="313247"/>
            <a:chOff x="6627639" y="2443884"/>
            <a:chExt cx="355993" cy="313247"/>
          </a:xfrm>
        </p:grpSpPr>
        <p:sp>
          <p:nvSpPr>
            <p:cNvPr id="13641" name="Google Shape;13641;p84"/>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2" name="Google Shape;13642;p84"/>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3" name="Google Shape;13643;p84"/>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44" name="Google Shape;13644;p84"/>
          <p:cNvGrpSpPr/>
          <p:nvPr/>
        </p:nvGrpSpPr>
        <p:grpSpPr>
          <a:xfrm>
            <a:off x="6183451" y="2286690"/>
            <a:ext cx="351445" cy="277976"/>
            <a:chOff x="6183451" y="2462140"/>
            <a:chExt cx="351445" cy="277976"/>
          </a:xfrm>
        </p:grpSpPr>
        <p:sp>
          <p:nvSpPr>
            <p:cNvPr id="13645" name="Google Shape;13645;p84"/>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6" name="Google Shape;13646;p84"/>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7" name="Google Shape;13647;p84"/>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8" name="Google Shape;13648;p84"/>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9" name="Google Shape;13649;p84"/>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0" name="Google Shape;13650;p84"/>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1" name="Google Shape;13651;p84"/>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52" name="Google Shape;13652;p84"/>
          <p:cNvGrpSpPr/>
          <p:nvPr/>
        </p:nvGrpSpPr>
        <p:grpSpPr>
          <a:xfrm>
            <a:off x="5735477" y="2254408"/>
            <a:ext cx="353354" cy="341299"/>
            <a:chOff x="5735477" y="2429858"/>
            <a:chExt cx="353354" cy="341299"/>
          </a:xfrm>
        </p:grpSpPr>
        <p:sp>
          <p:nvSpPr>
            <p:cNvPr id="13653" name="Google Shape;13653;p84"/>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4" name="Google Shape;13654;p84"/>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5" name="Google Shape;13655;p84"/>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6" name="Google Shape;13656;p84"/>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7" name="Google Shape;13657;p84"/>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8" name="Google Shape;13658;p84"/>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59" name="Google Shape;13659;p84"/>
          <p:cNvGrpSpPr/>
          <p:nvPr/>
        </p:nvGrpSpPr>
        <p:grpSpPr>
          <a:xfrm>
            <a:off x="5243735" y="2271523"/>
            <a:ext cx="405255" cy="275499"/>
            <a:chOff x="5283337" y="2478774"/>
            <a:chExt cx="358633" cy="243913"/>
          </a:xfrm>
        </p:grpSpPr>
        <p:sp>
          <p:nvSpPr>
            <p:cNvPr id="13660" name="Google Shape;13660;p84"/>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1" name="Google Shape;13661;p84"/>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2" name="Google Shape;13662;p84"/>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3" name="Google Shape;13663;p84"/>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4" name="Google Shape;13664;p84"/>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5" name="Google Shape;13665;p84"/>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6" name="Google Shape;13666;p84"/>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7" name="Google Shape;13667;p84"/>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8" name="Google Shape;13668;p84"/>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9" name="Google Shape;13669;p84"/>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0" name="Google Shape;13670;p84"/>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1" name="Google Shape;13671;p84"/>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2" name="Google Shape;13672;p84"/>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3" name="Google Shape;13673;p84"/>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4" name="Google Shape;13674;p84"/>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5" name="Google Shape;13675;p84"/>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6" name="Google Shape;13676;p84"/>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77" name="Google Shape;13677;p84"/>
          <p:cNvGrpSpPr/>
          <p:nvPr/>
        </p:nvGrpSpPr>
        <p:grpSpPr>
          <a:xfrm>
            <a:off x="7964753" y="2295373"/>
            <a:ext cx="362068" cy="258670"/>
            <a:chOff x="7964753" y="2470823"/>
            <a:chExt cx="362068" cy="258670"/>
          </a:xfrm>
        </p:grpSpPr>
        <p:sp>
          <p:nvSpPr>
            <p:cNvPr id="13678" name="Google Shape;13678;p84"/>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9" name="Google Shape;13679;p84"/>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0" name="Google Shape;13680;p84"/>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1" name="Google Shape;13681;p84"/>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2" name="Google Shape;13682;p84"/>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3" name="Google Shape;13683;p84"/>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4" name="Google Shape;13684;p84"/>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5" name="Google Shape;13685;p84"/>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6" name="Google Shape;13686;p84"/>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87" name="Google Shape;13687;p84"/>
          <p:cNvGrpSpPr/>
          <p:nvPr/>
        </p:nvGrpSpPr>
        <p:grpSpPr>
          <a:xfrm>
            <a:off x="7524349" y="2280997"/>
            <a:ext cx="350332" cy="288948"/>
            <a:chOff x="7524349" y="2456447"/>
            <a:chExt cx="350332" cy="288948"/>
          </a:xfrm>
        </p:grpSpPr>
        <p:sp>
          <p:nvSpPr>
            <p:cNvPr id="13688" name="Google Shape;13688;p84"/>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9" name="Google Shape;13689;p84"/>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0" name="Google Shape;13690;p84"/>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1" name="Google Shape;13691;p84"/>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2" name="Google Shape;13692;p84"/>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93" name="Google Shape;13693;p84"/>
          <p:cNvGrpSpPr/>
          <p:nvPr/>
        </p:nvGrpSpPr>
        <p:grpSpPr>
          <a:xfrm>
            <a:off x="3972749" y="2719143"/>
            <a:ext cx="355230" cy="356725"/>
            <a:chOff x="3972749" y="2894211"/>
            <a:chExt cx="355230" cy="356725"/>
          </a:xfrm>
        </p:grpSpPr>
        <p:sp>
          <p:nvSpPr>
            <p:cNvPr id="13694" name="Google Shape;13694;p84"/>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5" name="Google Shape;13695;p84"/>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6" name="Google Shape;13696;p84"/>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7" name="Google Shape;13697;p84"/>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8" name="Google Shape;13698;p84"/>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99" name="Google Shape;13699;p84"/>
          <p:cNvGrpSpPr/>
          <p:nvPr/>
        </p:nvGrpSpPr>
        <p:grpSpPr>
          <a:xfrm>
            <a:off x="3527797" y="2743553"/>
            <a:ext cx="355993" cy="307904"/>
            <a:chOff x="3527797" y="2918796"/>
            <a:chExt cx="355993" cy="307904"/>
          </a:xfrm>
        </p:grpSpPr>
        <p:sp>
          <p:nvSpPr>
            <p:cNvPr id="13700" name="Google Shape;13700;p84"/>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1" name="Google Shape;13701;p84"/>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2" name="Google Shape;13702;p84"/>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3" name="Google Shape;13703;p84"/>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4" name="Google Shape;13704;p84"/>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5" name="Google Shape;13705;p84"/>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6" name="Google Shape;13706;p84"/>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7" name="Google Shape;13707;p84"/>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8" name="Google Shape;13708;p84"/>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9" name="Google Shape;13709;p84"/>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10" name="Google Shape;13710;p84"/>
          <p:cNvGrpSpPr/>
          <p:nvPr/>
        </p:nvGrpSpPr>
        <p:grpSpPr>
          <a:xfrm>
            <a:off x="3082845" y="2746336"/>
            <a:ext cx="356375" cy="302338"/>
            <a:chOff x="3082845" y="2920959"/>
            <a:chExt cx="356375" cy="302338"/>
          </a:xfrm>
        </p:grpSpPr>
        <p:sp>
          <p:nvSpPr>
            <p:cNvPr id="13711" name="Google Shape;13711;p84"/>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2" name="Google Shape;13712;p84"/>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13" name="Google Shape;13713;p84"/>
          <p:cNvGrpSpPr/>
          <p:nvPr/>
        </p:nvGrpSpPr>
        <p:grpSpPr>
          <a:xfrm>
            <a:off x="2639038" y="2719699"/>
            <a:ext cx="355612" cy="355612"/>
            <a:chOff x="2639038" y="2894942"/>
            <a:chExt cx="355612" cy="355612"/>
          </a:xfrm>
        </p:grpSpPr>
        <p:sp>
          <p:nvSpPr>
            <p:cNvPr id="13714" name="Google Shape;13714;p84"/>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5" name="Google Shape;13715;p84"/>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16" name="Google Shape;13716;p84"/>
          <p:cNvGrpSpPr/>
          <p:nvPr/>
        </p:nvGrpSpPr>
        <p:grpSpPr>
          <a:xfrm>
            <a:off x="2194468" y="2763622"/>
            <a:ext cx="355993" cy="267766"/>
            <a:chOff x="2194468" y="2938865"/>
            <a:chExt cx="355993" cy="267766"/>
          </a:xfrm>
        </p:grpSpPr>
        <p:sp>
          <p:nvSpPr>
            <p:cNvPr id="13717" name="Google Shape;13717;p84"/>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8" name="Google Shape;13718;p84"/>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9" name="Google Shape;13719;p84"/>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0" name="Google Shape;13720;p84"/>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1" name="Google Shape;13721;p84"/>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2" name="Google Shape;13722;p84"/>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3" name="Google Shape;13723;p84"/>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4" name="Google Shape;13724;p84"/>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5" name="Google Shape;13725;p84"/>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6" name="Google Shape;13726;p84"/>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7" name="Google Shape;13727;p84"/>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8" name="Google Shape;13728;p84"/>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9" name="Google Shape;13729;p84"/>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0" name="Google Shape;13730;p84"/>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1" name="Google Shape;13731;p84"/>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2" name="Google Shape;13732;p84"/>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3" name="Google Shape;13733;p84"/>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4" name="Google Shape;13734;p84"/>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5" name="Google Shape;13735;p84"/>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6" name="Google Shape;13736;p84"/>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37" name="Google Shape;13737;p84"/>
          <p:cNvGrpSpPr/>
          <p:nvPr/>
        </p:nvGrpSpPr>
        <p:grpSpPr>
          <a:xfrm>
            <a:off x="1749897" y="2719699"/>
            <a:ext cx="355993" cy="355612"/>
            <a:chOff x="1749897" y="2894561"/>
            <a:chExt cx="355993" cy="355612"/>
          </a:xfrm>
        </p:grpSpPr>
        <p:sp>
          <p:nvSpPr>
            <p:cNvPr id="13738" name="Google Shape;13738;p84"/>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9" name="Google Shape;13739;p84"/>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0" name="Google Shape;13740;p84"/>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1" name="Google Shape;13741;p84"/>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2" name="Google Shape;13742;p84"/>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3" name="Google Shape;13743;p84"/>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4" name="Google Shape;13744;p84"/>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5" name="Google Shape;13745;p84"/>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6" name="Google Shape;13746;p84"/>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7" name="Google Shape;13747;p84"/>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8" name="Google Shape;13748;p84"/>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49" name="Google Shape;13749;p84"/>
          <p:cNvGrpSpPr/>
          <p:nvPr/>
        </p:nvGrpSpPr>
        <p:grpSpPr>
          <a:xfrm>
            <a:off x="1305327" y="2718761"/>
            <a:ext cx="357520" cy="357488"/>
            <a:chOff x="1305327" y="2894211"/>
            <a:chExt cx="357520" cy="357488"/>
          </a:xfrm>
        </p:grpSpPr>
        <p:sp>
          <p:nvSpPr>
            <p:cNvPr id="13750" name="Google Shape;13750;p84"/>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1" name="Google Shape;13751;p84"/>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2" name="Google Shape;13752;p84"/>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3" name="Google Shape;13753;p84"/>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4" name="Google Shape;13754;p84"/>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55" name="Google Shape;13755;p84"/>
          <p:cNvGrpSpPr/>
          <p:nvPr/>
        </p:nvGrpSpPr>
        <p:grpSpPr>
          <a:xfrm>
            <a:off x="853950" y="2720860"/>
            <a:ext cx="364104" cy="353290"/>
            <a:chOff x="853950" y="2894720"/>
            <a:chExt cx="364104" cy="353290"/>
          </a:xfrm>
        </p:grpSpPr>
        <p:sp>
          <p:nvSpPr>
            <p:cNvPr id="13756" name="Google Shape;13756;p84"/>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7" name="Google Shape;13757;p84"/>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8" name="Google Shape;13758;p84"/>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9" name="Google Shape;13759;p84"/>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0" name="Google Shape;13760;p84"/>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1" name="Google Shape;13761;p84"/>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2" name="Google Shape;13762;p84"/>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63" name="Google Shape;13763;p84"/>
          <p:cNvGrpSpPr/>
          <p:nvPr/>
        </p:nvGrpSpPr>
        <p:grpSpPr>
          <a:xfrm>
            <a:off x="7066548" y="2737144"/>
            <a:ext cx="352209" cy="334938"/>
            <a:chOff x="7066548" y="2912594"/>
            <a:chExt cx="352209" cy="334938"/>
          </a:xfrm>
        </p:grpSpPr>
        <p:sp>
          <p:nvSpPr>
            <p:cNvPr id="13764" name="Google Shape;13764;p84"/>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5" name="Google Shape;13765;p84"/>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6" name="Google Shape;13766;p84"/>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7" name="Google Shape;13767;p84"/>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8" name="Google Shape;13768;p84"/>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9" name="Google Shape;13769;p84"/>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770" name="Google Shape;13770;p84"/>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1" name="Google Shape;13771;p84"/>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772" name="Google Shape;13772;p84"/>
          <p:cNvGrpSpPr/>
          <p:nvPr/>
        </p:nvGrpSpPr>
        <p:grpSpPr>
          <a:xfrm>
            <a:off x="7541397" y="2729352"/>
            <a:ext cx="318495" cy="352209"/>
            <a:chOff x="7541397" y="2904802"/>
            <a:chExt cx="318495" cy="352209"/>
          </a:xfrm>
        </p:grpSpPr>
        <p:sp>
          <p:nvSpPr>
            <p:cNvPr id="13773" name="Google Shape;13773;p84"/>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4" name="Google Shape;13774;p84"/>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75" name="Google Shape;13775;p84"/>
          <p:cNvGrpSpPr/>
          <p:nvPr/>
        </p:nvGrpSpPr>
        <p:grpSpPr>
          <a:xfrm>
            <a:off x="8003015" y="2728589"/>
            <a:ext cx="306759" cy="351445"/>
            <a:chOff x="8003015" y="2904039"/>
            <a:chExt cx="306759" cy="351445"/>
          </a:xfrm>
        </p:grpSpPr>
        <p:sp>
          <p:nvSpPr>
            <p:cNvPr id="13776" name="Google Shape;13776;p84"/>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7" name="Google Shape;13777;p84"/>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8" name="Google Shape;13778;p84"/>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9" name="Google Shape;13779;p84"/>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0" name="Google Shape;13780;p84"/>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1" name="Google Shape;13781;p84"/>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82" name="Google Shape;13782;p84"/>
          <p:cNvGrpSpPr/>
          <p:nvPr/>
        </p:nvGrpSpPr>
        <p:grpSpPr>
          <a:xfrm>
            <a:off x="5687770" y="2710046"/>
            <a:ext cx="369638" cy="369606"/>
            <a:chOff x="5687770" y="2885496"/>
            <a:chExt cx="369638" cy="369606"/>
          </a:xfrm>
        </p:grpSpPr>
        <p:sp>
          <p:nvSpPr>
            <p:cNvPr id="13783" name="Google Shape;13783;p84"/>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4" name="Google Shape;13784;p84"/>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5" name="Google Shape;13785;p84"/>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6" name="Google Shape;13786;p84"/>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7" name="Google Shape;13787;p84"/>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8" name="Google Shape;13788;p84"/>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9" name="Google Shape;13789;p84"/>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0" name="Google Shape;13790;p84"/>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1" name="Google Shape;13791;p84"/>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2" name="Google Shape;13792;p84"/>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793" name="Google Shape;13793;p84"/>
          <p:cNvGrpSpPr/>
          <p:nvPr/>
        </p:nvGrpSpPr>
        <p:grpSpPr>
          <a:xfrm>
            <a:off x="4881958" y="2729352"/>
            <a:ext cx="156417" cy="349537"/>
            <a:chOff x="4881958" y="2904802"/>
            <a:chExt cx="156417" cy="349537"/>
          </a:xfrm>
        </p:grpSpPr>
        <p:sp>
          <p:nvSpPr>
            <p:cNvPr id="13794" name="Google Shape;13794;p84"/>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5" name="Google Shape;13795;p84"/>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6" name="Google Shape;13796;p84"/>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7" name="Google Shape;13797;p84"/>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8" name="Google Shape;13798;p84"/>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9" name="Google Shape;13799;p84"/>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0" name="Google Shape;13800;p84"/>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01" name="Google Shape;13801;p84"/>
          <p:cNvGrpSpPr/>
          <p:nvPr/>
        </p:nvGrpSpPr>
        <p:grpSpPr>
          <a:xfrm>
            <a:off x="5230318" y="2711064"/>
            <a:ext cx="371133" cy="367443"/>
            <a:chOff x="5230318" y="2886514"/>
            <a:chExt cx="371133" cy="367443"/>
          </a:xfrm>
        </p:grpSpPr>
        <p:sp>
          <p:nvSpPr>
            <p:cNvPr id="13802" name="Google Shape;13802;p84"/>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3" name="Google Shape;13803;p84"/>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4" name="Google Shape;13804;p84"/>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5" name="Google Shape;13805;p84"/>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6" name="Google Shape;13806;p84"/>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7" name="Google Shape;13807;p84"/>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8" name="Google Shape;13808;p84"/>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9" name="Google Shape;13809;p84"/>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0" name="Google Shape;13810;p84"/>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11" name="Google Shape;13811;p84"/>
          <p:cNvGrpSpPr/>
          <p:nvPr/>
        </p:nvGrpSpPr>
        <p:grpSpPr>
          <a:xfrm>
            <a:off x="5748358" y="3259128"/>
            <a:ext cx="352590" cy="182561"/>
            <a:chOff x="5748358" y="3434578"/>
            <a:chExt cx="352590" cy="182561"/>
          </a:xfrm>
        </p:grpSpPr>
        <p:sp>
          <p:nvSpPr>
            <p:cNvPr id="13812" name="Google Shape;13812;p84"/>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3" name="Google Shape;13813;p84"/>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4" name="Google Shape;13814;p84"/>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5" name="Google Shape;13815;p84"/>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6" name="Google Shape;13816;p84"/>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7" name="Google Shape;13817;p84"/>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18" name="Google Shape;13818;p84"/>
          <p:cNvGrpSpPr/>
          <p:nvPr/>
        </p:nvGrpSpPr>
        <p:grpSpPr>
          <a:xfrm>
            <a:off x="862283" y="4099321"/>
            <a:ext cx="341204" cy="359301"/>
            <a:chOff x="862283" y="4274771"/>
            <a:chExt cx="341204" cy="359301"/>
          </a:xfrm>
        </p:grpSpPr>
        <p:sp>
          <p:nvSpPr>
            <p:cNvPr id="13819" name="Google Shape;13819;p84"/>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0" name="Google Shape;13820;p84"/>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1" name="Google Shape;13821;p84"/>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22" name="Google Shape;13822;p84"/>
          <p:cNvGrpSpPr/>
          <p:nvPr/>
        </p:nvGrpSpPr>
        <p:grpSpPr>
          <a:xfrm>
            <a:off x="1396957" y="4111915"/>
            <a:ext cx="301861" cy="332871"/>
            <a:chOff x="1396957" y="4287365"/>
            <a:chExt cx="301861" cy="332871"/>
          </a:xfrm>
        </p:grpSpPr>
        <p:sp>
          <p:nvSpPr>
            <p:cNvPr id="13823" name="Google Shape;13823;p84"/>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4" name="Google Shape;13824;p84"/>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5" name="Google Shape;13825;p84"/>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6" name="Google Shape;13826;p84"/>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7" name="Google Shape;13827;p84"/>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8" name="Google Shape;13828;p84"/>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9" name="Google Shape;13829;p84"/>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0" name="Google Shape;13830;p84"/>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1" name="Google Shape;13831;p84"/>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2" name="Google Shape;13832;p84"/>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3" name="Google Shape;13833;p84"/>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4" name="Google Shape;13834;p84"/>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5" name="Google Shape;13835;p84"/>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6" name="Google Shape;13836;p84"/>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7" name="Google Shape;13837;p84"/>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38" name="Google Shape;13838;p84"/>
          <p:cNvGrpSpPr/>
          <p:nvPr/>
        </p:nvGrpSpPr>
        <p:grpSpPr>
          <a:xfrm>
            <a:off x="1865381" y="4102056"/>
            <a:ext cx="396131" cy="355612"/>
            <a:chOff x="1865381" y="4277506"/>
            <a:chExt cx="396131" cy="355612"/>
          </a:xfrm>
        </p:grpSpPr>
        <p:sp>
          <p:nvSpPr>
            <p:cNvPr id="13839" name="Google Shape;13839;p84"/>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0" name="Google Shape;13840;p84"/>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1" name="Google Shape;13841;p84"/>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2" name="Google Shape;13842;p84"/>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3" name="Google Shape;13843;p84"/>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4" name="Google Shape;13844;p84"/>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45" name="Google Shape;13845;p84"/>
          <p:cNvGrpSpPr/>
          <p:nvPr/>
        </p:nvGrpSpPr>
        <p:grpSpPr>
          <a:xfrm>
            <a:off x="2411823" y="4128549"/>
            <a:ext cx="334398" cy="299953"/>
            <a:chOff x="2411823" y="4303999"/>
            <a:chExt cx="334398" cy="299953"/>
          </a:xfrm>
        </p:grpSpPr>
        <p:sp>
          <p:nvSpPr>
            <p:cNvPr id="13846" name="Google Shape;13846;p84"/>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7" name="Google Shape;13847;p84"/>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8" name="Google Shape;13848;p84"/>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9" name="Google Shape;13849;p84"/>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0" name="Google Shape;13850;p84"/>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1" name="Google Shape;13851;p84"/>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2" name="Google Shape;13852;p84"/>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53" name="Google Shape;13853;p84"/>
          <p:cNvGrpSpPr/>
          <p:nvPr/>
        </p:nvGrpSpPr>
        <p:grpSpPr>
          <a:xfrm>
            <a:off x="2903337" y="4103582"/>
            <a:ext cx="382519" cy="350682"/>
            <a:chOff x="2903337" y="4279032"/>
            <a:chExt cx="382519" cy="350682"/>
          </a:xfrm>
        </p:grpSpPr>
        <p:sp>
          <p:nvSpPr>
            <p:cNvPr id="13854" name="Google Shape;13854;p84"/>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5" name="Google Shape;13855;p84"/>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6" name="Google Shape;13856;p84"/>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7" name="Google Shape;13857;p84"/>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8" name="Google Shape;13858;p84"/>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9" name="Google Shape;13859;p84"/>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0" name="Google Shape;13860;p84"/>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1" name="Google Shape;13861;p84"/>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2" name="Google Shape;13862;p84"/>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3" name="Google Shape;13863;p84"/>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4" name="Google Shape;13864;p84"/>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5" name="Google Shape;13865;p84"/>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6" name="Google Shape;13866;p84"/>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7" name="Google Shape;13867;p84"/>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8" name="Google Shape;13868;p84"/>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69" name="Google Shape;13869;p84"/>
          <p:cNvGrpSpPr/>
          <p:nvPr/>
        </p:nvGrpSpPr>
        <p:grpSpPr>
          <a:xfrm>
            <a:off x="3933342" y="4140317"/>
            <a:ext cx="383632" cy="276449"/>
            <a:chOff x="3933342" y="4315767"/>
            <a:chExt cx="383632" cy="276449"/>
          </a:xfrm>
        </p:grpSpPr>
        <p:sp>
          <p:nvSpPr>
            <p:cNvPr id="13870" name="Google Shape;13870;p84"/>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1" name="Google Shape;13871;p84"/>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2" name="Google Shape;13872;p84"/>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3" name="Google Shape;13873;p84"/>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4" name="Google Shape;13874;p84"/>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5" name="Google Shape;13875;p84"/>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76" name="Google Shape;13876;p84"/>
          <p:cNvGrpSpPr/>
          <p:nvPr/>
        </p:nvGrpSpPr>
        <p:grpSpPr>
          <a:xfrm>
            <a:off x="3441065" y="4127055"/>
            <a:ext cx="337069" cy="302593"/>
            <a:chOff x="3441065" y="4302505"/>
            <a:chExt cx="337069" cy="302593"/>
          </a:xfrm>
        </p:grpSpPr>
        <p:sp>
          <p:nvSpPr>
            <p:cNvPr id="13877" name="Google Shape;13877;p84"/>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8" name="Google Shape;13878;p84"/>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9" name="Google Shape;13879;p84"/>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0" name="Google Shape;13880;p84"/>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1" name="Google Shape;13881;p84"/>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2" name="Google Shape;13882;p84"/>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3" name="Google Shape;13883;p84"/>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4" name="Google Shape;13884;p84"/>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5" name="Google Shape;13885;p84"/>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6" name="Google Shape;13886;p84"/>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7" name="Google Shape;13887;p84"/>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8" name="Google Shape;13888;p84"/>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9" name="Google Shape;13889;p84"/>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890" name="Google Shape;13890;p84"/>
          <p:cNvGrpSpPr/>
          <p:nvPr/>
        </p:nvGrpSpPr>
        <p:grpSpPr>
          <a:xfrm>
            <a:off x="3532345" y="3187185"/>
            <a:ext cx="339328" cy="336274"/>
            <a:chOff x="3532345" y="3362635"/>
            <a:chExt cx="339328" cy="336274"/>
          </a:xfrm>
        </p:grpSpPr>
        <p:sp>
          <p:nvSpPr>
            <p:cNvPr id="13891" name="Google Shape;13891;p8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2" name="Google Shape;13892;p84"/>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3" name="Google Shape;13893;p84"/>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4" name="Google Shape;13894;p84"/>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5" name="Google Shape;13895;p84"/>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896" name="Google Shape;13896;p84"/>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897" name="Google Shape;13897;p84"/>
          <p:cNvGrpSpPr/>
          <p:nvPr/>
        </p:nvGrpSpPr>
        <p:grpSpPr>
          <a:xfrm>
            <a:off x="1883955" y="3633250"/>
            <a:ext cx="162873" cy="351445"/>
            <a:chOff x="1883955" y="3808700"/>
            <a:chExt cx="162873" cy="351445"/>
          </a:xfrm>
        </p:grpSpPr>
        <p:sp>
          <p:nvSpPr>
            <p:cNvPr id="13898" name="Google Shape;13898;p84"/>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9" name="Google Shape;13899;p84"/>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900" name="Google Shape;13900;p84"/>
          <p:cNvGrpSpPr/>
          <p:nvPr/>
        </p:nvGrpSpPr>
        <p:grpSpPr>
          <a:xfrm>
            <a:off x="939156" y="3633759"/>
            <a:ext cx="192007" cy="351318"/>
            <a:chOff x="939156" y="3809209"/>
            <a:chExt cx="192007" cy="351318"/>
          </a:xfrm>
        </p:grpSpPr>
        <p:sp>
          <p:nvSpPr>
            <p:cNvPr id="13901" name="Google Shape;13901;p84"/>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2" name="Google Shape;13902;p84"/>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903" name="Google Shape;13903;p84"/>
          <p:cNvGrpSpPr/>
          <p:nvPr/>
        </p:nvGrpSpPr>
        <p:grpSpPr>
          <a:xfrm>
            <a:off x="2306167" y="3634395"/>
            <a:ext cx="193915" cy="349155"/>
            <a:chOff x="2306167" y="3809845"/>
            <a:chExt cx="193915" cy="349155"/>
          </a:xfrm>
        </p:grpSpPr>
        <p:sp>
          <p:nvSpPr>
            <p:cNvPr id="13904" name="Google Shape;13904;p84"/>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5" name="Google Shape;13905;p84"/>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6" name="Google Shape;13906;p84"/>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7" name="Google Shape;13907;p84"/>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8" name="Google Shape;13908;p84"/>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9" name="Google Shape;13909;p84"/>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0" name="Google Shape;13910;p84"/>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911" name="Google Shape;13911;p84"/>
          <p:cNvGrpSpPr/>
          <p:nvPr/>
        </p:nvGrpSpPr>
        <p:grpSpPr>
          <a:xfrm>
            <a:off x="1323901" y="3631723"/>
            <a:ext cx="356343" cy="356757"/>
            <a:chOff x="1323901" y="3807173"/>
            <a:chExt cx="356343" cy="356757"/>
          </a:xfrm>
        </p:grpSpPr>
        <p:sp>
          <p:nvSpPr>
            <p:cNvPr id="13912" name="Google Shape;13912;p84"/>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3" name="Google Shape;13913;p84"/>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4" name="Google Shape;13914;p84"/>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5" name="Google Shape;13915;p84"/>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6" name="Google Shape;13916;p84"/>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7" name="Google Shape;13917;p84"/>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8" name="Google Shape;13918;p84"/>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9" name="Google Shape;13919;p84"/>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0" name="Google Shape;13920;p84"/>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1" name="Google Shape;13921;p84"/>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2" name="Google Shape;13922;p84"/>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3" name="Google Shape;13923;p84"/>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4" name="Google Shape;13924;p84"/>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5" name="Google Shape;13925;p84"/>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6" name="Google Shape;13926;p84"/>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7" name="Google Shape;13927;p84"/>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8" name="Google Shape;13928;p84"/>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9" name="Google Shape;13929;p84"/>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0" name="Google Shape;13930;p84"/>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1" name="Google Shape;13931;p84"/>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2" name="Google Shape;13932;p84"/>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3" name="Google Shape;13933;p84"/>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4" name="Google Shape;13934;p84"/>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5" name="Google Shape;13935;p84"/>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936" name="Google Shape;13936;p84"/>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937" name="Google Shape;13937;p84"/>
          <p:cNvGrpSpPr/>
          <p:nvPr/>
        </p:nvGrpSpPr>
        <p:grpSpPr>
          <a:xfrm>
            <a:off x="859262" y="3178470"/>
            <a:ext cx="306759" cy="351445"/>
            <a:chOff x="859262" y="3353920"/>
            <a:chExt cx="306759" cy="351445"/>
          </a:xfrm>
        </p:grpSpPr>
        <p:sp>
          <p:nvSpPr>
            <p:cNvPr id="13938" name="Google Shape;13938;p84"/>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9" name="Google Shape;13939;p84"/>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0" name="Google Shape;13940;p84"/>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1" name="Google Shape;13941;p84"/>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2" name="Google Shape;13942;p84"/>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943" name="Google Shape;13943;p84"/>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944" name="Google Shape;13944;p84"/>
          <p:cNvGrpSpPr/>
          <p:nvPr/>
        </p:nvGrpSpPr>
        <p:grpSpPr>
          <a:xfrm>
            <a:off x="3967437" y="3661652"/>
            <a:ext cx="364708" cy="295405"/>
            <a:chOff x="3967437" y="3837102"/>
            <a:chExt cx="364708" cy="295405"/>
          </a:xfrm>
        </p:grpSpPr>
        <p:sp>
          <p:nvSpPr>
            <p:cNvPr id="13945" name="Google Shape;13945;p84"/>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6" name="Google Shape;13946;p84"/>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7" name="Google Shape;13947;p84"/>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8" name="Google Shape;13948;p84"/>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9" name="Google Shape;13949;p84"/>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950" name="Google Shape;13950;p84"/>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1" name="Google Shape;13951;p84"/>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2" name="Google Shape;13952;p84"/>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953" name="Google Shape;13953;p84"/>
          <p:cNvGrpSpPr/>
          <p:nvPr/>
        </p:nvGrpSpPr>
        <p:grpSpPr>
          <a:xfrm>
            <a:off x="5811827" y="3631001"/>
            <a:ext cx="283743" cy="308444"/>
            <a:chOff x="5964227" y="3858701"/>
            <a:chExt cx="283743" cy="308444"/>
          </a:xfrm>
        </p:grpSpPr>
        <p:sp>
          <p:nvSpPr>
            <p:cNvPr id="13954" name="Google Shape;13954;p84"/>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5" name="Google Shape;13955;p84"/>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6" name="Google Shape;13956;p84"/>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7" name="Google Shape;13957;p84"/>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958" name="Google Shape;13958;p84"/>
          <p:cNvGrpSpPr/>
          <p:nvPr/>
        </p:nvGrpSpPr>
        <p:grpSpPr>
          <a:xfrm>
            <a:off x="6243508" y="3697623"/>
            <a:ext cx="320372" cy="213602"/>
            <a:chOff x="6395908" y="3873073"/>
            <a:chExt cx="320372" cy="213602"/>
          </a:xfrm>
        </p:grpSpPr>
        <p:sp>
          <p:nvSpPr>
            <p:cNvPr id="13959" name="Google Shape;13959;p84"/>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0" name="Google Shape;13960;p84"/>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1" name="Google Shape;13961;p84"/>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2" name="Google Shape;13962;p84"/>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3" name="Google Shape;13963;p84"/>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4" name="Google Shape;13964;p84"/>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5" name="Google Shape;13965;p84"/>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6" name="Google Shape;13966;p84"/>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7" name="Google Shape;13967;p84"/>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8" name="Google Shape;13968;p84"/>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969" name="Google Shape;13969;p84"/>
          <p:cNvGrpSpPr/>
          <p:nvPr/>
        </p:nvGrpSpPr>
        <p:grpSpPr>
          <a:xfrm>
            <a:off x="7262890" y="3627366"/>
            <a:ext cx="357138" cy="352018"/>
            <a:chOff x="7415290" y="3802816"/>
            <a:chExt cx="357138" cy="352018"/>
          </a:xfrm>
        </p:grpSpPr>
        <p:sp>
          <p:nvSpPr>
            <p:cNvPr id="13970" name="Google Shape;13970;p84"/>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1" name="Google Shape;13971;p84"/>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2" name="Google Shape;13972;p84"/>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3" name="Google Shape;13973;p84"/>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4" name="Google Shape;13974;p84"/>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5" name="Google Shape;13975;p84"/>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6" name="Google Shape;13976;p84"/>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7" name="Google Shape;13977;p84"/>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978" name="Google Shape;13978;p84"/>
          <p:cNvGrpSpPr/>
          <p:nvPr/>
        </p:nvGrpSpPr>
        <p:grpSpPr>
          <a:xfrm>
            <a:off x="6737312" y="3657963"/>
            <a:ext cx="355230" cy="293401"/>
            <a:chOff x="6889712" y="3833413"/>
            <a:chExt cx="355230" cy="293401"/>
          </a:xfrm>
        </p:grpSpPr>
        <p:sp>
          <p:nvSpPr>
            <p:cNvPr id="13979" name="Google Shape;13979;p84"/>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0" name="Google Shape;13980;p84"/>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1" name="Google Shape;13981;p84"/>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2" name="Google Shape;13982;p84"/>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3" name="Google Shape;13983;p84"/>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984" name="Google Shape;13984;p84"/>
          <p:cNvGrpSpPr/>
          <p:nvPr/>
        </p:nvGrpSpPr>
        <p:grpSpPr>
          <a:xfrm>
            <a:off x="7707152" y="3660420"/>
            <a:ext cx="282318" cy="337168"/>
            <a:chOff x="1635875" y="237775"/>
            <a:chExt cx="4370250" cy="5219325"/>
          </a:xfrm>
        </p:grpSpPr>
        <p:sp>
          <p:nvSpPr>
            <p:cNvPr id="13985" name="Google Shape;13985;p84"/>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6" name="Google Shape;13986;p84"/>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987" name="Google Shape;13987;p84"/>
          <p:cNvGrpSpPr/>
          <p:nvPr/>
        </p:nvGrpSpPr>
        <p:grpSpPr>
          <a:xfrm>
            <a:off x="3103963" y="3185690"/>
            <a:ext cx="297886" cy="337578"/>
            <a:chOff x="3103963" y="3361140"/>
            <a:chExt cx="297886" cy="337578"/>
          </a:xfrm>
        </p:grpSpPr>
        <p:sp>
          <p:nvSpPr>
            <p:cNvPr id="13988" name="Google Shape;13988;p84"/>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9" name="Google Shape;13989;p84"/>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0" name="Google Shape;13990;p84"/>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1" name="Google Shape;13991;p8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2" name="Google Shape;13992;p84"/>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3" name="Google Shape;13993;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4" name="Google Shape;13994;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5" name="Google Shape;13995;p84"/>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6" name="Google Shape;13996;p84"/>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7" name="Google Shape;13997;p84"/>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8" name="Google Shape;13998;p8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9" name="Google Shape;13999;p84"/>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0" name="Google Shape;14000;p84"/>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1" name="Google Shape;14001;p84"/>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2" name="Google Shape;14002;p8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3" name="Google Shape;14003;p84"/>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4" name="Google Shape;14004;p84"/>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5" name="Google Shape;14005;p84"/>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6" name="Google Shape;14006;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7" name="Google Shape;14007;p84"/>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8" name="Google Shape;14008;p8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9" name="Google Shape;14009;p84"/>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0" name="Google Shape;14010;p84"/>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1" name="Google Shape;14011;p84"/>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12" name="Google Shape;14012;p84"/>
          <p:cNvGrpSpPr/>
          <p:nvPr/>
        </p:nvGrpSpPr>
        <p:grpSpPr>
          <a:xfrm>
            <a:off x="2667821" y="3185658"/>
            <a:ext cx="273046" cy="337801"/>
            <a:chOff x="2667821" y="3361108"/>
            <a:chExt cx="273046" cy="337801"/>
          </a:xfrm>
        </p:grpSpPr>
        <p:sp>
          <p:nvSpPr>
            <p:cNvPr id="14013" name="Google Shape;14013;p84"/>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4" name="Google Shape;14014;p84"/>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5" name="Google Shape;14015;p84"/>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6" name="Google Shape;14016;p84"/>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7" name="Google Shape;14017;p84"/>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8" name="Google Shape;14018;p84"/>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9" name="Google Shape;14019;p84"/>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0" name="Google Shape;14020;p84"/>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1" name="Google Shape;14021;p84"/>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2" name="Google Shape;14022;p84"/>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3" name="Google Shape;14023;p84"/>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4" name="Google Shape;14024;p84"/>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5" name="Google Shape;14025;p84"/>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6" name="Google Shape;14026;p84"/>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7" name="Google Shape;14027;p84"/>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8" name="Google Shape;14028;p84"/>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9" name="Google Shape;14029;p84"/>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0" name="Google Shape;14030;p84"/>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1" name="Google Shape;14031;p84"/>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32" name="Google Shape;14032;p84"/>
          <p:cNvGrpSpPr/>
          <p:nvPr/>
        </p:nvGrpSpPr>
        <p:grpSpPr>
          <a:xfrm>
            <a:off x="2212469" y="3184863"/>
            <a:ext cx="282715" cy="338660"/>
            <a:chOff x="2212469" y="3360313"/>
            <a:chExt cx="282715" cy="338660"/>
          </a:xfrm>
        </p:grpSpPr>
        <p:sp>
          <p:nvSpPr>
            <p:cNvPr id="14033" name="Google Shape;14033;p84"/>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4" name="Google Shape;14034;p84"/>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5" name="Google Shape;14035;p84"/>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36" name="Google Shape;14036;p84"/>
          <p:cNvGrpSpPr/>
          <p:nvPr/>
        </p:nvGrpSpPr>
        <p:grpSpPr>
          <a:xfrm>
            <a:off x="1768821" y="3185658"/>
            <a:ext cx="278739" cy="339073"/>
            <a:chOff x="1768821" y="3361108"/>
            <a:chExt cx="278739" cy="339073"/>
          </a:xfrm>
        </p:grpSpPr>
        <p:sp>
          <p:nvSpPr>
            <p:cNvPr id="14037" name="Google Shape;14037;p84"/>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8" name="Google Shape;14038;p84"/>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9" name="Google Shape;14039;p84"/>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0" name="Google Shape;14040;p84"/>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1" name="Google Shape;14041;p84"/>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2" name="Google Shape;14042;p84"/>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3" name="Google Shape;14043;p84"/>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4" name="Google Shape;14044;p84"/>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5" name="Google Shape;14045;p84"/>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6" name="Google Shape;14046;p84"/>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7" name="Google Shape;14047;p84"/>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48" name="Google Shape;14048;p84"/>
          <p:cNvGrpSpPr/>
          <p:nvPr/>
        </p:nvGrpSpPr>
        <p:grpSpPr>
          <a:xfrm>
            <a:off x="5337883" y="3161423"/>
            <a:ext cx="307141" cy="376826"/>
            <a:chOff x="5337883" y="3336873"/>
            <a:chExt cx="307141" cy="376826"/>
          </a:xfrm>
        </p:grpSpPr>
        <p:sp>
          <p:nvSpPr>
            <p:cNvPr id="14049" name="Google Shape;14049;p84"/>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0" name="Google Shape;14050;p84"/>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51" name="Google Shape;14051;p84"/>
          <p:cNvGrpSpPr/>
          <p:nvPr/>
        </p:nvGrpSpPr>
        <p:grpSpPr>
          <a:xfrm>
            <a:off x="4883835" y="3161805"/>
            <a:ext cx="323425" cy="377557"/>
            <a:chOff x="4883835" y="3337255"/>
            <a:chExt cx="323425" cy="377557"/>
          </a:xfrm>
        </p:grpSpPr>
        <p:sp>
          <p:nvSpPr>
            <p:cNvPr id="14052" name="Google Shape;14052;p84"/>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3" name="Google Shape;14053;p84"/>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4" name="Google Shape;14054;p84"/>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55" name="Google Shape;14055;p84"/>
          <p:cNvGrpSpPr/>
          <p:nvPr/>
        </p:nvGrpSpPr>
        <p:grpSpPr>
          <a:xfrm>
            <a:off x="6193310" y="3231839"/>
            <a:ext cx="352590" cy="237488"/>
            <a:chOff x="6193310" y="3407289"/>
            <a:chExt cx="352590" cy="237488"/>
          </a:xfrm>
        </p:grpSpPr>
        <p:sp>
          <p:nvSpPr>
            <p:cNvPr id="14056" name="Google Shape;14056;p84"/>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7" name="Google Shape;14057;p84"/>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8" name="Google Shape;14058;p84"/>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9" name="Google Shape;14059;p84"/>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0" name="Google Shape;14060;p84"/>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61" name="Google Shape;14061;p84"/>
          <p:cNvGrpSpPr/>
          <p:nvPr/>
        </p:nvGrpSpPr>
        <p:grpSpPr>
          <a:xfrm>
            <a:off x="6637117" y="3222393"/>
            <a:ext cx="353735" cy="254504"/>
            <a:chOff x="6637117" y="3397843"/>
            <a:chExt cx="353735" cy="254504"/>
          </a:xfrm>
        </p:grpSpPr>
        <p:sp>
          <p:nvSpPr>
            <p:cNvPr id="14062" name="Google Shape;14062;p84"/>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3" name="Google Shape;14063;p84"/>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4" name="Google Shape;14064;p84"/>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5" name="Google Shape;14065;p84"/>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6" name="Google Shape;14066;p84"/>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7" name="Google Shape;14067;p84"/>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68" name="Google Shape;14068;p84"/>
          <p:cNvGrpSpPr/>
          <p:nvPr/>
        </p:nvGrpSpPr>
        <p:grpSpPr>
          <a:xfrm>
            <a:off x="7075994" y="3174081"/>
            <a:ext cx="360637" cy="352336"/>
            <a:chOff x="7075994" y="3349531"/>
            <a:chExt cx="360637" cy="352336"/>
          </a:xfrm>
        </p:grpSpPr>
        <p:sp>
          <p:nvSpPr>
            <p:cNvPr id="14069" name="Google Shape;14069;p84"/>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0" name="Google Shape;14070;p84"/>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1" name="Google Shape;14071;p84"/>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2" name="Google Shape;14072;p84"/>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3" name="Google Shape;14073;p84"/>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4" name="Google Shape;14074;p84"/>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5" name="Google Shape;14075;p84"/>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76" name="Google Shape;14076;p84"/>
          <p:cNvGrpSpPr/>
          <p:nvPr/>
        </p:nvGrpSpPr>
        <p:grpSpPr>
          <a:xfrm>
            <a:off x="7651983" y="3173731"/>
            <a:ext cx="107183" cy="352399"/>
            <a:chOff x="7651983" y="3349181"/>
            <a:chExt cx="107183" cy="352399"/>
          </a:xfrm>
        </p:grpSpPr>
        <p:sp>
          <p:nvSpPr>
            <p:cNvPr id="14077" name="Google Shape;14077;p84"/>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8" name="Google Shape;14078;p84"/>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079" name="Google Shape;14079;p84"/>
          <p:cNvGrpSpPr/>
          <p:nvPr/>
        </p:nvGrpSpPr>
        <p:grpSpPr>
          <a:xfrm>
            <a:off x="7973468" y="3206872"/>
            <a:ext cx="352590" cy="287072"/>
            <a:chOff x="7973468" y="3382322"/>
            <a:chExt cx="352590" cy="287072"/>
          </a:xfrm>
        </p:grpSpPr>
        <p:sp>
          <p:nvSpPr>
            <p:cNvPr id="14080" name="Google Shape;14080;p84"/>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1" name="Google Shape;14081;p84"/>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2" name="Google Shape;14082;p84"/>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3" name="Google Shape;14083;p84"/>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4" name="Google Shape;14084;p84"/>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5" name="Google Shape;14085;p84"/>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6" name="Google Shape;14086;p84"/>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7" name="Google Shape;14087;p84"/>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8" name="Google Shape;14088;p84"/>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9" name="Google Shape;14089;p84"/>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0" name="Google Shape;14090;p84"/>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1" name="Google Shape;14091;p84"/>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092" name="Google Shape;14092;p84"/>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Creative Process Icons</a:t>
            </a:r>
            <a:endParaRPr sz="2400">
              <a:solidFill>
                <a:srgbClr val="FFFFFF"/>
              </a:solidFill>
            </a:endParaRPr>
          </a:p>
        </p:txBody>
      </p:sp>
      <p:sp>
        <p:nvSpPr>
          <p:cNvPr id="14093" name="Google Shape;14093;p84"/>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4097" name="Shape 14097"/>
        <p:cNvGrpSpPr/>
        <p:nvPr/>
      </p:nvGrpSpPr>
      <p:grpSpPr>
        <a:xfrm>
          <a:off x="0" y="0"/>
          <a:ext cx="0" cy="0"/>
          <a:chOff x="0" y="0"/>
          <a:chExt cx="0" cy="0"/>
        </a:xfrm>
      </p:grpSpPr>
      <p:grpSp>
        <p:nvGrpSpPr>
          <p:cNvPr id="14098" name="Google Shape;14098;p85"/>
          <p:cNvGrpSpPr/>
          <p:nvPr/>
        </p:nvGrpSpPr>
        <p:grpSpPr>
          <a:xfrm>
            <a:off x="821808" y="1576858"/>
            <a:ext cx="347872" cy="347488"/>
            <a:chOff x="849677" y="1500658"/>
            <a:chExt cx="347872" cy="347488"/>
          </a:xfrm>
        </p:grpSpPr>
        <p:sp>
          <p:nvSpPr>
            <p:cNvPr id="14099" name="Google Shape;14099;p85"/>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0" name="Google Shape;14100;p85"/>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1" name="Google Shape;14101;p85"/>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2" name="Google Shape;14102;p85"/>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3" name="Google Shape;14103;p85"/>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4" name="Google Shape;14104;p85"/>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05" name="Google Shape;14105;p85"/>
          <p:cNvGrpSpPr/>
          <p:nvPr/>
        </p:nvGrpSpPr>
        <p:grpSpPr>
          <a:xfrm>
            <a:off x="1387984" y="1576858"/>
            <a:ext cx="315872" cy="347488"/>
            <a:chOff x="1415853" y="1500658"/>
            <a:chExt cx="315872" cy="347488"/>
          </a:xfrm>
        </p:grpSpPr>
        <p:sp>
          <p:nvSpPr>
            <p:cNvPr id="14106" name="Google Shape;14106;p85"/>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7" name="Google Shape;14107;p85"/>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8" name="Google Shape;14108;p85"/>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9" name="Google Shape;14109;p85"/>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10" name="Google Shape;14110;p85"/>
          <p:cNvGrpSpPr/>
          <p:nvPr/>
        </p:nvGrpSpPr>
        <p:grpSpPr>
          <a:xfrm>
            <a:off x="4669520" y="1576858"/>
            <a:ext cx="347520" cy="347104"/>
            <a:chOff x="4697389" y="1500658"/>
            <a:chExt cx="347520" cy="347104"/>
          </a:xfrm>
        </p:grpSpPr>
        <p:sp>
          <p:nvSpPr>
            <p:cNvPr id="14111" name="Google Shape;14111;p85"/>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2" name="Google Shape;14112;p85"/>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3" name="Google Shape;14113;p85"/>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14" name="Google Shape;14114;p85"/>
          <p:cNvGrpSpPr/>
          <p:nvPr/>
        </p:nvGrpSpPr>
        <p:grpSpPr>
          <a:xfrm>
            <a:off x="3575664" y="2041146"/>
            <a:ext cx="347520" cy="353760"/>
            <a:chOff x="3603533" y="1964946"/>
            <a:chExt cx="347520" cy="353760"/>
          </a:xfrm>
        </p:grpSpPr>
        <p:sp>
          <p:nvSpPr>
            <p:cNvPr id="14115" name="Google Shape;14115;p85"/>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6" name="Google Shape;14116;p85"/>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7" name="Google Shape;14117;p85"/>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18" name="Google Shape;14118;p85"/>
          <p:cNvGrpSpPr/>
          <p:nvPr/>
        </p:nvGrpSpPr>
        <p:grpSpPr>
          <a:xfrm>
            <a:off x="1922896" y="2040538"/>
            <a:ext cx="357792" cy="352448"/>
            <a:chOff x="1950765" y="1964338"/>
            <a:chExt cx="357792" cy="352448"/>
          </a:xfrm>
        </p:grpSpPr>
        <p:sp>
          <p:nvSpPr>
            <p:cNvPr id="14119" name="Google Shape;14119;p85"/>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0" name="Google Shape;14120;p85"/>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1" name="Google Shape;14121;p85"/>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2" name="Google Shape;14122;p85"/>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23" name="Google Shape;14123;p85"/>
          <p:cNvGrpSpPr/>
          <p:nvPr/>
        </p:nvGrpSpPr>
        <p:grpSpPr>
          <a:xfrm>
            <a:off x="7407760" y="2040890"/>
            <a:ext cx="367712" cy="353248"/>
            <a:chOff x="7435629" y="1964690"/>
            <a:chExt cx="367712" cy="353248"/>
          </a:xfrm>
        </p:grpSpPr>
        <p:sp>
          <p:nvSpPr>
            <p:cNvPr id="14124" name="Google Shape;14124;p85"/>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5" name="Google Shape;14125;p85"/>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6" name="Google Shape;14126;p85"/>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7" name="Google Shape;14127;p85"/>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28" name="Google Shape;14128;p85"/>
          <p:cNvGrpSpPr/>
          <p:nvPr/>
        </p:nvGrpSpPr>
        <p:grpSpPr>
          <a:xfrm>
            <a:off x="2484880" y="2041242"/>
            <a:ext cx="333024" cy="352896"/>
            <a:chOff x="2512749" y="1965042"/>
            <a:chExt cx="333024" cy="352896"/>
          </a:xfrm>
        </p:grpSpPr>
        <p:sp>
          <p:nvSpPr>
            <p:cNvPr id="14129" name="Google Shape;14129;p85"/>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0" name="Google Shape;14130;p85"/>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1" name="Google Shape;14131;p85"/>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2" name="Google Shape;14132;p85"/>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3" name="Google Shape;14133;p85"/>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34" name="Google Shape;14134;p85"/>
          <p:cNvGrpSpPr/>
          <p:nvPr/>
        </p:nvGrpSpPr>
        <p:grpSpPr>
          <a:xfrm>
            <a:off x="1370448" y="2057978"/>
            <a:ext cx="365792" cy="335392"/>
            <a:chOff x="1398317" y="1981778"/>
            <a:chExt cx="365792" cy="335392"/>
          </a:xfrm>
        </p:grpSpPr>
        <p:sp>
          <p:nvSpPr>
            <p:cNvPr id="14135" name="Google Shape;14135;p85"/>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6" name="Google Shape;14136;p85"/>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7" name="Google Shape;14137;p85"/>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8" name="Google Shape;14138;p85"/>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9" name="Google Shape;14139;p85"/>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0" name="Google Shape;14140;p85"/>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41" name="Google Shape;14141;p85"/>
          <p:cNvGrpSpPr/>
          <p:nvPr/>
        </p:nvGrpSpPr>
        <p:grpSpPr>
          <a:xfrm>
            <a:off x="3024368" y="2079770"/>
            <a:ext cx="353600" cy="314752"/>
            <a:chOff x="3052237" y="2003570"/>
            <a:chExt cx="353600" cy="314752"/>
          </a:xfrm>
        </p:grpSpPr>
        <p:sp>
          <p:nvSpPr>
            <p:cNvPr id="14142" name="Google Shape;14142;p85"/>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3" name="Google Shape;14143;p85"/>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4" name="Google Shape;14144;p85"/>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45" name="Google Shape;14145;p85"/>
          <p:cNvGrpSpPr/>
          <p:nvPr/>
        </p:nvGrpSpPr>
        <p:grpSpPr>
          <a:xfrm>
            <a:off x="1376144" y="3034266"/>
            <a:ext cx="368096" cy="223968"/>
            <a:chOff x="1404013" y="2958066"/>
            <a:chExt cx="368096" cy="223968"/>
          </a:xfrm>
        </p:grpSpPr>
        <p:sp>
          <p:nvSpPr>
            <p:cNvPr id="14146" name="Google Shape;14146;p85"/>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7" name="Google Shape;14147;p85"/>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148" name="Google Shape;14148;p85"/>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9" name="Google Shape;14149;p85"/>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150" name="Google Shape;14150;p85"/>
          <p:cNvGrpSpPr/>
          <p:nvPr/>
        </p:nvGrpSpPr>
        <p:grpSpPr>
          <a:xfrm>
            <a:off x="1923280" y="2961402"/>
            <a:ext cx="370368" cy="367328"/>
            <a:chOff x="1951149" y="2885202"/>
            <a:chExt cx="370368" cy="367328"/>
          </a:xfrm>
        </p:grpSpPr>
        <p:sp>
          <p:nvSpPr>
            <p:cNvPr id="14151" name="Google Shape;14151;p85"/>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2" name="Google Shape;14152;p85"/>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3" name="Google Shape;14153;p85"/>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54" name="Google Shape;14154;p85"/>
          <p:cNvGrpSpPr/>
          <p:nvPr/>
        </p:nvGrpSpPr>
        <p:grpSpPr>
          <a:xfrm>
            <a:off x="2473808" y="2982362"/>
            <a:ext cx="367328" cy="327296"/>
            <a:chOff x="2501677" y="2906162"/>
            <a:chExt cx="367328" cy="327296"/>
          </a:xfrm>
        </p:grpSpPr>
        <p:sp>
          <p:nvSpPr>
            <p:cNvPr id="14155" name="Google Shape;14155;p85"/>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6" name="Google Shape;14156;p85"/>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7" name="Google Shape;14157;p85"/>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158" name="Google Shape;14158;p85"/>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159" name="Google Shape;14159;p85"/>
          <p:cNvGrpSpPr/>
          <p:nvPr/>
        </p:nvGrpSpPr>
        <p:grpSpPr>
          <a:xfrm>
            <a:off x="3022448" y="2969914"/>
            <a:ext cx="367712" cy="354240"/>
            <a:chOff x="3050317" y="2893714"/>
            <a:chExt cx="367712" cy="354240"/>
          </a:xfrm>
        </p:grpSpPr>
        <p:sp>
          <p:nvSpPr>
            <p:cNvPr id="14160" name="Google Shape;14160;p85"/>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1" name="Google Shape;14161;p85"/>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162" name="Google Shape;14162;p85"/>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3" name="Google Shape;14163;p85"/>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164" name="Google Shape;14164;p85"/>
          <p:cNvGrpSpPr/>
          <p:nvPr/>
        </p:nvGrpSpPr>
        <p:grpSpPr>
          <a:xfrm>
            <a:off x="7503408" y="2962554"/>
            <a:ext cx="185184" cy="367296"/>
            <a:chOff x="7531277" y="2886354"/>
            <a:chExt cx="185184" cy="367296"/>
          </a:xfrm>
        </p:grpSpPr>
        <p:sp>
          <p:nvSpPr>
            <p:cNvPr id="14165" name="Google Shape;14165;p85"/>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6" name="Google Shape;14166;p85"/>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7" name="Google Shape;14167;p85"/>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68" name="Google Shape;14168;p85"/>
          <p:cNvGrpSpPr/>
          <p:nvPr/>
        </p:nvGrpSpPr>
        <p:grpSpPr>
          <a:xfrm>
            <a:off x="6898768" y="2962938"/>
            <a:ext cx="297184" cy="367296"/>
            <a:chOff x="6926637" y="2886738"/>
            <a:chExt cx="297184" cy="367296"/>
          </a:xfrm>
        </p:grpSpPr>
        <p:sp>
          <p:nvSpPr>
            <p:cNvPr id="14169" name="Google Shape;14169;p85"/>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0" name="Google Shape;14170;p85"/>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1" name="Google Shape;14171;p85"/>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172" name="Google Shape;14172;p85"/>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3" name="Google Shape;14173;p85"/>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174" name="Google Shape;14174;p85"/>
          <p:cNvGrpSpPr/>
          <p:nvPr/>
        </p:nvGrpSpPr>
        <p:grpSpPr>
          <a:xfrm>
            <a:off x="6312784" y="2962554"/>
            <a:ext cx="370368" cy="368064"/>
            <a:chOff x="6340653" y="2886354"/>
            <a:chExt cx="370368" cy="368064"/>
          </a:xfrm>
        </p:grpSpPr>
        <p:sp>
          <p:nvSpPr>
            <p:cNvPr id="14175" name="Google Shape;14175;p85"/>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6" name="Google Shape;14176;p85"/>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7" name="Google Shape;14177;p85"/>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8" name="Google Shape;14178;p85"/>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9" name="Google Shape;14179;p85"/>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0" name="Google Shape;14180;p85"/>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81" name="Google Shape;14181;p85"/>
          <p:cNvGrpSpPr/>
          <p:nvPr/>
        </p:nvGrpSpPr>
        <p:grpSpPr>
          <a:xfrm>
            <a:off x="5218928" y="2057626"/>
            <a:ext cx="354752" cy="336512"/>
            <a:chOff x="5246797" y="1981426"/>
            <a:chExt cx="354752" cy="336512"/>
          </a:xfrm>
        </p:grpSpPr>
        <p:sp>
          <p:nvSpPr>
            <p:cNvPr id="14182" name="Google Shape;14182;p85"/>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3" name="Google Shape;14183;p85"/>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84" name="Google Shape;14184;p85"/>
          <p:cNvGrpSpPr/>
          <p:nvPr/>
        </p:nvGrpSpPr>
        <p:grpSpPr>
          <a:xfrm>
            <a:off x="4120880" y="2178266"/>
            <a:ext cx="355136" cy="216256"/>
            <a:chOff x="4148749" y="2102066"/>
            <a:chExt cx="355136" cy="216256"/>
          </a:xfrm>
        </p:grpSpPr>
        <p:sp>
          <p:nvSpPr>
            <p:cNvPr id="14185" name="Google Shape;14185;p85"/>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6" name="Google Shape;14186;p85"/>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87" name="Google Shape;14187;p85"/>
          <p:cNvGrpSpPr/>
          <p:nvPr/>
        </p:nvGrpSpPr>
        <p:grpSpPr>
          <a:xfrm>
            <a:off x="5766800" y="2077626"/>
            <a:ext cx="354752" cy="315360"/>
            <a:chOff x="5794669" y="2001426"/>
            <a:chExt cx="354752" cy="315360"/>
          </a:xfrm>
        </p:grpSpPr>
        <p:sp>
          <p:nvSpPr>
            <p:cNvPr id="14188" name="Google Shape;14188;p85"/>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9" name="Google Shape;14189;p85"/>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90" name="Google Shape;14190;p85"/>
          <p:cNvGrpSpPr/>
          <p:nvPr/>
        </p:nvGrpSpPr>
        <p:grpSpPr>
          <a:xfrm>
            <a:off x="6317360" y="2106042"/>
            <a:ext cx="352832" cy="289216"/>
            <a:chOff x="6345229" y="2029842"/>
            <a:chExt cx="352832" cy="289216"/>
          </a:xfrm>
        </p:grpSpPr>
        <p:sp>
          <p:nvSpPr>
            <p:cNvPr id="14191" name="Google Shape;14191;p85"/>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2" name="Google Shape;14192;p85"/>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93" name="Google Shape;14193;p85"/>
          <p:cNvGrpSpPr/>
          <p:nvPr/>
        </p:nvGrpSpPr>
        <p:grpSpPr>
          <a:xfrm>
            <a:off x="4669520" y="2112538"/>
            <a:ext cx="354752" cy="281984"/>
            <a:chOff x="4697389" y="2036338"/>
            <a:chExt cx="354752" cy="281984"/>
          </a:xfrm>
        </p:grpSpPr>
        <p:sp>
          <p:nvSpPr>
            <p:cNvPr id="14194" name="Google Shape;14194;p85"/>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5" name="Google Shape;14195;p85"/>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196" name="Google Shape;14196;p85"/>
          <p:cNvGrpSpPr/>
          <p:nvPr/>
        </p:nvGrpSpPr>
        <p:grpSpPr>
          <a:xfrm>
            <a:off x="1376144" y="2500954"/>
            <a:ext cx="353600" cy="354944"/>
            <a:chOff x="1404013" y="2424754"/>
            <a:chExt cx="353600" cy="354944"/>
          </a:xfrm>
        </p:grpSpPr>
        <p:sp>
          <p:nvSpPr>
            <p:cNvPr id="14197" name="Google Shape;14197;p85"/>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8" name="Google Shape;14198;p85"/>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9" name="Google Shape;14199;p85"/>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0" name="Google Shape;14200;p85"/>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1" name="Google Shape;14201;p85"/>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02" name="Google Shape;14202;p85"/>
          <p:cNvGrpSpPr/>
          <p:nvPr/>
        </p:nvGrpSpPr>
        <p:grpSpPr>
          <a:xfrm>
            <a:off x="826384" y="2504474"/>
            <a:ext cx="355104" cy="351040"/>
            <a:chOff x="854253" y="2428274"/>
            <a:chExt cx="355104" cy="351040"/>
          </a:xfrm>
        </p:grpSpPr>
        <p:sp>
          <p:nvSpPr>
            <p:cNvPr id="14203" name="Google Shape;14203;p85"/>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4" name="Google Shape;14204;p85"/>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05" name="Google Shape;14205;p85"/>
          <p:cNvGrpSpPr/>
          <p:nvPr/>
        </p:nvGrpSpPr>
        <p:grpSpPr>
          <a:xfrm>
            <a:off x="6869040" y="2517146"/>
            <a:ext cx="354752" cy="275904"/>
            <a:chOff x="6896909" y="2440946"/>
            <a:chExt cx="354752" cy="275904"/>
          </a:xfrm>
        </p:grpSpPr>
        <p:sp>
          <p:nvSpPr>
            <p:cNvPr id="14206" name="Google Shape;14206;p85"/>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7" name="Google Shape;14207;p85"/>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208" name="Google Shape;14208;p85"/>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209" name="Google Shape;14209;p85"/>
          <p:cNvGrpSpPr/>
          <p:nvPr/>
        </p:nvGrpSpPr>
        <p:grpSpPr>
          <a:xfrm>
            <a:off x="5237200" y="2500954"/>
            <a:ext cx="321984" cy="354560"/>
            <a:chOff x="5265069" y="2424754"/>
            <a:chExt cx="321984" cy="354560"/>
          </a:xfrm>
        </p:grpSpPr>
        <p:sp>
          <p:nvSpPr>
            <p:cNvPr id="14210" name="Google Shape;14210;p85"/>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1" name="Google Shape;14211;p85"/>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12" name="Google Shape;14212;p85"/>
          <p:cNvGrpSpPr/>
          <p:nvPr/>
        </p:nvGrpSpPr>
        <p:grpSpPr>
          <a:xfrm>
            <a:off x="4122800" y="2542970"/>
            <a:ext cx="355104" cy="259584"/>
            <a:chOff x="4150669" y="2466770"/>
            <a:chExt cx="355104" cy="259584"/>
          </a:xfrm>
        </p:grpSpPr>
        <p:sp>
          <p:nvSpPr>
            <p:cNvPr id="14213" name="Google Shape;14213;p85"/>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4" name="Google Shape;14214;p85"/>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5" name="Google Shape;14215;p85"/>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6" name="Google Shape;14216;p85"/>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17" name="Google Shape;14217;p85"/>
          <p:cNvGrpSpPr/>
          <p:nvPr/>
        </p:nvGrpSpPr>
        <p:grpSpPr>
          <a:xfrm>
            <a:off x="4671824" y="2501146"/>
            <a:ext cx="354336" cy="353984"/>
            <a:chOff x="4699693" y="2424946"/>
            <a:chExt cx="354336" cy="353984"/>
          </a:xfrm>
        </p:grpSpPr>
        <p:sp>
          <p:nvSpPr>
            <p:cNvPr id="14218" name="Google Shape;14218;p85"/>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9" name="Google Shape;14219;p85"/>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220" name="Google Shape;14220;p85"/>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1" name="Google Shape;14221;p85"/>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222" name="Google Shape;14222;p85"/>
          <p:cNvGrpSpPr/>
          <p:nvPr/>
        </p:nvGrpSpPr>
        <p:grpSpPr>
          <a:xfrm>
            <a:off x="1925168" y="2628442"/>
            <a:ext cx="355136" cy="227072"/>
            <a:chOff x="1953037" y="2552242"/>
            <a:chExt cx="355136" cy="227072"/>
          </a:xfrm>
        </p:grpSpPr>
        <p:sp>
          <p:nvSpPr>
            <p:cNvPr id="14223" name="Google Shape;14223;p85"/>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4" name="Google Shape;14224;p85"/>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225" name="Google Shape;14225;p85"/>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226" name="Google Shape;14226;p85"/>
          <p:cNvGrpSpPr/>
          <p:nvPr/>
        </p:nvGrpSpPr>
        <p:grpSpPr>
          <a:xfrm>
            <a:off x="2473072" y="2603418"/>
            <a:ext cx="355104" cy="250944"/>
            <a:chOff x="2500941" y="2527218"/>
            <a:chExt cx="355104" cy="250944"/>
          </a:xfrm>
        </p:grpSpPr>
        <p:sp>
          <p:nvSpPr>
            <p:cNvPr id="14227" name="Google Shape;14227;p85"/>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8" name="Google Shape;14228;p85"/>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9" name="Google Shape;14229;p85"/>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0" name="Google Shape;14230;p85"/>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1" name="Google Shape;14231;p85"/>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232" name="Google Shape;14232;p85"/>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233" name="Google Shape;14233;p85"/>
          <p:cNvGrpSpPr/>
          <p:nvPr/>
        </p:nvGrpSpPr>
        <p:grpSpPr>
          <a:xfrm>
            <a:off x="7965936" y="2503322"/>
            <a:ext cx="356256" cy="351808"/>
            <a:chOff x="7993805" y="2427122"/>
            <a:chExt cx="356256" cy="351808"/>
          </a:xfrm>
        </p:grpSpPr>
        <p:sp>
          <p:nvSpPr>
            <p:cNvPr id="14234" name="Google Shape;14234;p85"/>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5" name="Google Shape;14235;p85"/>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6" name="Google Shape;14236;p85"/>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37" name="Google Shape;14237;p85"/>
          <p:cNvGrpSpPr/>
          <p:nvPr/>
        </p:nvGrpSpPr>
        <p:grpSpPr>
          <a:xfrm>
            <a:off x="850768" y="2041210"/>
            <a:ext cx="308640" cy="353312"/>
            <a:chOff x="878637" y="1965010"/>
            <a:chExt cx="308640" cy="353312"/>
          </a:xfrm>
        </p:grpSpPr>
        <p:sp>
          <p:nvSpPr>
            <p:cNvPr id="14238" name="Google Shape;14238;p85"/>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9" name="Google Shape;14239;p85"/>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0" name="Google Shape;14240;p85"/>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41" name="Google Shape;14241;p85"/>
          <p:cNvGrpSpPr/>
          <p:nvPr/>
        </p:nvGrpSpPr>
        <p:grpSpPr>
          <a:xfrm>
            <a:off x="6868272" y="2040922"/>
            <a:ext cx="348256" cy="352448"/>
            <a:chOff x="6896141" y="1964722"/>
            <a:chExt cx="348256" cy="352448"/>
          </a:xfrm>
        </p:grpSpPr>
        <p:sp>
          <p:nvSpPr>
            <p:cNvPr id="14242" name="Google Shape;14242;p85"/>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3" name="Google Shape;14243;p85"/>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4" name="Google Shape;14244;p85"/>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45" name="Google Shape;14245;p85"/>
          <p:cNvGrpSpPr/>
          <p:nvPr/>
        </p:nvGrpSpPr>
        <p:grpSpPr>
          <a:xfrm>
            <a:off x="7962128" y="2091578"/>
            <a:ext cx="355136" cy="303328"/>
            <a:chOff x="7989997" y="2015378"/>
            <a:chExt cx="355136" cy="303328"/>
          </a:xfrm>
        </p:grpSpPr>
        <p:sp>
          <p:nvSpPr>
            <p:cNvPr id="14246" name="Google Shape;14246;p85"/>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7" name="Google Shape;14247;p85"/>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8" name="Google Shape;14248;p85"/>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49" name="Google Shape;14249;p85"/>
          <p:cNvGrpSpPr/>
          <p:nvPr/>
        </p:nvGrpSpPr>
        <p:grpSpPr>
          <a:xfrm>
            <a:off x="3570352" y="1585562"/>
            <a:ext cx="348640" cy="330784"/>
            <a:chOff x="3598221" y="1509362"/>
            <a:chExt cx="348640" cy="330784"/>
          </a:xfrm>
        </p:grpSpPr>
        <p:sp>
          <p:nvSpPr>
            <p:cNvPr id="14250" name="Google Shape;14250;p85"/>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1" name="Google Shape;14251;p85"/>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2" name="Google Shape;14252;p85"/>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3" name="Google Shape;14253;p85"/>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54" name="Google Shape;14254;p85"/>
          <p:cNvGrpSpPr/>
          <p:nvPr/>
        </p:nvGrpSpPr>
        <p:grpSpPr>
          <a:xfrm>
            <a:off x="5218928" y="1576858"/>
            <a:ext cx="347872" cy="347488"/>
            <a:chOff x="5246797" y="1500658"/>
            <a:chExt cx="347872" cy="347488"/>
          </a:xfrm>
        </p:grpSpPr>
        <p:sp>
          <p:nvSpPr>
            <p:cNvPr id="14255" name="Google Shape;14255;p85"/>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6" name="Google Shape;14256;p85"/>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7" name="Google Shape;14257;p85"/>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8" name="Google Shape;14258;p85"/>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59" name="Google Shape;14259;p85"/>
          <p:cNvGrpSpPr/>
          <p:nvPr/>
        </p:nvGrpSpPr>
        <p:grpSpPr>
          <a:xfrm>
            <a:off x="5768720" y="1576858"/>
            <a:ext cx="349024" cy="346752"/>
            <a:chOff x="5796589" y="1500658"/>
            <a:chExt cx="349024" cy="346752"/>
          </a:xfrm>
        </p:grpSpPr>
        <p:sp>
          <p:nvSpPr>
            <p:cNvPr id="14260" name="Google Shape;14260;p85"/>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261" name="Google Shape;14261;p85"/>
            <p:cNvGrpSpPr/>
            <p:nvPr/>
          </p:nvGrpSpPr>
          <p:grpSpPr>
            <a:xfrm>
              <a:off x="5796589" y="1500658"/>
              <a:ext cx="349024" cy="346752"/>
              <a:chOff x="5796589" y="1500658"/>
              <a:chExt cx="349024" cy="346752"/>
            </a:xfrm>
          </p:grpSpPr>
          <p:sp>
            <p:nvSpPr>
              <p:cNvPr id="14262" name="Google Shape;14262;p85"/>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3" name="Google Shape;14263;p85"/>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4" name="Google Shape;14264;p85"/>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5" name="Google Shape;14265;p85"/>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4266" name="Google Shape;14266;p85"/>
          <p:cNvGrpSpPr/>
          <p:nvPr/>
        </p:nvGrpSpPr>
        <p:grpSpPr>
          <a:xfrm>
            <a:off x="6867504" y="1578778"/>
            <a:ext cx="348640" cy="343296"/>
            <a:chOff x="6895373" y="1502578"/>
            <a:chExt cx="348640" cy="343296"/>
          </a:xfrm>
        </p:grpSpPr>
        <p:sp>
          <p:nvSpPr>
            <p:cNvPr id="14267" name="Google Shape;14267;p85"/>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8" name="Google Shape;14268;p85"/>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9" name="Google Shape;14269;p85"/>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70" name="Google Shape;14270;p85"/>
          <p:cNvGrpSpPr/>
          <p:nvPr/>
        </p:nvGrpSpPr>
        <p:grpSpPr>
          <a:xfrm>
            <a:off x="4119728" y="1581658"/>
            <a:ext cx="347904" cy="336992"/>
            <a:chOff x="4147597" y="1505458"/>
            <a:chExt cx="347904" cy="336992"/>
          </a:xfrm>
        </p:grpSpPr>
        <p:sp>
          <p:nvSpPr>
            <p:cNvPr id="14271" name="Google Shape;14271;p85"/>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2" name="Google Shape;14272;p85"/>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3" name="Google Shape;14273;p85"/>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4" name="Google Shape;14274;p85"/>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5" name="Google Shape;14275;p85"/>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6" name="Google Shape;14276;p85"/>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7" name="Google Shape;14277;p85"/>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78" name="Google Shape;14278;p85"/>
          <p:cNvGrpSpPr/>
          <p:nvPr/>
        </p:nvGrpSpPr>
        <p:grpSpPr>
          <a:xfrm>
            <a:off x="2471536" y="1576090"/>
            <a:ext cx="347488" cy="348256"/>
            <a:chOff x="2499405" y="1499890"/>
            <a:chExt cx="347488" cy="348256"/>
          </a:xfrm>
        </p:grpSpPr>
        <p:sp>
          <p:nvSpPr>
            <p:cNvPr id="14279" name="Google Shape;14279;p85"/>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0" name="Google Shape;14280;p85"/>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1" name="Google Shape;14281;p85"/>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2" name="Google Shape;14282;p85"/>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3" name="Google Shape;14283;p85"/>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84" name="Google Shape;14284;p85"/>
          <p:cNvGrpSpPr/>
          <p:nvPr/>
        </p:nvGrpSpPr>
        <p:grpSpPr>
          <a:xfrm>
            <a:off x="1928976" y="1576698"/>
            <a:ext cx="331520" cy="348032"/>
            <a:chOff x="1956845" y="1500498"/>
            <a:chExt cx="331520" cy="348032"/>
          </a:xfrm>
        </p:grpSpPr>
        <p:sp>
          <p:nvSpPr>
            <p:cNvPr id="14285" name="Google Shape;14285;p8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6" name="Google Shape;14286;p8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7" name="Google Shape;14287;p8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8" name="Google Shape;14288;p8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9" name="Google Shape;14289;p8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0" name="Google Shape;14290;p8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1" name="Google Shape;14291;p8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2" name="Google Shape;14292;p8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3" name="Google Shape;14293;p8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4" name="Google Shape;14294;p8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5" name="Google Shape;14295;p8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6" name="Google Shape;14296;p8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297" name="Google Shape;14297;p85"/>
          <p:cNvGrpSpPr/>
          <p:nvPr/>
        </p:nvGrpSpPr>
        <p:grpSpPr>
          <a:xfrm>
            <a:off x="6317744" y="1626074"/>
            <a:ext cx="348640" cy="250656"/>
            <a:chOff x="6345613" y="1549874"/>
            <a:chExt cx="348640" cy="250656"/>
          </a:xfrm>
        </p:grpSpPr>
        <p:sp>
          <p:nvSpPr>
            <p:cNvPr id="14298" name="Google Shape;14298;p85"/>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9" name="Google Shape;14299;p85"/>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0" name="Google Shape;14300;p85"/>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1" name="Google Shape;14301;p85"/>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2" name="Google Shape;14302;p85"/>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3" name="Google Shape;14303;p85"/>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04" name="Google Shape;14304;p85"/>
          <p:cNvGrpSpPr/>
          <p:nvPr/>
        </p:nvGrpSpPr>
        <p:grpSpPr>
          <a:xfrm>
            <a:off x="7416912" y="1583226"/>
            <a:ext cx="348640" cy="334272"/>
            <a:chOff x="7444781" y="1507026"/>
            <a:chExt cx="348640" cy="334272"/>
          </a:xfrm>
        </p:grpSpPr>
        <p:sp>
          <p:nvSpPr>
            <p:cNvPr id="14305" name="Google Shape;14305;p85"/>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6" name="Google Shape;14306;p85"/>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7" name="Google Shape;14307;p85"/>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8" name="Google Shape;14308;p85"/>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9" name="Google Shape;14309;p85"/>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10" name="Google Shape;14310;p85"/>
          <p:cNvGrpSpPr/>
          <p:nvPr/>
        </p:nvGrpSpPr>
        <p:grpSpPr>
          <a:xfrm>
            <a:off x="7967472" y="1582938"/>
            <a:ext cx="347872" cy="334944"/>
            <a:chOff x="7995341" y="1506738"/>
            <a:chExt cx="347872" cy="334944"/>
          </a:xfrm>
        </p:grpSpPr>
        <p:sp>
          <p:nvSpPr>
            <p:cNvPr id="14311" name="Google Shape;14311;p85"/>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2" name="Google Shape;14312;p85"/>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3" name="Google Shape;14313;p85"/>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4" name="Google Shape;14314;p85"/>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5" name="Google Shape;14315;p85"/>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6" name="Google Shape;14316;p85"/>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17" name="Google Shape;14317;p85"/>
          <p:cNvGrpSpPr/>
          <p:nvPr/>
        </p:nvGrpSpPr>
        <p:grpSpPr>
          <a:xfrm>
            <a:off x="3020176" y="1599130"/>
            <a:ext cx="347872" cy="303904"/>
            <a:chOff x="3048045" y="1522930"/>
            <a:chExt cx="347872" cy="303904"/>
          </a:xfrm>
        </p:grpSpPr>
        <p:sp>
          <p:nvSpPr>
            <p:cNvPr id="14318" name="Google Shape;14318;p8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319" name="Google Shape;14319;p85"/>
            <p:cNvGrpSpPr/>
            <p:nvPr/>
          </p:nvGrpSpPr>
          <p:grpSpPr>
            <a:xfrm>
              <a:off x="3048045" y="1522930"/>
              <a:ext cx="347872" cy="303904"/>
              <a:chOff x="3048045" y="1522930"/>
              <a:chExt cx="347872" cy="303904"/>
            </a:xfrm>
          </p:grpSpPr>
          <p:sp>
            <p:nvSpPr>
              <p:cNvPr id="14320" name="Google Shape;14320;p85"/>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1" name="Google Shape;14321;p85"/>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4322" name="Google Shape;14322;p85"/>
          <p:cNvGrpSpPr/>
          <p:nvPr/>
        </p:nvGrpSpPr>
        <p:grpSpPr>
          <a:xfrm>
            <a:off x="1105264" y="3428122"/>
            <a:ext cx="313984" cy="358560"/>
            <a:chOff x="1133133" y="3351922"/>
            <a:chExt cx="313984" cy="358560"/>
          </a:xfrm>
        </p:grpSpPr>
        <p:sp>
          <p:nvSpPr>
            <p:cNvPr id="14323" name="Google Shape;14323;p85"/>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4" name="Google Shape;14324;p85"/>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5" name="Google Shape;14325;p85"/>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6" name="Google Shape;14326;p85"/>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7" name="Google Shape;14327;p85"/>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8" name="Google Shape;14328;p85"/>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9" name="Google Shape;14329;p85"/>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0" name="Google Shape;14330;p85"/>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1" name="Google Shape;14331;p85"/>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2" name="Google Shape;14332;p85"/>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3" name="Google Shape;14333;p85"/>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4" name="Google Shape;14334;p85"/>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5" name="Google Shape;14335;p85"/>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6" name="Google Shape;14336;p85"/>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7" name="Google Shape;14337;p85"/>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8" name="Google Shape;14338;p85"/>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339" name="Google Shape;14339;p85"/>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340" name="Google Shape;14340;p85"/>
          <p:cNvGrpSpPr/>
          <p:nvPr/>
        </p:nvGrpSpPr>
        <p:grpSpPr>
          <a:xfrm>
            <a:off x="2767184" y="3428794"/>
            <a:ext cx="288448" cy="357120"/>
            <a:chOff x="2795053" y="3352594"/>
            <a:chExt cx="288448" cy="357120"/>
          </a:xfrm>
        </p:grpSpPr>
        <p:sp>
          <p:nvSpPr>
            <p:cNvPr id="14341" name="Google Shape;14341;p85"/>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2" name="Google Shape;14342;p85"/>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3" name="Google Shape;14343;p85"/>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4" name="Google Shape;14344;p85"/>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5" name="Google Shape;14345;p85"/>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6" name="Google Shape;14346;p85"/>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7" name="Google Shape;14347;p85"/>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8" name="Google Shape;14348;p85"/>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9" name="Google Shape;14349;p85"/>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50" name="Google Shape;14350;p85"/>
          <p:cNvGrpSpPr/>
          <p:nvPr/>
        </p:nvGrpSpPr>
        <p:grpSpPr>
          <a:xfrm>
            <a:off x="2208656" y="3429402"/>
            <a:ext cx="304832" cy="356512"/>
            <a:chOff x="2236525" y="3353202"/>
            <a:chExt cx="304832" cy="356512"/>
          </a:xfrm>
        </p:grpSpPr>
        <p:sp>
          <p:nvSpPr>
            <p:cNvPr id="14351" name="Google Shape;14351;p85"/>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2" name="Google Shape;14352;p85"/>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3" name="Google Shape;14353;p85"/>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54" name="Google Shape;14354;p85"/>
          <p:cNvGrpSpPr/>
          <p:nvPr/>
        </p:nvGrpSpPr>
        <p:grpSpPr>
          <a:xfrm>
            <a:off x="3882768" y="3428890"/>
            <a:ext cx="256800" cy="357024"/>
            <a:chOff x="3910637" y="3352690"/>
            <a:chExt cx="256800" cy="357024"/>
          </a:xfrm>
        </p:grpSpPr>
        <p:sp>
          <p:nvSpPr>
            <p:cNvPr id="14355" name="Google Shape;14355;p85"/>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6" name="Google Shape;14356;p85"/>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7" name="Google Shape;14357;p85"/>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58" name="Google Shape;14358;p85"/>
          <p:cNvGrpSpPr/>
          <p:nvPr/>
        </p:nvGrpSpPr>
        <p:grpSpPr>
          <a:xfrm>
            <a:off x="6028560" y="3428122"/>
            <a:ext cx="360064" cy="360096"/>
            <a:chOff x="6056429" y="3351922"/>
            <a:chExt cx="360064" cy="360096"/>
          </a:xfrm>
        </p:grpSpPr>
        <p:sp>
          <p:nvSpPr>
            <p:cNvPr id="14359" name="Google Shape;14359;p85"/>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0" name="Google Shape;14360;p85"/>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1" name="Google Shape;14361;p85"/>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62" name="Google Shape;14362;p85"/>
          <p:cNvGrpSpPr/>
          <p:nvPr/>
        </p:nvGrpSpPr>
        <p:grpSpPr>
          <a:xfrm>
            <a:off x="6581008" y="3429274"/>
            <a:ext cx="357408" cy="357408"/>
            <a:chOff x="6608877" y="3353074"/>
            <a:chExt cx="357408" cy="357408"/>
          </a:xfrm>
        </p:grpSpPr>
        <p:sp>
          <p:nvSpPr>
            <p:cNvPr id="14363" name="Google Shape;14363;p85"/>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4" name="Google Shape;14364;p85"/>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5" name="Google Shape;14365;p85"/>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6" name="Google Shape;14366;p85"/>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7" name="Google Shape;14367;p85"/>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8" name="Google Shape;14368;p85"/>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9" name="Google Shape;14369;p85"/>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370" name="Google Shape;14370;p85"/>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1" name="Google Shape;14371;p85"/>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372" name="Google Shape;14372;p85"/>
          <p:cNvGrpSpPr/>
          <p:nvPr/>
        </p:nvGrpSpPr>
        <p:grpSpPr>
          <a:xfrm>
            <a:off x="4931664" y="3446426"/>
            <a:ext cx="357408" cy="323488"/>
            <a:chOff x="4959533" y="3370226"/>
            <a:chExt cx="357408" cy="323488"/>
          </a:xfrm>
        </p:grpSpPr>
        <p:sp>
          <p:nvSpPr>
            <p:cNvPr id="14373" name="Google Shape;14373;p85"/>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4" name="Google Shape;14374;p85"/>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75" name="Google Shape;14375;p85"/>
          <p:cNvGrpSpPr/>
          <p:nvPr/>
        </p:nvGrpSpPr>
        <p:grpSpPr>
          <a:xfrm>
            <a:off x="7130768" y="3429274"/>
            <a:ext cx="357056" cy="357408"/>
            <a:chOff x="7158637" y="3353074"/>
            <a:chExt cx="357056" cy="357408"/>
          </a:xfrm>
        </p:grpSpPr>
        <p:sp>
          <p:nvSpPr>
            <p:cNvPr id="14376" name="Google Shape;14376;p85"/>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7" name="Google Shape;14377;p85"/>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8" name="Google Shape;14378;p85"/>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9" name="Google Shape;14379;p85"/>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80" name="Google Shape;14380;p85"/>
          <p:cNvGrpSpPr/>
          <p:nvPr/>
        </p:nvGrpSpPr>
        <p:grpSpPr>
          <a:xfrm>
            <a:off x="3288400" y="3428602"/>
            <a:ext cx="344832" cy="356544"/>
            <a:chOff x="3316269" y="3352402"/>
            <a:chExt cx="344832" cy="356544"/>
          </a:xfrm>
        </p:grpSpPr>
        <p:sp>
          <p:nvSpPr>
            <p:cNvPr id="14381" name="Google Shape;14381;p85"/>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2" name="Google Shape;14382;p85"/>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3" name="Google Shape;14383;p85"/>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384" name="Google Shape;14384;p85"/>
          <p:cNvGrpSpPr/>
          <p:nvPr/>
        </p:nvGrpSpPr>
        <p:grpSpPr>
          <a:xfrm>
            <a:off x="5481040" y="3447706"/>
            <a:ext cx="358560" cy="319552"/>
            <a:chOff x="5508909" y="3371506"/>
            <a:chExt cx="358560" cy="319552"/>
          </a:xfrm>
        </p:grpSpPr>
        <p:sp>
          <p:nvSpPr>
            <p:cNvPr id="14385" name="Google Shape;14385;p85"/>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6" name="Google Shape;14386;p85"/>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7" name="Google Shape;14387;p85"/>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8" name="Google Shape;14388;p85"/>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9" name="Google Shape;14389;p85"/>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0" name="Google Shape;14390;p85"/>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1" name="Google Shape;14391;p85"/>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2" name="Google Shape;14392;p85"/>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3" name="Google Shape;14393;p85"/>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4" name="Google Shape;14394;p85"/>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395" name="Google Shape;14395;p85"/>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704020202020204"/>
              <a:buNone/>
            </a:pPr>
            <a:r>
              <a:rPr lang="en-GB"/>
              <a:t>Nature Icons</a:t>
            </a:r>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863" name="Shape 1863"/>
        <p:cNvGrpSpPr/>
        <p:nvPr/>
      </p:nvGrpSpPr>
      <p:grpSpPr>
        <a:xfrm>
          <a:off x="0" y="0"/>
          <a:ext cx="0" cy="0"/>
          <a:chOff x="0" y="0"/>
          <a:chExt cx="0" cy="0"/>
        </a:xfrm>
      </p:grpSpPr>
      <p:sp>
        <p:nvSpPr>
          <p:cNvPr id="1864" name="Google Shape;1864;p41"/>
          <p:cNvSpPr/>
          <p:nvPr/>
        </p:nvSpPr>
        <p:spPr>
          <a:xfrm>
            <a:off x="715625" y="543200"/>
            <a:ext cx="7718100" cy="25302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41"/>
          <p:cNvSpPr txBox="1"/>
          <p:nvPr>
            <p:ph type="title"/>
          </p:nvPr>
        </p:nvSpPr>
        <p:spPr>
          <a:xfrm>
            <a:off x="3025500" y="1221263"/>
            <a:ext cx="4711500" cy="86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Theory lesson</a:t>
            </a:r>
            <a:endParaRPr lang="en-GB"/>
          </a:p>
        </p:txBody>
      </p:sp>
      <p:sp>
        <p:nvSpPr>
          <p:cNvPr id="1866" name="Google Shape;1866;p41"/>
          <p:cNvSpPr txBox="1"/>
          <p:nvPr>
            <p:ph type="subTitle" idx="1"/>
          </p:nvPr>
        </p:nvSpPr>
        <p:spPr>
          <a:xfrm>
            <a:off x="3025500" y="2203838"/>
            <a:ext cx="4711500" cy="44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enter a subtitle here if you need it</a:t>
            </a:r>
            <a:endParaRPr lang="en-GB"/>
          </a:p>
        </p:txBody>
      </p:sp>
      <p:sp>
        <p:nvSpPr>
          <p:cNvPr id="1867" name="Google Shape;1867;p41"/>
          <p:cNvSpPr txBox="1"/>
          <p:nvPr>
            <p:ph type="title" idx="2"/>
          </p:nvPr>
        </p:nvSpPr>
        <p:spPr>
          <a:xfrm>
            <a:off x="1407000" y="1253400"/>
            <a:ext cx="1436100" cy="136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1868" name="Google Shape;1868;p41"/>
          <p:cNvSpPr/>
          <p:nvPr/>
        </p:nvSpPr>
        <p:spPr>
          <a:xfrm>
            <a:off x="5255276" y="2015423"/>
            <a:ext cx="4125" cy="7182"/>
          </a:xfrm>
          <a:custGeom>
            <a:avLst/>
            <a:gdLst/>
            <a:ahLst/>
            <a:cxnLst/>
            <a:rect l="l" t="t" r="r" b="b"/>
            <a:pathLst>
              <a:path w="58" h="101" extrusionOk="0">
                <a:moveTo>
                  <a:pt x="1" y="0"/>
                </a:moveTo>
                <a:cubicBezTo>
                  <a:pt x="15" y="43"/>
                  <a:pt x="44" y="72"/>
                  <a:pt x="58" y="100"/>
                </a:cubicBezTo>
                <a:cubicBezTo>
                  <a:pt x="44" y="72"/>
                  <a:pt x="15" y="29"/>
                  <a:pt x="1" y="0"/>
                </a:cubicBezTo>
                <a:close/>
              </a:path>
            </a:pathLst>
          </a:custGeom>
          <a:solidFill>
            <a:srgbClr val="4D71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869" name="Google Shape;1869;p41"/>
          <p:cNvGrpSpPr/>
          <p:nvPr/>
        </p:nvGrpSpPr>
        <p:grpSpPr>
          <a:xfrm>
            <a:off x="879258" y="402095"/>
            <a:ext cx="7385477" cy="511271"/>
            <a:chOff x="784421" y="402095"/>
            <a:chExt cx="7385477" cy="511271"/>
          </a:xfrm>
        </p:grpSpPr>
        <p:grpSp>
          <p:nvGrpSpPr>
            <p:cNvPr id="1870" name="Google Shape;1870;p41"/>
            <p:cNvGrpSpPr/>
            <p:nvPr/>
          </p:nvGrpSpPr>
          <p:grpSpPr>
            <a:xfrm>
              <a:off x="784421" y="402095"/>
              <a:ext cx="325269" cy="511271"/>
              <a:chOff x="1471100" y="1593200"/>
              <a:chExt cx="235600" cy="370325"/>
            </a:xfrm>
          </p:grpSpPr>
          <p:sp>
            <p:nvSpPr>
              <p:cNvPr id="1871" name="Google Shape;1871;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74" name="Google Shape;1874;p41"/>
            <p:cNvGrpSpPr/>
            <p:nvPr/>
          </p:nvGrpSpPr>
          <p:grpSpPr>
            <a:xfrm>
              <a:off x="1288721" y="402095"/>
              <a:ext cx="325269" cy="511271"/>
              <a:chOff x="1471100" y="1593200"/>
              <a:chExt cx="235600" cy="370325"/>
            </a:xfrm>
          </p:grpSpPr>
          <p:sp>
            <p:nvSpPr>
              <p:cNvPr id="1875" name="Google Shape;1875;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78" name="Google Shape;1878;p41"/>
            <p:cNvGrpSpPr/>
            <p:nvPr/>
          </p:nvGrpSpPr>
          <p:grpSpPr>
            <a:xfrm>
              <a:off x="1793022" y="402095"/>
              <a:ext cx="325269" cy="511271"/>
              <a:chOff x="1471100" y="1593200"/>
              <a:chExt cx="235600" cy="370325"/>
            </a:xfrm>
          </p:grpSpPr>
          <p:sp>
            <p:nvSpPr>
              <p:cNvPr id="1879" name="Google Shape;1879;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2" name="Google Shape;1882;p41"/>
            <p:cNvGrpSpPr/>
            <p:nvPr/>
          </p:nvGrpSpPr>
          <p:grpSpPr>
            <a:xfrm>
              <a:off x="2297323" y="402095"/>
              <a:ext cx="325269" cy="511271"/>
              <a:chOff x="1471100" y="1593200"/>
              <a:chExt cx="235600" cy="370325"/>
            </a:xfrm>
          </p:grpSpPr>
          <p:sp>
            <p:nvSpPr>
              <p:cNvPr id="1883" name="Google Shape;1883;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6" name="Google Shape;1886;p41"/>
            <p:cNvGrpSpPr/>
            <p:nvPr/>
          </p:nvGrpSpPr>
          <p:grpSpPr>
            <a:xfrm>
              <a:off x="2801624" y="402095"/>
              <a:ext cx="325269" cy="511271"/>
              <a:chOff x="1471100" y="1593200"/>
              <a:chExt cx="235600" cy="370325"/>
            </a:xfrm>
          </p:grpSpPr>
          <p:sp>
            <p:nvSpPr>
              <p:cNvPr id="1887" name="Google Shape;1887;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0" name="Google Shape;1890;p41"/>
            <p:cNvGrpSpPr/>
            <p:nvPr/>
          </p:nvGrpSpPr>
          <p:grpSpPr>
            <a:xfrm>
              <a:off x="3305925" y="402095"/>
              <a:ext cx="325269" cy="511271"/>
              <a:chOff x="1471100" y="1593200"/>
              <a:chExt cx="235600" cy="370325"/>
            </a:xfrm>
          </p:grpSpPr>
          <p:sp>
            <p:nvSpPr>
              <p:cNvPr id="1891" name="Google Shape;1891;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4" name="Google Shape;1894;p41"/>
            <p:cNvGrpSpPr/>
            <p:nvPr/>
          </p:nvGrpSpPr>
          <p:grpSpPr>
            <a:xfrm>
              <a:off x="3810225" y="402095"/>
              <a:ext cx="325269" cy="511271"/>
              <a:chOff x="1471100" y="1593200"/>
              <a:chExt cx="235600" cy="370325"/>
            </a:xfrm>
          </p:grpSpPr>
          <p:sp>
            <p:nvSpPr>
              <p:cNvPr id="1895" name="Google Shape;1895;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98" name="Google Shape;1898;p41"/>
            <p:cNvGrpSpPr/>
            <p:nvPr/>
          </p:nvGrpSpPr>
          <p:grpSpPr>
            <a:xfrm>
              <a:off x="4314526" y="402095"/>
              <a:ext cx="325269" cy="511271"/>
              <a:chOff x="1471100" y="1593200"/>
              <a:chExt cx="235600" cy="370325"/>
            </a:xfrm>
          </p:grpSpPr>
          <p:sp>
            <p:nvSpPr>
              <p:cNvPr id="1899" name="Google Shape;1899;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02" name="Google Shape;1902;p41"/>
            <p:cNvGrpSpPr/>
            <p:nvPr/>
          </p:nvGrpSpPr>
          <p:grpSpPr>
            <a:xfrm>
              <a:off x="4818827" y="402095"/>
              <a:ext cx="325269" cy="511271"/>
              <a:chOff x="1471100" y="1593200"/>
              <a:chExt cx="235600" cy="370325"/>
            </a:xfrm>
          </p:grpSpPr>
          <p:sp>
            <p:nvSpPr>
              <p:cNvPr id="1903" name="Google Shape;1903;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06" name="Google Shape;1906;p41"/>
            <p:cNvGrpSpPr/>
            <p:nvPr/>
          </p:nvGrpSpPr>
          <p:grpSpPr>
            <a:xfrm>
              <a:off x="5323128" y="402095"/>
              <a:ext cx="325269" cy="511271"/>
              <a:chOff x="1471100" y="1593200"/>
              <a:chExt cx="235600" cy="370325"/>
            </a:xfrm>
          </p:grpSpPr>
          <p:sp>
            <p:nvSpPr>
              <p:cNvPr id="1907" name="Google Shape;1907;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10" name="Google Shape;1910;p41"/>
            <p:cNvGrpSpPr/>
            <p:nvPr/>
          </p:nvGrpSpPr>
          <p:grpSpPr>
            <a:xfrm>
              <a:off x="5827429" y="402095"/>
              <a:ext cx="325269" cy="511271"/>
              <a:chOff x="1471100" y="1593200"/>
              <a:chExt cx="235600" cy="370325"/>
            </a:xfrm>
          </p:grpSpPr>
          <p:sp>
            <p:nvSpPr>
              <p:cNvPr id="1911" name="Google Shape;1911;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14" name="Google Shape;1914;p41"/>
            <p:cNvGrpSpPr/>
            <p:nvPr/>
          </p:nvGrpSpPr>
          <p:grpSpPr>
            <a:xfrm>
              <a:off x="6331729" y="402095"/>
              <a:ext cx="325269" cy="511271"/>
              <a:chOff x="1471100" y="1593200"/>
              <a:chExt cx="235600" cy="370325"/>
            </a:xfrm>
          </p:grpSpPr>
          <p:sp>
            <p:nvSpPr>
              <p:cNvPr id="1915" name="Google Shape;1915;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18" name="Google Shape;1918;p41"/>
            <p:cNvGrpSpPr/>
            <p:nvPr/>
          </p:nvGrpSpPr>
          <p:grpSpPr>
            <a:xfrm>
              <a:off x="6836029" y="402095"/>
              <a:ext cx="325269" cy="511271"/>
              <a:chOff x="1471100" y="1593200"/>
              <a:chExt cx="235600" cy="370325"/>
            </a:xfrm>
          </p:grpSpPr>
          <p:sp>
            <p:nvSpPr>
              <p:cNvPr id="1919" name="Google Shape;1919;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22" name="Google Shape;1922;p41"/>
            <p:cNvGrpSpPr/>
            <p:nvPr/>
          </p:nvGrpSpPr>
          <p:grpSpPr>
            <a:xfrm>
              <a:off x="7340329" y="402095"/>
              <a:ext cx="325269" cy="511271"/>
              <a:chOff x="1471100" y="1593200"/>
              <a:chExt cx="235600" cy="370325"/>
            </a:xfrm>
          </p:grpSpPr>
          <p:sp>
            <p:nvSpPr>
              <p:cNvPr id="1923" name="Google Shape;1923;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26" name="Google Shape;1926;p41"/>
            <p:cNvGrpSpPr/>
            <p:nvPr/>
          </p:nvGrpSpPr>
          <p:grpSpPr>
            <a:xfrm>
              <a:off x="7844629" y="402095"/>
              <a:ext cx="325269" cy="511271"/>
              <a:chOff x="1471100" y="1593200"/>
              <a:chExt cx="235600" cy="370325"/>
            </a:xfrm>
          </p:grpSpPr>
          <p:sp>
            <p:nvSpPr>
              <p:cNvPr id="1927" name="Google Shape;1927;p41"/>
              <p:cNvSpPr/>
              <p:nvPr/>
            </p:nvSpPr>
            <p:spPr>
              <a:xfrm>
                <a:off x="1542525" y="1881425"/>
                <a:ext cx="82100" cy="82100"/>
              </a:xfrm>
              <a:custGeom>
                <a:avLst/>
                <a:gdLst/>
                <a:ahLst/>
                <a:cxnLst/>
                <a:rect l="l" t="t" r="r" b="b"/>
                <a:pathLst>
                  <a:path w="3284" h="3284" extrusionOk="0">
                    <a:moveTo>
                      <a:pt x="0" y="1630"/>
                    </a:moveTo>
                    <a:cubicBezTo>
                      <a:pt x="0" y="2557"/>
                      <a:pt x="727" y="3284"/>
                      <a:pt x="1629" y="3284"/>
                    </a:cubicBezTo>
                    <a:lnTo>
                      <a:pt x="1629" y="3284"/>
                    </a:lnTo>
                    <a:cubicBezTo>
                      <a:pt x="2532" y="3284"/>
                      <a:pt x="3283" y="2557"/>
                      <a:pt x="3283" y="1630"/>
                    </a:cubicBezTo>
                    <a:lnTo>
                      <a:pt x="3283" y="1630"/>
                    </a:lnTo>
                    <a:cubicBezTo>
                      <a:pt x="3283" y="727"/>
                      <a:pt x="2532" y="1"/>
                      <a:pt x="1629" y="1"/>
                    </a:cubicBezTo>
                    <a:lnTo>
                      <a:pt x="1629" y="1"/>
                    </a:lnTo>
                    <a:cubicBezTo>
                      <a:pt x="727" y="1"/>
                      <a:pt x="0" y="727"/>
                      <a:pt x="0" y="1630"/>
                    </a:cubicBez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41"/>
              <p:cNvSpPr/>
              <p:nvPr/>
            </p:nvSpPr>
            <p:spPr>
              <a:xfrm>
                <a:off x="1593275" y="1593200"/>
                <a:ext cx="113425" cy="339000"/>
              </a:xfrm>
              <a:custGeom>
                <a:avLst/>
                <a:gdLst/>
                <a:ahLst/>
                <a:cxnLst/>
                <a:rect l="l" t="t" r="r" b="b"/>
                <a:pathLst>
                  <a:path w="4537" h="13560" extrusionOk="0">
                    <a:moveTo>
                      <a:pt x="0" y="326"/>
                    </a:moveTo>
                    <a:cubicBezTo>
                      <a:pt x="1003" y="903"/>
                      <a:pt x="1805" y="2181"/>
                      <a:pt x="2231" y="3835"/>
                    </a:cubicBezTo>
                    <a:lnTo>
                      <a:pt x="2231" y="3835"/>
                    </a:lnTo>
                    <a:lnTo>
                      <a:pt x="4537" y="3835"/>
                    </a:lnTo>
                    <a:cubicBezTo>
                      <a:pt x="3935" y="1555"/>
                      <a:pt x="2657" y="1"/>
                      <a:pt x="1153" y="1"/>
                    </a:cubicBezTo>
                    <a:lnTo>
                      <a:pt x="1153" y="1"/>
                    </a:lnTo>
                    <a:cubicBezTo>
                      <a:pt x="752" y="1"/>
                      <a:pt x="376" y="126"/>
                      <a:pt x="0" y="326"/>
                    </a:cubicBezTo>
                    <a:close/>
                    <a:moveTo>
                      <a:pt x="0" y="13234"/>
                    </a:moveTo>
                    <a:cubicBezTo>
                      <a:pt x="376" y="13434"/>
                      <a:pt x="752" y="13560"/>
                      <a:pt x="1153" y="13560"/>
                    </a:cubicBezTo>
                    <a:lnTo>
                      <a:pt x="1153" y="13560"/>
                    </a:lnTo>
                    <a:cubicBezTo>
                      <a:pt x="1178" y="13560"/>
                      <a:pt x="1178" y="13560"/>
                      <a:pt x="1203" y="13560"/>
                    </a:cubicBezTo>
                    <a:lnTo>
                      <a:pt x="1203" y="13560"/>
                    </a:lnTo>
                    <a:cubicBezTo>
                      <a:pt x="1228" y="13434"/>
                      <a:pt x="1253" y="13309"/>
                      <a:pt x="1253" y="13159"/>
                    </a:cubicBezTo>
                    <a:lnTo>
                      <a:pt x="1253" y="13159"/>
                    </a:lnTo>
                    <a:cubicBezTo>
                      <a:pt x="1253" y="12858"/>
                      <a:pt x="1153" y="12557"/>
                      <a:pt x="1028" y="12332"/>
                    </a:cubicBezTo>
                    <a:lnTo>
                      <a:pt x="1028" y="12332"/>
                    </a:lnTo>
                    <a:cubicBezTo>
                      <a:pt x="702" y="12707"/>
                      <a:pt x="376" y="13008"/>
                      <a:pt x="0" y="132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41"/>
              <p:cNvSpPr/>
              <p:nvPr/>
            </p:nvSpPr>
            <p:spPr>
              <a:xfrm>
                <a:off x="1471100" y="1593200"/>
                <a:ext cx="151025" cy="339000"/>
              </a:xfrm>
              <a:custGeom>
                <a:avLst/>
                <a:gdLst/>
                <a:ahLst/>
                <a:cxnLst/>
                <a:rect l="l" t="t" r="r" b="b"/>
                <a:pathLst>
                  <a:path w="6041" h="13560" extrusionOk="0">
                    <a:moveTo>
                      <a:pt x="3734" y="1"/>
                    </a:moveTo>
                    <a:cubicBezTo>
                      <a:pt x="1679" y="1"/>
                      <a:pt x="0" y="3033"/>
                      <a:pt x="0" y="6768"/>
                    </a:cubicBezTo>
                    <a:lnTo>
                      <a:pt x="0" y="6768"/>
                    </a:lnTo>
                    <a:cubicBezTo>
                      <a:pt x="0" y="10527"/>
                      <a:pt x="1679" y="13560"/>
                      <a:pt x="3734" y="13560"/>
                    </a:cubicBezTo>
                    <a:lnTo>
                      <a:pt x="3734" y="13560"/>
                    </a:lnTo>
                    <a:lnTo>
                      <a:pt x="6040" y="13560"/>
                    </a:lnTo>
                    <a:cubicBezTo>
                      <a:pt x="5639" y="13560"/>
                      <a:pt x="5263" y="13434"/>
                      <a:pt x="4887" y="13234"/>
                    </a:cubicBezTo>
                    <a:lnTo>
                      <a:pt x="4887" y="13234"/>
                    </a:lnTo>
                    <a:cubicBezTo>
                      <a:pt x="3384" y="12357"/>
                      <a:pt x="2306" y="9800"/>
                      <a:pt x="2306" y="6768"/>
                    </a:cubicBezTo>
                    <a:lnTo>
                      <a:pt x="2306" y="6768"/>
                    </a:lnTo>
                    <a:cubicBezTo>
                      <a:pt x="2306" y="3760"/>
                      <a:pt x="3384" y="1204"/>
                      <a:pt x="4887" y="326"/>
                    </a:cubicBezTo>
                    <a:lnTo>
                      <a:pt x="4887" y="326"/>
                    </a:lnTo>
                    <a:cubicBezTo>
                      <a:pt x="5263" y="126"/>
                      <a:pt x="5639" y="1"/>
                      <a:pt x="6040" y="1"/>
                    </a:cubicBezTo>
                    <a:lnTo>
                      <a:pt x="604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930" name="Google Shape;1930;p41"/>
          <p:cNvSpPr/>
          <p:nvPr/>
        </p:nvSpPr>
        <p:spPr>
          <a:xfrm>
            <a:off x="715625" y="3406900"/>
            <a:ext cx="3073800" cy="1365600"/>
          </a:xfrm>
          <a:prstGeom prst="rect">
            <a:avLst/>
          </a:prstGeom>
          <a:solidFill>
            <a:schemeClr val="accen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41"/>
          <p:cNvSpPr/>
          <p:nvPr/>
        </p:nvSpPr>
        <p:spPr>
          <a:xfrm>
            <a:off x="4399950" y="3406900"/>
            <a:ext cx="4033800" cy="13656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32" name="Google Shape;1932;p41"/>
          <p:cNvGrpSpPr/>
          <p:nvPr/>
        </p:nvGrpSpPr>
        <p:grpSpPr>
          <a:xfrm>
            <a:off x="4031919" y="3569172"/>
            <a:ext cx="531539" cy="1041063"/>
            <a:chOff x="4031919" y="3569172"/>
            <a:chExt cx="531539" cy="1041063"/>
          </a:xfrm>
        </p:grpSpPr>
        <p:grpSp>
          <p:nvGrpSpPr>
            <p:cNvPr id="1933" name="Google Shape;1933;p41"/>
            <p:cNvGrpSpPr/>
            <p:nvPr/>
          </p:nvGrpSpPr>
          <p:grpSpPr>
            <a:xfrm>
              <a:off x="4031919" y="3569172"/>
              <a:ext cx="531539" cy="155710"/>
              <a:chOff x="1780525" y="2859350"/>
              <a:chExt cx="387250" cy="113450"/>
            </a:xfrm>
          </p:grpSpPr>
          <p:sp>
            <p:nvSpPr>
              <p:cNvPr id="1934" name="Google Shape;1934;p4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4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4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37" name="Google Shape;1937;p41"/>
            <p:cNvGrpSpPr/>
            <p:nvPr/>
          </p:nvGrpSpPr>
          <p:grpSpPr>
            <a:xfrm>
              <a:off x="4031919" y="3864286"/>
              <a:ext cx="531539" cy="155710"/>
              <a:chOff x="1780525" y="2859350"/>
              <a:chExt cx="387250" cy="113450"/>
            </a:xfrm>
          </p:grpSpPr>
          <p:sp>
            <p:nvSpPr>
              <p:cNvPr id="1938" name="Google Shape;1938;p4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4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4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41" name="Google Shape;1941;p41"/>
            <p:cNvGrpSpPr/>
            <p:nvPr/>
          </p:nvGrpSpPr>
          <p:grpSpPr>
            <a:xfrm>
              <a:off x="4031919" y="4159400"/>
              <a:ext cx="531539" cy="155710"/>
              <a:chOff x="1780525" y="2859350"/>
              <a:chExt cx="387250" cy="113450"/>
            </a:xfrm>
          </p:grpSpPr>
          <p:sp>
            <p:nvSpPr>
              <p:cNvPr id="1942" name="Google Shape;1942;p4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4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4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45" name="Google Shape;1945;p41"/>
            <p:cNvGrpSpPr/>
            <p:nvPr/>
          </p:nvGrpSpPr>
          <p:grpSpPr>
            <a:xfrm>
              <a:off x="4031919" y="4454525"/>
              <a:ext cx="531539" cy="155710"/>
              <a:chOff x="1780525" y="2859350"/>
              <a:chExt cx="387250" cy="113450"/>
            </a:xfrm>
          </p:grpSpPr>
          <p:sp>
            <p:nvSpPr>
              <p:cNvPr id="1946" name="Google Shape;1946;p41"/>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41"/>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41"/>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949" name="Google Shape;1949;p41"/>
          <p:cNvGrpSpPr/>
          <p:nvPr/>
        </p:nvGrpSpPr>
        <p:grpSpPr>
          <a:xfrm>
            <a:off x="1289140" y="3612346"/>
            <a:ext cx="1926766" cy="954720"/>
            <a:chOff x="5010950" y="3680700"/>
            <a:chExt cx="948025" cy="469750"/>
          </a:xfrm>
        </p:grpSpPr>
        <p:sp>
          <p:nvSpPr>
            <p:cNvPr id="1950" name="Google Shape;1950;p41"/>
            <p:cNvSpPr/>
            <p:nvPr/>
          </p:nvSpPr>
          <p:spPr>
            <a:xfrm>
              <a:off x="5490275" y="3680700"/>
              <a:ext cx="468700" cy="464925"/>
            </a:xfrm>
            <a:custGeom>
              <a:avLst/>
              <a:gdLst/>
              <a:ahLst/>
              <a:cxnLst/>
              <a:rect l="l" t="t" r="r" b="b"/>
              <a:pathLst>
                <a:path w="18748" h="18597" extrusionOk="0">
                  <a:moveTo>
                    <a:pt x="10652" y="624"/>
                  </a:moveTo>
                  <a:cubicBezTo>
                    <a:pt x="11229" y="649"/>
                    <a:pt x="11755" y="800"/>
                    <a:pt x="12306" y="1025"/>
                  </a:cubicBezTo>
                  <a:cubicBezTo>
                    <a:pt x="12206" y="1301"/>
                    <a:pt x="12106" y="1527"/>
                    <a:pt x="12006" y="1752"/>
                  </a:cubicBezTo>
                  <a:cubicBezTo>
                    <a:pt x="11805" y="2228"/>
                    <a:pt x="11855" y="2404"/>
                    <a:pt x="12256" y="2679"/>
                  </a:cubicBezTo>
                  <a:cubicBezTo>
                    <a:pt x="12482" y="2830"/>
                    <a:pt x="12733" y="2980"/>
                    <a:pt x="12983" y="3131"/>
                  </a:cubicBezTo>
                  <a:cubicBezTo>
                    <a:pt x="13153" y="3216"/>
                    <a:pt x="13269" y="3260"/>
                    <a:pt x="13373" y="3260"/>
                  </a:cubicBezTo>
                  <a:cubicBezTo>
                    <a:pt x="13514" y="3260"/>
                    <a:pt x="13633" y="3178"/>
                    <a:pt x="13835" y="3005"/>
                  </a:cubicBezTo>
                  <a:cubicBezTo>
                    <a:pt x="14086" y="2780"/>
                    <a:pt x="14337" y="2529"/>
                    <a:pt x="14637" y="2253"/>
                  </a:cubicBezTo>
                  <a:cubicBezTo>
                    <a:pt x="15063" y="2554"/>
                    <a:pt x="15489" y="2955"/>
                    <a:pt x="15941" y="3431"/>
                  </a:cubicBezTo>
                  <a:cubicBezTo>
                    <a:pt x="15640" y="3707"/>
                    <a:pt x="15389" y="3958"/>
                    <a:pt x="15113" y="4233"/>
                  </a:cubicBezTo>
                  <a:cubicBezTo>
                    <a:pt x="14712" y="4634"/>
                    <a:pt x="14712" y="4735"/>
                    <a:pt x="15063" y="5186"/>
                  </a:cubicBezTo>
                  <a:cubicBezTo>
                    <a:pt x="15239" y="5436"/>
                    <a:pt x="15414" y="5687"/>
                    <a:pt x="15615" y="5913"/>
                  </a:cubicBezTo>
                  <a:cubicBezTo>
                    <a:pt x="15786" y="6115"/>
                    <a:pt x="15890" y="6202"/>
                    <a:pt x="16040" y="6202"/>
                  </a:cubicBezTo>
                  <a:cubicBezTo>
                    <a:pt x="16132" y="6202"/>
                    <a:pt x="16240" y="6170"/>
                    <a:pt x="16392" y="6113"/>
                  </a:cubicBezTo>
                  <a:cubicBezTo>
                    <a:pt x="16718" y="5988"/>
                    <a:pt x="17018" y="5862"/>
                    <a:pt x="17394" y="5712"/>
                  </a:cubicBezTo>
                  <a:cubicBezTo>
                    <a:pt x="17745" y="6364"/>
                    <a:pt x="17921" y="7040"/>
                    <a:pt x="18046" y="7817"/>
                  </a:cubicBezTo>
                  <a:cubicBezTo>
                    <a:pt x="17645" y="7893"/>
                    <a:pt x="17294" y="7943"/>
                    <a:pt x="16918" y="7993"/>
                  </a:cubicBezTo>
                  <a:cubicBezTo>
                    <a:pt x="16392" y="8043"/>
                    <a:pt x="16342" y="8118"/>
                    <a:pt x="16342" y="8644"/>
                  </a:cubicBezTo>
                  <a:cubicBezTo>
                    <a:pt x="16367" y="9096"/>
                    <a:pt x="16367" y="9572"/>
                    <a:pt x="16417" y="10023"/>
                  </a:cubicBezTo>
                  <a:cubicBezTo>
                    <a:pt x="16417" y="10248"/>
                    <a:pt x="16492" y="10474"/>
                    <a:pt x="16517" y="10750"/>
                  </a:cubicBezTo>
                  <a:lnTo>
                    <a:pt x="18096" y="10750"/>
                  </a:lnTo>
                  <a:cubicBezTo>
                    <a:pt x="17946" y="11301"/>
                    <a:pt x="17820" y="11802"/>
                    <a:pt x="17670" y="12404"/>
                  </a:cubicBezTo>
                  <a:cubicBezTo>
                    <a:pt x="17269" y="12203"/>
                    <a:pt x="16968" y="12028"/>
                    <a:pt x="16642" y="11877"/>
                  </a:cubicBezTo>
                  <a:cubicBezTo>
                    <a:pt x="16485" y="11813"/>
                    <a:pt x="16362" y="11775"/>
                    <a:pt x="16256" y="11775"/>
                  </a:cubicBezTo>
                  <a:cubicBezTo>
                    <a:pt x="16076" y="11775"/>
                    <a:pt x="15948" y="11884"/>
                    <a:pt x="15790" y="12153"/>
                  </a:cubicBezTo>
                  <a:cubicBezTo>
                    <a:pt x="15640" y="12479"/>
                    <a:pt x="15464" y="12805"/>
                    <a:pt x="15339" y="13156"/>
                  </a:cubicBezTo>
                  <a:cubicBezTo>
                    <a:pt x="15189" y="13532"/>
                    <a:pt x="15264" y="13732"/>
                    <a:pt x="15615" y="13983"/>
                  </a:cubicBezTo>
                  <a:cubicBezTo>
                    <a:pt x="15865" y="14183"/>
                    <a:pt x="16116" y="14359"/>
                    <a:pt x="16467" y="14584"/>
                  </a:cubicBezTo>
                  <a:cubicBezTo>
                    <a:pt x="16066" y="15035"/>
                    <a:pt x="15715" y="15411"/>
                    <a:pt x="15339" y="15837"/>
                  </a:cubicBezTo>
                  <a:cubicBezTo>
                    <a:pt x="15063" y="15537"/>
                    <a:pt x="14863" y="15311"/>
                    <a:pt x="14637" y="15086"/>
                  </a:cubicBezTo>
                  <a:cubicBezTo>
                    <a:pt x="14421" y="14842"/>
                    <a:pt x="14270" y="14730"/>
                    <a:pt x="14098" y="14730"/>
                  </a:cubicBezTo>
                  <a:cubicBezTo>
                    <a:pt x="13951" y="14730"/>
                    <a:pt x="13790" y="14811"/>
                    <a:pt x="13560" y="14960"/>
                  </a:cubicBezTo>
                  <a:cubicBezTo>
                    <a:pt x="13334" y="15111"/>
                    <a:pt x="13134" y="15261"/>
                    <a:pt x="12908" y="15411"/>
                  </a:cubicBezTo>
                  <a:cubicBezTo>
                    <a:pt x="12482" y="15737"/>
                    <a:pt x="12457" y="15862"/>
                    <a:pt x="12657" y="16339"/>
                  </a:cubicBezTo>
                  <a:cubicBezTo>
                    <a:pt x="12733" y="16489"/>
                    <a:pt x="12808" y="16639"/>
                    <a:pt x="12883" y="16765"/>
                  </a:cubicBezTo>
                  <a:cubicBezTo>
                    <a:pt x="12933" y="16915"/>
                    <a:pt x="13008" y="17065"/>
                    <a:pt x="13083" y="17291"/>
                  </a:cubicBezTo>
                  <a:cubicBezTo>
                    <a:pt x="12457" y="17642"/>
                    <a:pt x="11780" y="17817"/>
                    <a:pt x="11003" y="17968"/>
                  </a:cubicBezTo>
                  <a:cubicBezTo>
                    <a:pt x="10978" y="17642"/>
                    <a:pt x="10953" y="17366"/>
                    <a:pt x="10928" y="17091"/>
                  </a:cubicBezTo>
                  <a:cubicBezTo>
                    <a:pt x="10903" y="16514"/>
                    <a:pt x="10828" y="16439"/>
                    <a:pt x="10251" y="16439"/>
                  </a:cubicBezTo>
                  <a:cubicBezTo>
                    <a:pt x="10118" y="16431"/>
                    <a:pt x="9981" y="16428"/>
                    <a:pt x="9844" y="16428"/>
                  </a:cubicBezTo>
                  <a:cubicBezTo>
                    <a:pt x="9569" y="16428"/>
                    <a:pt x="9291" y="16439"/>
                    <a:pt x="9023" y="16439"/>
                  </a:cubicBezTo>
                  <a:cubicBezTo>
                    <a:pt x="8372" y="16489"/>
                    <a:pt x="8296" y="16564"/>
                    <a:pt x="8221" y="17241"/>
                  </a:cubicBezTo>
                  <a:cubicBezTo>
                    <a:pt x="8171" y="17466"/>
                    <a:pt x="8171" y="17717"/>
                    <a:pt x="8146" y="17993"/>
                  </a:cubicBezTo>
                  <a:cubicBezTo>
                    <a:pt x="8108" y="17994"/>
                    <a:pt x="8069" y="17995"/>
                    <a:pt x="8032" y="17995"/>
                  </a:cubicBezTo>
                  <a:cubicBezTo>
                    <a:pt x="7480" y="17995"/>
                    <a:pt x="7006" y="17828"/>
                    <a:pt x="6467" y="17617"/>
                  </a:cubicBezTo>
                  <a:cubicBezTo>
                    <a:pt x="6567" y="17291"/>
                    <a:pt x="6692" y="16990"/>
                    <a:pt x="6793" y="16690"/>
                  </a:cubicBezTo>
                  <a:cubicBezTo>
                    <a:pt x="6943" y="16213"/>
                    <a:pt x="6918" y="16063"/>
                    <a:pt x="6492" y="15762"/>
                  </a:cubicBezTo>
                  <a:cubicBezTo>
                    <a:pt x="6191" y="15562"/>
                    <a:pt x="5840" y="15386"/>
                    <a:pt x="5514" y="15186"/>
                  </a:cubicBezTo>
                  <a:cubicBezTo>
                    <a:pt x="5409" y="15128"/>
                    <a:pt x="5303" y="15100"/>
                    <a:pt x="5199" y="15100"/>
                  </a:cubicBezTo>
                  <a:cubicBezTo>
                    <a:pt x="5034" y="15100"/>
                    <a:pt x="4876" y="15172"/>
                    <a:pt x="4737" y="15311"/>
                  </a:cubicBezTo>
                  <a:cubicBezTo>
                    <a:pt x="4587" y="15461"/>
                    <a:pt x="4437" y="15587"/>
                    <a:pt x="4286" y="15712"/>
                  </a:cubicBezTo>
                  <a:cubicBezTo>
                    <a:pt x="4161" y="15862"/>
                    <a:pt x="4011" y="15988"/>
                    <a:pt x="3785" y="16188"/>
                  </a:cubicBezTo>
                  <a:cubicBezTo>
                    <a:pt x="3309" y="15687"/>
                    <a:pt x="2858" y="15236"/>
                    <a:pt x="2331" y="14685"/>
                  </a:cubicBezTo>
                  <a:cubicBezTo>
                    <a:pt x="2657" y="14459"/>
                    <a:pt x="2933" y="14284"/>
                    <a:pt x="3184" y="14108"/>
                  </a:cubicBezTo>
                  <a:cubicBezTo>
                    <a:pt x="3560" y="13857"/>
                    <a:pt x="3585" y="13732"/>
                    <a:pt x="3459" y="13306"/>
                  </a:cubicBezTo>
                  <a:cubicBezTo>
                    <a:pt x="3359" y="13055"/>
                    <a:pt x="3284" y="12805"/>
                    <a:pt x="3184" y="12554"/>
                  </a:cubicBezTo>
                  <a:cubicBezTo>
                    <a:pt x="3035" y="12128"/>
                    <a:pt x="2915" y="11976"/>
                    <a:pt x="2629" y="11976"/>
                  </a:cubicBezTo>
                  <a:cubicBezTo>
                    <a:pt x="2528" y="11976"/>
                    <a:pt x="2407" y="11995"/>
                    <a:pt x="2256" y="12028"/>
                  </a:cubicBezTo>
                  <a:cubicBezTo>
                    <a:pt x="1880" y="12128"/>
                    <a:pt x="1504" y="12203"/>
                    <a:pt x="1053" y="12329"/>
                  </a:cubicBezTo>
                  <a:cubicBezTo>
                    <a:pt x="903" y="11702"/>
                    <a:pt x="753" y="11101"/>
                    <a:pt x="577" y="10399"/>
                  </a:cubicBezTo>
                  <a:lnTo>
                    <a:pt x="1504" y="10399"/>
                  </a:lnTo>
                  <a:cubicBezTo>
                    <a:pt x="2081" y="10374"/>
                    <a:pt x="2231" y="10198"/>
                    <a:pt x="2281" y="9647"/>
                  </a:cubicBezTo>
                  <a:cubicBezTo>
                    <a:pt x="2331" y="9171"/>
                    <a:pt x="2382" y="8720"/>
                    <a:pt x="2382" y="8243"/>
                  </a:cubicBezTo>
                  <a:cubicBezTo>
                    <a:pt x="2407" y="7842"/>
                    <a:pt x="2331" y="7767"/>
                    <a:pt x="1905" y="7742"/>
                  </a:cubicBezTo>
                  <a:cubicBezTo>
                    <a:pt x="1529" y="7692"/>
                    <a:pt x="1154" y="7692"/>
                    <a:pt x="753" y="7667"/>
                  </a:cubicBezTo>
                  <a:cubicBezTo>
                    <a:pt x="853" y="6890"/>
                    <a:pt x="1078" y="6213"/>
                    <a:pt x="1429" y="5562"/>
                  </a:cubicBezTo>
                  <a:cubicBezTo>
                    <a:pt x="1730" y="5687"/>
                    <a:pt x="2006" y="5787"/>
                    <a:pt x="2306" y="5887"/>
                  </a:cubicBezTo>
                  <a:cubicBezTo>
                    <a:pt x="2421" y="5928"/>
                    <a:pt x="2530" y="5951"/>
                    <a:pt x="2634" y="5951"/>
                  </a:cubicBezTo>
                  <a:cubicBezTo>
                    <a:pt x="2848" y="5951"/>
                    <a:pt x="3040" y="5856"/>
                    <a:pt x="3209" y="5637"/>
                  </a:cubicBezTo>
                  <a:cubicBezTo>
                    <a:pt x="3484" y="5236"/>
                    <a:pt x="3810" y="4885"/>
                    <a:pt x="4111" y="4509"/>
                  </a:cubicBezTo>
                  <a:cubicBezTo>
                    <a:pt x="4387" y="4158"/>
                    <a:pt x="4387" y="4008"/>
                    <a:pt x="4061" y="3682"/>
                  </a:cubicBezTo>
                  <a:cubicBezTo>
                    <a:pt x="3810" y="3456"/>
                    <a:pt x="3560" y="3231"/>
                    <a:pt x="3259" y="2955"/>
                  </a:cubicBezTo>
                  <a:cubicBezTo>
                    <a:pt x="3610" y="2679"/>
                    <a:pt x="3910" y="2404"/>
                    <a:pt x="4236" y="2128"/>
                  </a:cubicBezTo>
                  <a:cubicBezTo>
                    <a:pt x="4437" y="2429"/>
                    <a:pt x="4612" y="2679"/>
                    <a:pt x="4763" y="2930"/>
                  </a:cubicBezTo>
                  <a:cubicBezTo>
                    <a:pt x="4966" y="3211"/>
                    <a:pt x="5110" y="3337"/>
                    <a:pt x="5306" y="3337"/>
                  </a:cubicBezTo>
                  <a:cubicBezTo>
                    <a:pt x="5424" y="3337"/>
                    <a:pt x="5561" y="3291"/>
                    <a:pt x="5740" y="3206"/>
                  </a:cubicBezTo>
                  <a:cubicBezTo>
                    <a:pt x="6918" y="2679"/>
                    <a:pt x="6943" y="2629"/>
                    <a:pt x="6467" y="1426"/>
                  </a:cubicBezTo>
                  <a:cubicBezTo>
                    <a:pt x="6442" y="1326"/>
                    <a:pt x="6392" y="1226"/>
                    <a:pt x="6342" y="1050"/>
                  </a:cubicBezTo>
                  <a:cubicBezTo>
                    <a:pt x="6692" y="925"/>
                    <a:pt x="7043" y="825"/>
                    <a:pt x="7419" y="699"/>
                  </a:cubicBezTo>
                  <a:cubicBezTo>
                    <a:pt x="7469" y="1050"/>
                    <a:pt x="7494" y="1326"/>
                    <a:pt x="7545" y="1602"/>
                  </a:cubicBezTo>
                  <a:cubicBezTo>
                    <a:pt x="7595" y="1978"/>
                    <a:pt x="7695" y="2103"/>
                    <a:pt x="8096" y="2103"/>
                  </a:cubicBezTo>
                  <a:cubicBezTo>
                    <a:pt x="8773" y="2103"/>
                    <a:pt x="9449" y="2078"/>
                    <a:pt x="10126" y="2028"/>
                  </a:cubicBezTo>
                  <a:cubicBezTo>
                    <a:pt x="10527" y="2003"/>
                    <a:pt x="10602" y="1877"/>
                    <a:pt x="10627" y="1476"/>
                  </a:cubicBezTo>
                  <a:cubicBezTo>
                    <a:pt x="10627" y="1326"/>
                    <a:pt x="10627" y="1201"/>
                    <a:pt x="10627" y="1050"/>
                  </a:cubicBezTo>
                  <a:cubicBezTo>
                    <a:pt x="10627" y="925"/>
                    <a:pt x="10627" y="800"/>
                    <a:pt x="10652" y="624"/>
                  </a:cubicBezTo>
                  <a:close/>
                  <a:moveTo>
                    <a:pt x="10438" y="0"/>
                  </a:moveTo>
                  <a:cubicBezTo>
                    <a:pt x="10189" y="0"/>
                    <a:pt x="10116" y="136"/>
                    <a:pt x="10076" y="499"/>
                  </a:cubicBezTo>
                  <a:cubicBezTo>
                    <a:pt x="10051" y="800"/>
                    <a:pt x="10076" y="1126"/>
                    <a:pt x="10076" y="1476"/>
                  </a:cubicBezTo>
                  <a:cubicBezTo>
                    <a:pt x="9374" y="1527"/>
                    <a:pt x="8722" y="1552"/>
                    <a:pt x="8096" y="1602"/>
                  </a:cubicBezTo>
                  <a:cubicBezTo>
                    <a:pt x="8046" y="1201"/>
                    <a:pt x="7996" y="900"/>
                    <a:pt x="7971" y="574"/>
                  </a:cubicBezTo>
                  <a:cubicBezTo>
                    <a:pt x="7916" y="225"/>
                    <a:pt x="7874" y="105"/>
                    <a:pt x="7678" y="105"/>
                  </a:cubicBezTo>
                  <a:cubicBezTo>
                    <a:pt x="7607" y="105"/>
                    <a:pt x="7515" y="121"/>
                    <a:pt x="7394" y="148"/>
                  </a:cubicBezTo>
                  <a:cubicBezTo>
                    <a:pt x="6993" y="223"/>
                    <a:pt x="6617" y="349"/>
                    <a:pt x="6241" y="474"/>
                  </a:cubicBezTo>
                  <a:cubicBezTo>
                    <a:pt x="5715" y="674"/>
                    <a:pt x="5640" y="850"/>
                    <a:pt x="5865" y="1401"/>
                  </a:cubicBezTo>
                  <a:cubicBezTo>
                    <a:pt x="5991" y="1677"/>
                    <a:pt x="6091" y="1978"/>
                    <a:pt x="6216" y="2304"/>
                  </a:cubicBezTo>
                  <a:cubicBezTo>
                    <a:pt x="5890" y="2479"/>
                    <a:pt x="5640" y="2629"/>
                    <a:pt x="5339" y="2805"/>
                  </a:cubicBezTo>
                  <a:cubicBezTo>
                    <a:pt x="5138" y="2504"/>
                    <a:pt x="4988" y="2278"/>
                    <a:pt x="4838" y="2053"/>
                  </a:cubicBezTo>
                  <a:cubicBezTo>
                    <a:pt x="4631" y="1799"/>
                    <a:pt x="4435" y="1666"/>
                    <a:pt x="4211" y="1666"/>
                  </a:cubicBezTo>
                  <a:cubicBezTo>
                    <a:pt x="4081" y="1666"/>
                    <a:pt x="3941" y="1710"/>
                    <a:pt x="3785" y="1802"/>
                  </a:cubicBezTo>
                  <a:cubicBezTo>
                    <a:pt x="3334" y="2078"/>
                    <a:pt x="2908" y="2429"/>
                    <a:pt x="2582" y="2930"/>
                  </a:cubicBezTo>
                  <a:cubicBezTo>
                    <a:pt x="2933" y="3331"/>
                    <a:pt x="3309" y="3757"/>
                    <a:pt x="3660" y="4158"/>
                  </a:cubicBezTo>
                  <a:cubicBezTo>
                    <a:pt x="3534" y="4309"/>
                    <a:pt x="3409" y="4459"/>
                    <a:pt x="3309" y="4584"/>
                  </a:cubicBezTo>
                  <a:cubicBezTo>
                    <a:pt x="3058" y="4860"/>
                    <a:pt x="2858" y="5261"/>
                    <a:pt x="2582" y="5336"/>
                  </a:cubicBezTo>
                  <a:cubicBezTo>
                    <a:pt x="2534" y="5352"/>
                    <a:pt x="2484" y="5359"/>
                    <a:pt x="2432" y="5359"/>
                  </a:cubicBezTo>
                  <a:cubicBezTo>
                    <a:pt x="2161" y="5359"/>
                    <a:pt x="1849" y="5166"/>
                    <a:pt x="1555" y="5060"/>
                  </a:cubicBezTo>
                  <a:cubicBezTo>
                    <a:pt x="1467" y="5025"/>
                    <a:pt x="1379" y="5005"/>
                    <a:pt x="1296" y="5005"/>
                  </a:cubicBezTo>
                  <a:cubicBezTo>
                    <a:pt x="1143" y="5005"/>
                    <a:pt x="1009" y="5073"/>
                    <a:pt x="928" y="5236"/>
                  </a:cubicBezTo>
                  <a:cubicBezTo>
                    <a:pt x="577" y="5963"/>
                    <a:pt x="226" y="6715"/>
                    <a:pt x="226" y="7567"/>
                  </a:cubicBezTo>
                  <a:cubicBezTo>
                    <a:pt x="226" y="8068"/>
                    <a:pt x="352" y="8168"/>
                    <a:pt x="828" y="8218"/>
                  </a:cubicBezTo>
                  <a:cubicBezTo>
                    <a:pt x="1179" y="8243"/>
                    <a:pt x="1504" y="8243"/>
                    <a:pt x="1880" y="8268"/>
                  </a:cubicBezTo>
                  <a:cubicBezTo>
                    <a:pt x="1805" y="8820"/>
                    <a:pt x="1780" y="9321"/>
                    <a:pt x="1730" y="9822"/>
                  </a:cubicBezTo>
                  <a:cubicBezTo>
                    <a:pt x="1529" y="9847"/>
                    <a:pt x="1379" y="9872"/>
                    <a:pt x="1204" y="9898"/>
                  </a:cubicBezTo>
                  <a:cubicBezTo>
                    <a:pt x="1053" y="9923"/>
                    <a:pt x="903" y="9923"/>
                    <a:pt x="727" y="9948"/>
                  </a:cubicBezTo>
                  <a:cubicBezTo>
                    <a:pt x="176" y="10048"/>
                    <a:pt x="1" y="10273"/>
                    <a:pt x="101" y="10825"/>
                  </a:cubicBezTo>
                  <a:cubicBezTo>
                    <a:pt x="201" y="11301"/>
                    <a:pt x="301" y="11777"/>
                    <a:pt x="452" y="12228"/>
                  </a:cubicBezTo>
                  <a:cubicBezTo>
                    <a:pt x="556" y="12624"/>
                    <a:pt x="643" y="12743"/>
                    <a:pt x="957" y="12743"/>
                  </a:cubicBezTo>
                  <a:cubicBezTo>
                    <a:pt x="1021" y="12743"/>
                    <a:pt x="1094" y="12738"/>
                    <a:pt x="1179" y="12730"/>
                  </a:cubicBezTo>
                  <a:cubicBezTo>
                    <a:pt x="1630" y="12705"/>
                    <a:pt x="2056" y="12629"/>
                    <a:pt x="2582" y="12554"/>
                  </a:cubicBezTo>
                  <a:cubicBezTo>
                    <a:pt x="2707" y="12905"/>
                    <a:pt x="2833" y="13231"/>
                    <a:pt x="2933" y="13532"/>
                  </a:cubicBezTo>
                  <a:cubicBezTo>
                    <a:pt x="2607" y="13807"/>
                    <a:pt x="2331" y="14008"/>
                    <a:pt x="2106" y="14233"/>
                  </a:cubicBezTo>
                  <a:cubicBezTo>
                    <a:pt x="1755" y="14584"/>
                    <a:pt x="1730" y="14810"/>
                    <a:pt x="2056" y="15186"/>
                  </a:cubicBezTo>
                  <a:cubicBezTo>
                    <a:pt x="2432" y="15612"/>
                    <a:pt x="2833" y="16038"/>
                    <a:pt x="3259" y="16439"/>
                  </a:cubicBezTo>
                  <a:cubicBezTo>
                    <a:pt x="3453" y="16621"/>
                    <a:pt x="3600" y="16709"/>
                    <a:pt x="3748" y="16709"/>
                  </a:cubicBezTo>
                  <a:cubicBezTo>
                    <a:pt x="3906" y="16709"/>
                    <a:pt x="4066" y="16608"/>
                    <a:pt x="4286" y="16414"/>
                  </a:cubicBezTo>
                  <a:cubicBezTo>
                    <a:pt x="4587" y="16163"/>
                    <a:pt x="4863" y="15913"/>
                    <a:pt x="5189" y="15662"/>
                  </a:cubicBezTo>
                  <a:cubicBezTo>
                    <a:pt x="5590" y="15862"/>
                    <a:pt x="6016" y="15988"/>
                    <a:pt x="6291" y="16389"/>
                  </a:cubicBezTo>
                  <a:cubicBezTo>
                    <a:pt x="6166" y="16690"/>
                    <a:pt x="6066" y="16990"/>
                    <a:pt x="5966" y="17316"/>
                  </a:cubicBezTo>
                  <a:cubicBezTo>
                    <a:pt x="5790" y="17943"/>
                    <a:pt x="5840" y="18043"/>
                    <a:pt x="6442" y="18243"/>
                  </a:cubicBezTo>
                  <a:cubicBezTo>
                    <a:pt x="6893" y="18369"/>
                    <a:pt x="7344" y="18469"/>
                    <a:pt x="7795" y="18569"/>
                  </a:cubicBezTo>
                  <a:cubicBezTo>
                    <a:pt x="7892" y="18587"/>
                    <a:pt x="7979" y="18596"/>
                    <a:pt x="8057" y="18596"/>
                  </a:cubicBezTo>
                  <a:cubicBezTo>
                    <a:pt x="8422" y="18596"/>
                    <a:pt x="8590" y="18397"/>
                    <a:pt x="8672" y="17943"/>
                  </a:cubicBezTo>
                  <a:cubicBezTo>
                    <a:pt x="8722" y="17642"/>
                    <a:pt x="8748" y="17316"/>
                    <a:pt x="8798" y="16990"/>
                  </a:cubicBezTo>
                  <a:lnTo>
                    <a:pt x="10326" y="16990"/>
                  </a:lnTo>
                  <a:cubicBezTo>
                    <a:pt x="10377" y="17316"/>
                    <a:pt x="10427" y="17642"/>
                    <a:pt x="10477" y="17943"/>
                  </a:cubicBezTo>
                  <a:cubicBezTo>
                    <a:pt x="10553" y="18362"/>
                    <a:pt x="10673" y="18549"/>
                    <a:pt x="10956" y="18549"/>
                  </a:cubicBezTo>
                  <a:cubicBezTo>
                    <a:pt x="11046" y="18549"/>
                    <a:pt x="11152" y="18530"/>
                    <a:pt x="11279" y="18494"/>
                  </a:cubicBezTo>
                  <a:cubicBezTo>
                    <a:pt x="11931" y="18344"/>
                    <a:pt x="12582" y="18118"/>
                    <a:pt x="13209" y="17867"/>
                  </a:cubicBezTo>
                  <a:cubicBezTo>
                    <a:pt x="13685" y="17692"/>
                    <a:pt x="13735" y="17492"/>
                    <a:pt x="13560" y="17015"/>
                  </a:cubicBezTo>
                  <a:cubicBezTo>
                    <a:pt x="13409" y="16664"/>
                    <a:pt x="13259" y="16314"/>
                    <a:pt x="13083" y="15963"/>
                  </a:cubicBezTo>
                  <a:cubicBezTo>
                    <a:pt x="13459" y="15712"/>
                    <a:pt x="13760" y="15512"/>
                    <a:pt x="14086" y="15311"/>
                  </a:cubicBezTo>
                  <a:cubicBezTo>
                    <a:pt x="14362" y="15637"/>
                    <a:pt x="14612" y="15888"/>
                    <a:pt x="14863" y="16163"/>
                  </a:cubicBezTo>
                  <a:cubicBezTo>
                    <a:pt x="15066" y="16367"/>
                    <a:pt x="15199" y="16473"/>
                    <a:pt x="15332" y="16473"/>
                  </a:cubicBezTo>
                  <a:cubicBezTo>
                    <a:pt x="15462" y="16473"/>
                    <a:pt x="15593" y="16373"/>
                    <a:pt x="15790" y="16163"/>
                  </a:cubicBezTo>
                  <a:cubicBezTo>
                    <a:pt x="16166" y="15787"/>
                    <a:pt x="16517" y="15411"/>
                    <a:pt x="16843" y="15010"/>
                  </a:cubicBezTo>
                  <a:cubicBezTo>
                    <a:pt x="17169" y="14584"/>
                    <a:pt x="17169" y="14509"/>
                    <a:pt x="16743" y="14158"/>
                  </a:cubicBezTo>
                  <a:cubicBezTo>
                    <a:pt x="16442" y="13933"/>
                    <a:pt x="16141" y="13707"/>
                    <a:pt x="15815" y="13431"/>
                  </a:cubicBezTo>
                  <a:cubicBezTo>
                    <a:pt x="15966" y="13081"/>
                    <a:pt x="16141" y="12730"/>
                    <a:pt x="16291" y="12404"/>
                  </a:cubicBezTo>
                  <a:cubicBezTo>
                    <a:pt x="16893" y="12579"/>
                    <a:pt x="17394" y="12955"/>
                    <a:pt x="18021" y="12955"/>
                  </a:cubicBezTo>
                  <a:cubicBezTo>
                    <a:pt x="18347" y="12278"/>
                    <a:pt x="18522" y="11552"/>
                    <a:pt x="18647" y="10825"/>
                  </a:cubicBezTo>
                  <a:cubicBezTo>
                    <a:pt x="18723" y="10399"/>
                    <a:pt x="18672" y="10349"/>
                    <a:pt x="18221" y="10273"/>
                  </a:cubicBezTo>
                  <a:cubicBezTo>
                    <a:pt x="17845" y="10223"/>
                    <a:pt x="17444" y="10198"/>
                    <a:pt x="16993" y="10148"/>
                  </a:cubicBezTo>
                  <a:cubicBezTo>
                    <a:pt x="16968" y="9622"/>
                    <a:pt x="16918" y="9096"/>
                    <a:pt x="16893" y="8544"/>
                  </a:cubicBezTo>
                  <a:cubicBezTo>
                    <a:pt x="17369" y="8469"/>
                    <a:pt x="17795" y="8419"/>
                    <a:pt x="18196" y="8369"/>
                  </a:cubicBezTo>
                  <a:cubicBezTo>
                    <a:pt x="18622" y="8294"/>
                    <a:pt x="18748" y="8193"/>
                    <a:pt x="18647" y="7767"/>
                  </a:cubicBezTo>
                  <a:cubicBezTo>
                    <a:pt x="18447" y="7040"/>
                    <a:pt x="18246" y="6339"/>
                    <a:pt x="17996" y="5637"/>
                  </a:cubicBezTo>
                  <a:cubicBezTo>
                    <a:pt x="17892" y="5293"/>
                    <a:pt x="17789" y="5161"/>
                    <a:pt x="17573" y="5161"/>
                  </a:cubicBezTo>
                  <a:cubicBezTo>
                    <a:pt x="17474" y="5161"/>
                    <a:pt x="17351" y="5189"/>
                    <a:pt x="17194" y="5236"/>
                  </a:cubicBezTo>
                  <a:cubicBezTo>
                    <a:pt x="16818" y="5361"/>
                    <a:pt x="16467" y="5486"/>
                    <a:pt x="16091" y="5637"/>
                  </a:cubicBezTo>
                  <a:cubicBezTo>
                    <a:pt x="15840" y="5311"/>
                    <a:pt x="15640" y="5035"/>
                    <a:pt x="15389" y="4735"/>
                  </a:cubicBezTo>
                  <a:cubicBezTo>
                    <a:pt x="15715" y="4409"/>
                    <a:pt x="16016" y="4133"/>
                    <a:pt x="16291" y="3882"/>
                  </a:cubicBezTo>
                  <a:cubicBezTo>
                    <a:pt x="16667" y="3532"/>
                    <a:pt x="16692" y="3381"/>
                    <a:pt x="16342" y="3030"/>
                  </a:cubicBezTo>
                  <a:cubicBezTo>
                    <a:pt x="15966" y="2629"/>
                    <a:pt x="15565" y="2253"/>
                    <a:pt x="15139" y="1902"/>
                  </a:cubicBezTo>
                  <a:cubicBezTo>
                    <a:pt x="14927" y="1726"/>
                    <a:pt x="14776" y="1638"/>
                    <a:pt x="14632" y="1638"/>
                  </a:cubicBezTo>
                  <a:cubicBezTo>
                    <a:pt x="14468" y="1638"/>
                    <a:pt x="14312" y="1751"/>
                    <a:pt x="14086" y="1978"/>
                  </a:cubicBezTo>
                  <a:cubicBezTo>
                    <a:pt x="13835" y="2203"/>
                    <a:pt x="13610" y="2454"/>
                    <a:pt x="13359" y="2730"/>
                  </a:cubicBezTo>
                  <a:cubicBezTo>
                    <a:pt x="13033" y="2504"/>
                    <a:pt x="12758" y="2329"/>
                    <a:pt x="12457" y="2128"/>
                  </a:cubicBezTo>
                  <a:cubicBezTo>
                    <a:pt x="12582" y="1827"/>
                    <a:pt x="12733" y="1577"/>
                    <a:pt x="12833" y="1301"/>
                  </a:cubicBezTo>
                  <a:cubicBezTo>
                    <a:pt x="13033" y="875"/>
                    <a:pt x="12983" y="674"/>
                    <a:pt x="12532" y="524"/>
                  </a:cubicBezTo>
                  <a:cubicBezTo>
                    <a:pt x="11905" y="298"/>
                    <a:pt x="11279" y="148"/>
                    <a:pt x="10652" y="23"/>
                  </a:cubicBezTo>
                  <a:cubicBezTo>
                    <a:pt x="10569" y="8"/>
                    <a:pt x="10498" y="0"/>
                    <a:pt x="10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41"/>
            <p:cNvSpPr/>
            <p:nvPr/>
          </p:nvSpPr>
          <p:spPr>
            <a:xfrm>
              <a:off x="5661950" y="3852925"/>
              <a:ext cx="132250" cy="131000"/>
            </a:xfrm>
            <a:custGeom>
              <a:avLst/>
              <a:gdLst/>
              <a:ahLst/>
              <a:cxnLst/>
              <a:rect l="l" t="t" r="r" b="b"/>
              <a:pathLst>
                <a:path w="5290" h="5240" extrusionOk="0">
                  <a:moveTo>
                    <a:pt x="2657" y="603"/>
                  </a:moveTo>
                  <a:cubicBezTo>
                    <a:pt x="3810" y="603"/>
                    <a:pt x="4688" y="1505"/>
                    <a:pt x="4688" y="2633"/>
                  </a:cubicBezTo>
                  <a:cubicBezTo>
                    <a:pt x="4688" y="3746"/>
                    <a:pt x="3784" y="4688"/>
                    <a:pt x="2676" y="4688"/>
                  </a:cubicBezTo>
                  <a:cubicBezTo>
                    <a:pt x="2661" y="4688"/>
                    <a:pt x="2647" y="4688"/>
                    <a:pt x="2632" y="4688"/>
                  </a:cubicBezTo>
                  <a:cubicBezTo>
                    <a:pt x="1505" y="4663"/>
                    <a:pt x="602" y="3760"/>
                    <a:pt x="602" y="2633"/>
                  </a:cubicBezTo>
                  <a:cubicBezTo>
                    <a:pt x="602" y="1480"/>
                    <a:pt x="1505" y="603"/>
                    <a:pt x="2657" y="603"/>
                  </a:cubicBezTo>
                  <a:close/>
                  <a:moveTo>
                    <a:pt x="2607" y="1"/>
                  </a:moveTo>
                  <a:cubicBezTo>
                    <a:pt x="1154" y="26"/>
                    <a:pt x="1" y="1204"/>
                    <a:pt x="26" y="2658"/>
                  </a:cubicBezTo>
                  <a:cubicBezTo>
                    <a:pt x="51" y="4096"/>
                    <a:pt x="1179" y="5240"/>
                    <a:pt x="2611" y="5240"/>
                  </a:cubicBezTo>
                  <a:cubicBezTo>
                    <a:pt x="2626" y="5240"/>
                    <a:pt x="2642" y="5239"/>
                    <a:pt x="2657" y="5239"/>
                  </a:cubicBezTo>
                  <a:cubicBezTo>
                    <a:pt x="4111" y="5239"/>
                    <a:pt x="5289" y="4086"/>
                    <a:pt x="5289" y="2633"/>
                  </a:cubicBezTo>
                  <a:cubicBezTo>
                    <a:pt x="5289" y="1154"/>
                    <a:pt x="4086" y="1"/>
                    <a:pt x="2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41"/>
            <p:cNvSpPr/>
            <p:nvPr/>
          </p:nvSpPr>
          <p:spPr>
            <a:xfrm>
              <a:off x="5010950" y="3760875"/>
              <a:ext cx="392250" cy="389575"/>
            </a:xfrm>
            <a:custGeom>
              <a:avLst/>
              <a:gdLst/>
              <a:ahLst/>
              <a:cxnLst/>
              <a:rect l="l" t="t" r="r" b="b"/>
              <a:pathLst>
                <a:path w="15690" h="15583" extrusionOk="0">
                  <a:moveTo>
                    <a:pt x="8923" y="525"/>
                  </a:moveTo>
                  <a:cubicBezTo>
                    <a:pt x="9399" y="550"/>
                    <a:pt x="9850" y="675"/>
                    <a:pt x="10326" y="876"/>
                  </a:cubicBezTo>
                  <a:cubicBezTo>
                    <a:pt x="10226" y="1102"/>
                    <a:pt x="10126" y="1277"/>
                    <a:pt x="10051" y="1477"/>
                  </a:cubicBezTo>
                  <a:cubicBezTo>
                    <a:pt x="9900" y="1878"/>
                    <a:pt x="9925" y="2029"/>
                    <a:pt x="10276" y="2254"/>
                  </a:cubicBezTo>
                  <a:cubicBezTo>
                    <a:pt x="10452" y="2405"/>
                    <a:pt x="10677" y="2505"/>
                    <a:pt x="10878" y="2630"/>
                  </a:cubicBezTo>
                  <a:cubicBezTo>
                    <a:pt x="11027" y="2705"/>
                    <a:pt x="11122" y="2743"/>
                    <a:pt x="11205" y="2743"/>
                  </a:cubicBezTo>
                  <a:cubicBezTo>
                    <a:pt x="11317" y="2743"/>
                    <a:pt x="11407" y="2674"/>
                    <a:pt x="11580" y="2530"/>
                  </a:cubicBezTo>
                  <a:cubicBezTo>
                    <a:pt x="11805" y="2330"/>
                    <a:pt x="12006" y="2129"/>
                    <a:pt x="12256" y="1904"/>
                  </a:cubicBezTo>
                  <a:cubicBezTo>
                    <a:pt x="12632" y="2154"/>
                    <a:pt x="12983" y="2480"/>
                    <a:pt x="13334" y="2881"/>
                  </a:cubicBezTo>
                  <a:cubicBezTo>
                    <a:pt x="13108" y="3107"/>
                    <a:pt x="12883" y="3332"/>
                    <a:pt x="12657" y="3558"/>
                  </a:cubicBezTo>
                  <a:cubicBezTo>
                    <a:pt x="12331" y="3883"/>
                    <a:pt x="12306" y="3984"/>
                    <a:pt x="12607" y="4360"/>
                  </a:cubicBezTo>
                  <a:cubicBezTo>
                    <a:pt x="12758" y="4560"/>
                    <a:pt x="12908" y="4761"/>
                    <a:pt x="13083" y="4961"/>
                  </a:cubicBezTo>
                  <a:cubicBezTo>
                    <a:pt x="13225" y="5135"/>
                    <a:pt x="13318" y="5209"/>
                    <a:pt x="13448" y="5209"/>
                  </a:cubicBezTo>
                  <a:cubicBezTo>
                    <a:pt x="13524" y="5209"/>
                    <a:pt x="13614" y="5183"/>
                    <a:pt x="13735" y="5137"/>
                  </a:cubicBezTo>
                  <a:cubicBezTo>
                    <a:pt x="14011" y="5036"/>
                    <a:pt x="14261" y="4911"/>
                    <a:pt x="14562" y="4786"/>
                  </a:cubicBezTo>
                  <a:cubicBezTo>
                    <a:pt x="14863" y="5337"/>
                    <a:pt x="15013" y="5914"/>
                    <a:pt x="15113" y="6565"/>
                  </a:cubicBezTo>
                  <a:cubicBezTo>
                    <a:pt x="14788" y="6615"/>
                    <a:pt x="14487" y="6665"/>
                    <a:pt x="14161" y="6716"/>
                  </a:cubicBezTo>
                  <a:cubicBezTo>
                    <a:pt x="13735" y="6766"/>
                    <a:pt x="13685" y="6816"/>
                    <a:pt x="13710" y="7242"/>
                  </a:cubicBezTo>
                  <a:cubicBezTo>
                    <a:pt x="13710" y="7643"/>
                    <a:pt x="13710" y="8019"/>
                    <a:pt x="13735" y="8395"/>
                  </a:cubicBezTo>
                  <a:cubicBezTo>
                    <a:pt x="13760" y="8595"/>
                    <a:pt x="13810" y="8796"/>
                    <a:pt x="13835" y="8996"/>
                  </a:cubicBezTo>
                  <a:lnTo>
                    <a:pt x="15164" y="8996"/>
                  </a:lnTo>
                  <a:cubicBezTo>
                    <a:pt x="15038" y="9472"/>
                    <a:pt x="14938" y="9899"/>
                    <a:pt x="14813" y="10400"/>
                  </a:cubicBezTo>
                  <a:cubicBezTo>
                    <a:pt x="14487" y="10224"/>
                    <a:pt x="14211" y="10099"/>
                    <a:pt x="13936" y="9974"/>
                  </a:cubicBezTo>
                  <a:cubicBezTo>
                    <a:pt x="13807" y="9909"/>
                    <a:pt x="13705" y="9875"/>
                    <a:pt x="13618" y="9875"/>
                  </a:cubicBezTo>
                  <a:cubicBezTo>
                    <a:pt x="13468" y="9875"/>
                    <a:pt x="13361" y="9977"/>
                    <a:pt x="13234" y="10199"/>
                  </a:cubicBezTo>
                  <a:cubicBezTo>
                    <a:pt x="13083" y="10450"/>
                    <a:pt x="12958" y="10751"/>
                    <a:pt x="12858" y="11026"/>
                  </a:cubicBezTo>
                  <a:cubicBezTo>
                    <a:pt x="12732" y="11352"/>
                    <a:pt x="12783" y="11503"/>
                    <a:pt x="13083" y="11728"/>
                  </a:cubicBezTo>
                  <a:cubicBezTo>
                    <a:pt x="13284" y="11879"/>
                    <a:pt x="13509" y="12029"/>
                    <a:pt x="13785" y="12229"/>
                  </a:cubicBezTo>
                  <a:cubicBezTo>
                    <a:pt x="13459" y="12605"/>
                    <a:pt x="13184" y="12931"/>
                    <a:pt x="12858" y="13282"/>
                  </a:cubicBezTo>
                  <a:cubicBezTo>
                    <a:pt x="12632" y="13031"/>
                    <a:pt x="12457" y="12831"/>
                    <a:pt x="12281" y="12630"/>
                  </a:cubicBezTo>
                  <a:cubicBezTo>
                    <a:pt x="12092" y="12441"/>
                    <a:pt x="11962" y="12347"/>
                    <a:pt x="11815" y="12347"/>
                  </a:cubicBezTo>
                  <a:cubicBezTo>
                    <a:pt x="11689" y="12347"/>
                    <a:pt x="11551" y="12416"/>
                    <a:pt x="11354" y="12555"/>
                  </a:cubicBezTo>
                  <a:cubicBezTo>
                    <a:pt x="11179" y="12681"/>
                    <a:pt x="11003" y="12806"/>
                    <a:pt x="10828" y="12931"/>
                  </a:cubicBezTo>
                  <a:cubicBezTo>
                    <a:pt x="10477" y="13207"/>
                    <a:pt x="10452" y="13282"/>
                    <a:pt x="10602" y="13708"/>
                  </a:cubicBezTo>
                  <a:cubicBezTo>
                    <a:pt x="10652" y="13808"/>
                    <a:pt x="10727" y="13934"/>
                    <a:pt x="10778" y="14059"/>
                  </a:cubicBezTo>
                  <a:cubicBezTo>
                    <a:pt x="10828" y="14184"/>
                    <a:pt x="10878" y="14310"/>
                    <a:pt x="10953" y="14485"/>
                  </a:cubicBezTo>
                  <a:cubicBezTo>
                    <a:pt x="10427" y="14786"/>
                    <a:pt x="9850" y="14936"/>
                    <a:pt x="9224" y="15062"/>
                  </a:cubicBezTo>
                  <a:cubicBezTo>
                    <a:pt x="9199" y="14786"/>
                    <a:pt x="9174" y="14560"/>
                    <a:pt x="9149" y="14310"/>
                  </a:cubicBezTo>
                  <a:cubicBezTo>
                    <a:pt x="9123" y="13833"/>
                    <a:pt x="9073" y="13783"/>
                    <a:pt x="8572" y="13783"/>
                  </a:cubicBezTo>
                  <a:cubicBezTo>
                    <a:pt x="8409" y="13771"/>
                    <a:pt x="8240" y="13765"/>
                    <a:pt x="8071" y="13765"/>
                  </a:cubicBezTo>
                  <a:cubicBezTo>
                    <a:pt x="7902" y="13765"/>
                    <a:pt x="7732" y="13771"/>
                    <a:pt x="7570" y="13783"/>
                  </a:cubicBezTo>
                  <a:cubicBezTo>
                    <a:pt x="7018" y="13808"/>
                    <a:pt x="6943" y="13884"/>
                    <a:pt x="6868" y="14435"/>
                  </a:cubicBezTo>
                  <a:cubicBezTo>
                    <a:pt x="6843" y="14635"/>
                    <a:pt x="6843" y="14836"/>
                    <a:pt x="6818" y="15087"/>
                  </a:cubicBezTo>
                  <a:cubicBezTo>
                    <a:pt x="6341" y="15087"/>
                    <a:pt x="5890" y="14936"/>
                    <a:pt x="5414" y="14761"/>
                  </a:cubicBezTo>
                  <a:cubicBezTo>
                    <a:pt x="5514" y="14485"/>
                    <a:pt x="5615" y="14259"/>
                    <a:pt x="5690" y="14009"/>
                  </a:cubicBezTo>
                  <a:cubicBezTo>
                    <a:pt x="5815" y="13583"/>
                    <a:pt x="5790" y="13457"/>
                    <a:pt x="5439" y="13232"/>
                  </a:cubicBezTo>
                  <a:cubicBezTo>
                    <a:pt x="5189" y="13031"/>
                    <a:pt x="4913" y="12881"/>
                    <a:pt x="4612" y="12731"/>
                  </a:cubicBezTo>
                  <a:cubicBezTo>
                    <a:pt x="4527" y="12683"/>
                    <a:pt x="4442" y="12661"/>
                    <a:pt x="4359" y="12661"/>
                  </a:cubicBezTo>
                  <a:cubicBezTo>
                    <a:pt x="4223" y="12661"/>
                    <a:pt x="4095" y="12722"/>
                    <a:pt x="3986" y="12831"/>
                  </a:cubicBezTo>
                  <a:cubicBezTo>
                    <a:pt x="3860" y="12956"/>
                    <a:pt x="3735" y="13056"/>
                    <a:pt x="3610" y="13182"/>
                  </a:cubicBezTo>
                  <a:cubicBezTo>
                    <a:pt x="3484" y="13282"/>
                    <a:pt x="3359" y="13407"/>
                    <a:pt x="3184" y="13558"/>
                  </a:cubicBezTo>
                  <a:cubicBezTo>
                    <a:pt x="2783" y="13157"/>
                    <a:pt x="2407" y="12756"/>
                    <a:pt x="1955" y="12330"/>
                  </a:cubicBezTo>
                  <a:cubicBezTo>
                    <a:pt x="2231" y="12129"/>
                    <a:pt x="2457" y="11979"/>
                    <a:pt x="2657" y="11828"/>
                  </a:cubicBezTo>
                  <a:cubicBezTo>
                    <a:pt x="2983" y="11603"/>
                    <a:pt x="3008" y="11528"/>
                    <a:pt x="2883" y="11152"/>
                  </a:cubicBezTo>
                  <a:cubicBezTo>
                    <a:pt x="2833" y="10951"/>
                    <a:pt x="2757" y="10751"/>
                    <a:pt x="2682" y="10525"/>
                  </a:cubicBezTo>
                  <a:cubicBezTo>
                    <a:pt x="2555" y="10180"/>
                    <a:pt x="2454" y="10045"/>
                    <a:pt x="2217" y="10045"/>
                  </a:cubicBezTo>
                  <a:cubicBezTo>
                    <a:pt x="2127" y="10045"/>
                    <a:pt x="2018" y="10065"/>
                    <a:pt x="1880" y="10099"/>
                  </a:cubicBezTo>
                  <a:cubicBezTo>
                    <a:pt x="1580" y="10149"/>
                    <a:pt x="1254" y="10249"/>
                    <a:pt x="878" y="10325"/>
                  </a:cubicBezTo>
                  <a:cubicBezTo>
                    <a:pt x="752" y="9798"/>
                    <a:pt x="627" y="9297"/>
                    <a:pt x="502" y="8721"/>
                  </a:cubicBezTo>
                  <a:lnTo>
                    <a:pt x="1279" y="8721"/>
                  </a:lnTo>
                  <a:cubicBezTo>
                    <a:pt x="1755" y="8696"/>
                    <a:pt x="1880" y="8570"/>
                    <a:pt x="1905" y="8094"/>
                  </a:cubicBezTo>
                  <a:cubicBezTo>
                    <a:pt x="1955" y="7693"/>
                    <a:pt x="1981" y="7317"/>
                    <a:pt x="2006" y="6916"/>
                  </a:cubicBezTo>
                  <a:cubicBezTo>
                    <a:pt x="2031" y="6565"/>
                    <a:pt x="1955" y="6515"/>
                    <a:pt x="1605" y="6490"/>
                  </a:cubicBezTo>
                  <a:cubicBezTo>
                    <a:pt x="1304" y="6465"/>
                    <a:pt x="978" y="6440"/>
                    <a:pt x="627" y="6440"/>
                  </a:cubicBezTo>
                  <a:cubicBezTo>
                    <a:pt x="702" y="5788"/>
                    <a:pt x="903" y="5212"/>
                    <a:pt x="1179" y="4660"/>
                  </a:cubicBezTo>
                  <a:cubicBezTo>
                    <a:pt x="1454" y="4761"/>
                    <a:pt x="1680" y="4861"/>
                    <a:pt x="1930" y="4936"/>
                  </a:cubicBezTo>
                  <a:cubicBezTo>
                    <a:pt x="2033" y="4979"/>
                    <a:pt x="2129" y="5001"/>
                    <a:pt x="2220" y="5001"/>
                  </a:cubicBezTo>
                  <a:cubicBezTo>
                    <a:pt x="2396" y="5001"/>
                    <a:pt x="2550" y="4917"/>
                    <a:pt x="2682" y="4736"/>
                  </a:cubicBezTo>
                  <a:cubicBezTo>
                    <a:pt x="2933" y="4410"/>
                    <a:pt x="3209" y="4109"/>
                    <a:pt x="3459" y="3783"/>
                  </a:cubicBezTo>
                  <a:cubicBezTo>
                    <a:pt x="3685" y="3508"/>
                    <a:pt x="3660" y="3357"/>
                    <a:pt x="3384" y="3107"/>
                  </a:cubicBezTo>
                  <a:cubicBezTo>
                    <a:pt x="3184" y="2906"/>
                    <a:pt x="2983" y="2706"/>
                    <a:pt x="2732" y="2480"/>
                  </a:cubicBezTo>
                  <a:cubicBezTo>
                    <a:pt x="3008" y="2254"/>
                    <a:pt x="3284" y="2029"/>
                    <a:pt x="3560" y="1803"/>
                  </a:cubicBezTo>
                  <a:cubicBezTo>
                    <a:pt x="3735" y="2054"/>
                    <a:pt x="3860" y="2254"/>
                    <a:pt x="4011" y="2480"/>
                  </a:cubicBezTo>
                  <a:cubicBezTo>
                    <a:pt x="4169" y="2702"/>
                    <a:pt x="4288" y="2804"/>
                    <a:pt x="4455" y="2804"/>
                  </a:cubicBezTo>
                  <a:cubicBezTo>
                    <a:pt x="4552" y="2804"/>
                    <a:pt x="4666" y="2770"/>
                    <a:pt x="4813" y="2706"/>
                  </a:cubicBezTo>
                  <a:cubicBezTo>
                    <a:pt x="5815" y="2254"/>
                    <a:pt x="5815" y="2229"/>
                    <a:pt x="5414" y="1202"/>
                  </a:cubicBezTo>
                  <a:cubicBezTo>
                    <a:pt x="5389" y="1127"/>
                    <a:pt x="5364" y="1026"/>
                    <a:pt x="5314" y="876"/>
                  </a:cubicBezTo>
                  <a:cubicBezTo>
                    <a:pt x="5615" y="801"/>
                    <a:pt x="5890" y="701"/>
                    <a:pt x="6216" y="600"/>
                  </a:cubicBezTo>
                  <a:cubicBezTo>
                    <a:pt x="6266" y="901"/>
                    <a:pt x="6291" y="1127"/>
                    <a:pt x="6316" y="1352"/>
                  </a:cubicBezTo>
                  <a:cubicBezTo>
                    <a:pt x="6367" y="1678"/>
                    <a:pt x="6442" y="1778"/>
                    <a:pt x="6768" y="1778"/>
                  </a:cubicBezTo>
                  <a:cubicBezTo>
                    <a:pt x="7344" y="1778"/>
                    <a:pt x="7920" y="1753"/>
                    <a:pt x="8497" y="1703"/>
                  </a:cubicBezTo>
                  <a:cubicBezTo>
                    <a:pt x="8823" y="1678"/>
                    <a:pt x="8873" y="1603"/>
                    <a:pt x="8898" y="1252"/>
                  </a:cubicBezTo>
                  <a:cubicBezTo>
                    <a:pt x="8898" y="1127"/>
                    <a:pt x="8898" y="1001"/>
                    <a:pt x="8898" y="901"/>
                  </a:cubicBezTo>
                  <a:cubicBezTo>
                    <a:pt x="8898" y="801"/>
                    <a:pt x="8898" y="701"/>
                    <a:pt x="8923" y="525"/>
                  </a:cubicBezTo>
                  <a:close/>
                  <a:moveTo>
                    <a:pt x="8739" y="1"/>
                  </a:moveTo>
                  <a:cubicBezTo>
                    <a:pt x="8535" y="1"/>
                    <a:pt x="8467" y="125"/>
                    <a:pt x="8447" y="425"/>
                  </a:cubicBezTo>
                  <a:cubicBezTo>
                    <a:pt x="8422" y="675"/>
                    <a:pt x="8447" y="951"/>
                    <a:pt x="8447" y="1252"/>
                  </a:cubicBezTo>
                  <a:cubicBezTo>
                    <a:pt x="7845" y="1277"/>
                    <a:pt x="7319" y="1327"/>
                    <a:pt x="6768" y="1352"/>
                  </a:cubicBezTo>
                  <a:cubicBezTo>
                    <a:pt x="6742" y="1026"/>
                    <a:pt x="6692" y="751"/>
                    <a:pt x="6667" y="500"/>
                  </a:cubicBezTo>
                  <a:cubicBezTo>
                    <a:pt x="6629" y="198"/>
                    <a:pt x="6592" y="95"/>
                    <a:pt x="6414" y="95"/>
                  </a:cubicBezTo>
                  <a:cubicBezTo>
                    <a:pt x="6356" y="95"/>
                    <a:pt x="6283" y="106"/>
                    <a:pt x="6191" y="124"/>
                  </a:cubicBezTo>
                  <a:cubicBezTo>
                    <a:pt x="5865" y="199"/>
                    <a:pt x="5539" y="300"/>
                    <a:pt x="5239" y="400"/>
                  </a:cubicBezTo>
                  <a:cubicBezTo>
                    <a:pt x="4788" y="575"/>
                    <a:pt x="4737" y="726"/>
                    <a:pt x="4913" y="1177"/>
                  </a:cubicBezTo>
                  <a:cubicBezTo>
                    <a:pt x="5013" y="1427"/>
                    <a:pt x="5113" y="1678"/>
                    <a:pt x="5214" y="1954"/>
                  </a:cubicBezTo>
                  <a:cubicBezTo>
                    <a:pt x="4938" y="2104"/>
                    <a:pt x="4712" y="2229"/>
                    <a:pt x="4487" y="2355"/>
                  </a:cubicBezTo>
                  <a:cubicBezTo>
                    <a:pt x="4311" y="2129"/>
                    <a:pt x="4186" y="1929"/>
                    <a:pt x="4036" y="1728"/>
                  </a:cubicBezTo>
                  <a:cubicBezTo>
                    <a:pt x="3881" y="1511"/>
                    <a:pt x="3725" y="1399"/>
                    <a:pt x="3547" y="1399"/>
                  </a:cubicBezTo>
                  <a:cubicBezTo>
                    <a:pt x="3436" y="1399"/>
                    <a:pt x="3317" y="1442"/>
                    <a:pt x="3184" y="1528"/>
                  </a:cubicBezTo>
                  <a:cubicBezTo>
                    <a:pt x="2783" y="1753"/>
                    <a:pt x="2432" y="2029"/>
                    <a:pt x="2156" y="2455"/>
                  </a:cubicBezTo>
                  <a:cubicBezTo>
                    <a:pt x="2457" y="2806"/>
                    <a:pt x="2757" y="3157"/>
                    <a:pt x="3058" y="3482"/>
                  </a:cubicBezTo>
                  <a:cubicBezTo>
                    <a:pt x="2958" y="3633"/>
                    <a:pt x="2858" y="3758"/>
                    <a:pt x="2757" y="3858"/>
                  </a:cubicBezTo>
                  <a:cubicBezTo>
                    <a:pt x="2582" y="4084"/>
                    <a:pt x="2407" y="4435"/>
                    <a:pt x="2156" y="4485"/>
                  </a:cubicBezTo>
                  <a:cubicBezTo>
                    <a:pt x="2118" y="4496"/>
                    <a:pt x="2078" y="4502"/>
                    <a:pt x="2037" y="4502"/>
                  </a:cubicBezTo>
                  <a:cubicBezTo>
                    <a:pt x="1807" y="4502"/>
                    <a:pt x="1538" y="4344"/>
                    <a:pt x="1304" y="4259"/>
                  </a:cubicBezTo>
                  <a:cubicBezTo>
                    <a:pt x="1220" y="4222"/>
                    <a:pt x="1143" y="4202"/>
                    <a:pt x="1073" y="4202"/>
                  </a:cubicBezTo>
                  <a:cubicBezTo>
                    <a:pt x="955" y="4202"/>
                    <a:pt x="856" y="4259"/>
                    <a:pt x="778" y="4385"/>
                  </a:cubicBezTo>
                  <a:cubicBezTo>
                    <a:pt x="477" y="5011"/>
                    <a:pt x="201" y="5638"/>
                    <a:pt x="201" y="6365"/>
                  </a:cubicBezTo>
                  <a:cubicBezTo>
                    <a:pt x="201" y="6766"/>
                    <a:pt x="276" y="6841"/>
                    <a:pt x="702" y="6891"/>
                  </a:cubicBezTo>
                  <a:cubicBezTo>
                    <a:pt x="978" y="6916"/>
                    <a:pt x="1254" y="6916"/>
                    <a:pt x="1580" y="6941"/>
                  </a:cubicBezTo>
                  <a:cubicBezTo>
                    <a:pt x="1529" y="7392"/>
                    <a:pt x="1479" y="7818"/>
                    <a:pt x="1454" y="8244"/>
                  </a:cubicBezTo>
                  <a:cubicBezTo>
                    <a:pt x="1279" y="8269"/>
                    <a:pt x="1153" y="8295"/>
                    <a:pt x="1028" y="8295"/>
                  </a:cubicBezTo>
                  <a:cubicBezTo>
                    <a:pt x="878" y="8320"/>
                    <a:pt x="752" y="8320"/>
                    <a:pt x="627" y="8345"/>
                  </a:cubicBezTo>
                  <a:cubicBezTo>
                    <a:pt x="151" y="8420"/>
                    <a:pt x="1" y="8595"/>
                    <a:pt x="101" y="9071"/>
                  </a:cubicBezTo>
                  <a:cubicBezTo>
                    <a:pt x="176" y="9472"/>
                    <a:pt x="276" y="9874"/>
                    <a:pt x="377" y="10249"/>
                  </a:cubicBezTo>
                  <a:cubicBezTo>
                    <a:pt x="485" y="10597"/>
                    <a:pt x="556" y="10681"/>
                    <a:pt x="850" y="10681"/>
                  </a:cubicBezTo>
                  <a:cubicBezTo>
                    <a:pt x="895" y="10681"/>
                    <a:pt x="946" y="10679"/>
                    <a:pt x="1003" y="10676"/>
                  </a:cubicBezTo>
                  <a:cubicBezTo>
                    <a:pt x="1354" y="10650"/>
                    <a:pt x="1730" y="10575"/>
                    <a:pt x="2181" y="10525"/>
                  </a:cubicBezTo>
                  <a:cubicBezTo>
                    <a:pt x="2281" y="10826"/>
                    <a:pt x="2382" y="11102"/>
                    <a:pt x="2457" y="11352"/>
                  </a:cubicBezTo>
                  <a:cubicBezTo>
                    <a:pt x="2206" y="11578"/>
                    <a:pt x="1955" y="11728"/>
                    <a:pt x="1755" y="11929"/>
                  </a:cubicBezTo>
                  <a:cubicBezTo>
                    <a:pt x="1479" y="12229"/>
                    <a:pt x="1454" y="12405"/>
                    <a:pt x="1730" y="12731"/>
                  </a:cubicBezTo>
                  <a:cubicBezTo>
                    <a:pt x="2031" y="13107"/>
                    <a:pt x="2382" y="13457"/>
                    <a:pt x="2732" y="13783"/>
                  </a:cubicBezTo>
                  <a:cubicBezTo>
                    <a:pt x="2901" y="13940"/>
                    <a:pt x="3023" y="14015"/>
                    <a:pt x="3147" y="14015"/>
                  </a:cubicBezTo>
                  <a:cubicBezTo>
                    <a:pt x="3280" y="14015"/>
                    <a:pt x="3414" y="13927"/>
                    <a:pt x="3610" y="13758"/>
                  </a:cubicBezTo>
                  <a:cubicBezTo>
                    <a:pt x="3835" y="13533"/>
                    <a:pt x="4086" y="13332"/>
                    <a:pt x="4336" y="13132"/>
                  </a:cubicBezTo>
                  <a:cubicBezTo>
                    <a:pt x="4687" y="13282"/>
                    <a:pt x="5038" y="13382"/>
                    <a:pt x="5264" y="13733"/>
                  </a:cubicBezTo>
                  <a:cubicBezTo>
                    <a:pt x="5164" y="14009"/>
                    <a:pt x="5088" y="14259"/>
                    <a:pt x="5013" y="14510"/>
                  </a:cubicBezTo>
                  <a:cubicBezTo>
                    <a:pt x="4838" y="15036"/>
                    <a:pt x="4888" y="15137"/>
                    <a:pt x="5389" y="15287"/>
                  </a:cubicBezTo>
                  <a:cubicBezTo>
                    <a:pt x="5765" y="15387"/>
                    <a:pt x="6141" y="15488"/>
                    <a:pt x="6517" y="15563"/>
                  </a:cubicBezTo>
                  <a:cubicBezTo>
                    <a:pt x="6601" y="15576"/>
                    <a:pt x="6675" y="15583"/>
                    <a:pt x="6742" y="15583"/>
                  </a:cubicBezTo>
                  <a:cubicBezTo>
                    <a:pt x="7053" y="15583"/>
                    <a:pt x="7186" y="15429"/>
                    <a:pt x="7269" y="15036"/>
                  </a:cubicBezTo>
                  <a:cubicBezTo>
                    <a:pt x="7294" y="14786"/>
                    <a:pt x="7344" y="14510"/>
                    <a:pt x="7369" y="14234"/>
                  </a:cubicBezTo>
                  <a:lnTo>
                    <a:pt x="8647" y="14234"/>
                  </a:lnTo>
                  <a:cubicBezTo>
                    <a:pt x="8697" y="14535"/>
                    <a:pt x="8722" y="14786"/>
                    <a:pt x="8773" y="15062"/>
                  </a:cubicBezTo>
                  <a:cubicBezTo>
                    <a:pt x="8850" y="15409"/>
                    <a:pt x="8942" y="15548"/>
                    <a:pt x="9186" y="15548"/>
                  </a:cubicBezTo>
                  <a:cubicBezTo>
                    <a:pt x="9259" y="15548"/>
                    <a:pt x="9345" y="15536"/>
                    <a:pt x="9449" y="15513"/>
                  </a:cubicBezTo>
                  <a:cubicBezTo>
                    <a:pt x="10001" y="15362"/>
                    <a:pt x="10552" y="15187"/>
                    <a:pt x="11078" y="14986"/>
                  </a:cubicBezTo>
                  <a:cubicBezTo>
                    <a:pt x="11454" y="14836"/>
                    <a:pt x="11504" y="14660"/>
                    <a:pt x="11354" y="14259"/>
                  </a:cubicBezTo>
                  <a:cubicBezTo>
                    <a:pt x="11229" y="13984"/>
                    <a:pt x="11103" y="13683"/>
                    <a:pt x="10978" y="13382"/>
                  </a:cubicBezTo>
                  <a:cubicBezTo>
                    <a:pt x="11279" y="13182"/>
                    <a:pt x="11529" y="13006"/>
                    <a:pt x="11780" y="12831"/>
                  </a:cubicBezTo>
                  <a:cubicBezTo>
                    <a:pt x="12031" y="13107"/>
                    <a:pt x="12231" y="13332"/>
                    <a:pt x="12457" y="13558"/>
                  </a:cubicBezTo>
                  <a:cubicBezTo>
                    <a:pt x="12623" y="13724"/>
                    <a:pt x="12730" y="13812"/>
                    <a:pt x="12842" y="13812"/>
                  </a:cubicBezTo>
                  <a:cubicBezTo>
                    <a:pt x="12950" y="13812"/>
                    <a:pt x="13062" y="13730"/>
                    <a:pt x="13234" y="13558"/>
                  </a:cubicBezTo>
                  <a:cubicBezTo>
                    <a:pt x="13534" y="13232"/>
                    <a:pt x="13835" y="12906"/>
                    <a:pt x="14111" y="12580"/>
                  </a:cubicBezTo>
                  <a:cubicBezTo>
                    <a:pt x="14387" y="12229"/>
                    <a:pt x="14362" y="12154"/>
                    <a:pt x="14036" y="11879"/>
                  </a:cubicBezTo>
                  <a:cubicBezTo>
                    <a:pt x="13785" y="11678"/>
                    <a:pt x="13534" y="11478"/>
                    <a:pt x="13234" y="11277"/>
                  </a:cubicBezTo>
                  <a:cubicBezTo>
                    <a:pt x="13384" y="10976"/>
                    <a:pt x="13509" y="10676"/>
                    <a:pt x="13635" y="10400"/>
                  </a:cubicBezTo>
                  <a:cubicBezTo>
                    <a:pt x="14161" y="10550"/>
                    <a:pt x="14562" y="10851"/>
                    <a:pt x="15088" y="10851"/>
                  </a:cubicBezTo>
                  <a:cubicBezTo>
                    <a:pt x="15364" y="10275"/>
                    <a:pt x="15514" y="9673"/>
                    <a:pt x="15615" y="9071"/>
                  </a:cubicBezTo>
                  <a:cubicBezTo>
                    <a:pt x="15690" y="8721"/>
                    <a:pt x="15640" y="8670"/>
                    <a:pt x="15264" y="8620"/>
                  </a:cubicBezTo>
                  <a:cubicBezTo>
                    <a:pt x="14938" y="8570"/>
                    <a:pt x="14612" y="8545"/>
                    <a:pt x="14236" y="8520"/>
                  </a:cubicBezTo>
                  <a:cubicBezTo>
                    <a:pt x="14211" y="8069"/>
                    <a:pt x="14186" y="7643"/>
                    <a:pt x="14161" y="7167"/>
                  </a:cubicBezTo>
                  <a:cubicBezTo>
                    <a:pt x="14562" y="7117"/>
                    <a:pt x="14888" y="7066"/>
                    <a:pt x="15239" y="7016"/>
                  </a:cubicBezTo>
                  <a:cubicBezTo>
                    <a:pt x="15615" y="6966"/>
                    <a:pt x="15690" y="6866"/>
                    <a:pt x="15615" y="6515"/>
                  </a:cubicBezTo>
                  <a:cubicBezTo>
                    <a:pt x="15464" y="5914"/>
                    <a:pt x="15289" y="5312"/>
                    <a:pt x="15088" y="4736"/>
                  </a:cubicBezTo>
                  <a:cubicBezTo>
                    <a:pt x="14987" y="4449"/>
                    <a:pt x="14897" y="4344"/>
                    <a:pt x="14720" y="4344"/>
                  </a:cubicBezTo>
                  <a:cubicBezTo>
                    <a:pt x="14633" y="4344"/>
                    <a:pt x="14526" y="4369"/>
                    <a:pt x="14387" y="4410"/>
                  </a:cubicBezTo>
                  <a:cubicBezTo>
                    <a:pt x="14086" y="4510"/>
                    <a:pt x="13785" y="4610"/>
                    <a:pt x="13484" y="4736"/>
                  </a:cubicBezTo>
                  <a:cubicBezTo>
                    <a:pt x="13284" y="4460"/>
                    <a:pt x="13108" y="4234"/>
                    <a:pt x="12908" y="3984"/>
                  </a:cubicBezTo>
                  <a:cubicBezTo>
                    <a:pt x="13184" y="3708"/>
                    <a:pt x="13409" y="3482"/>
                    <a:pt x="13660" y="3257"/>
                  </a:cubicBezTo>
                  <a:cubicBezTo>
                    <a:pt x="13961" y="2981"/>
                    <a:pt x="13986" y="2856"/>
                    <a:pt x="13685" y="2530"/>
                  </a:cubicBezTo>
                  <a:cubicBezTo>
                    <a:pt x="13359" y="2204"/>
                    <a:pt x="13033" y="1904"/>
                    <a:pt x="12682" y="1603"/>
                  </a:cubicBezTo>
                  <a:cubicBezTo>
                    <a:pt x="12508" y="1452"/>
                    <a:pt x="12382" y="1376"/>
                    <a:pt x="12259" y="1376"/>
                  </a:cubicBezTo>
                  <a:cubicBezTo>
                    <a:pt x="12118" y="1376"/>
                    <a:pt x="11981" y="1477"/>
                    <a:pt x="11780" y="1678"/>
                  </a:cubicBezTo>
                  <a:cubicBezTo>
                    <a:pt x="11580" y="1853"/>
                    <a:pt x="11404" y="2079"/>
                    <a:pt x="11179" y="2305"/>
                  </a:cubicBezTo>
                  <a:cubicBezTo>
                    <a:pt x="10903" y="2104"/>
                    <a:pt x="10677" y="1954"/>
                    <a:pt x="10427" y="1778"/>
                  </a:cubicBezTo>
                  <a:cubicBezTo>
                    <a:pt x="10552" y="1528"/>
                    <a:pt x="10652" y="1327"/>
                    <a:pt x="10753" y="1102"/>
                  </a:cubicBezTo>
                  <a:cubicBezTo>
                    <a:pt x="10903" y="751"/>
                    <a:pt x="10878" y="575"/>
                    <a:pt x="10477" y="450"/>
                  </a:cubicBezTo>
                  <a:cubicBezTo>
                    <a:pt x="9976" y="274"/>
                    <a:pt x="9449" y="149"/>
                    <a:pt x="8923" y="24"/>
                  </a:cubicBezTo>
                  <a:cubicBezTo>
                    <a:pt x="8852" y="9"/>
                    <a:pt x="8791" y="1"/>
                    <a:pt x="8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41"/>
            <p:cNvSpPr/>
            <p:nvPr/>
          </p:nvSpPr>
          <p:spPr>
            <a:xfrm>
              <a:off x="5155075" y="3905550"/>
              <a:ext cx="110300" cy="109700"/>
            </a:xfrm>
            <a:custGeom>
              <a:avLst/>
              <a:gdLst/>
              <a:ahLst/>
              <a:cxnLst/>
              <a:rect l="l" t="t" r="r" b="b"/>
              <a:pathLst>
                <a:path w="4412" h="4388" extrusionOk="0">
                  <a:moveTo>
                    <a:pt x="2185" y="502"/>
                  </a:moveTo>
                  <a:cubicBezTo>
                    <a:pt x="2200" y="502"/>
                    <a:pt x="2215" y="502"/>
                    <a:pt x="2231" y="503"/>
                  </a:cubicBezTo>
                  <a:cubicBezTo>
                    <a:pt x="3183" y="503"/>
                    <a:pt x="3910" y="1254"/>
                    <a:pt x="3935" y="2182"/>
                  </a:cubicBezTo>
                  <a:cubicBezTo>
                    <a:pt x="3935" y="3120"/>
                    <a:pt x="3157" y="3912"/>
                    <a:pt x="2248" y="3912"/>
                  </a:cubicBezTo>
                  <a:cubicBezTo>
                    <a:pt x="2234" y="3912"/>
                    <a:pt x="2220" y="3911"/>
                    <a:pt x="2206" y="3911"/>
                  </a:cubicBezTo>
                  <a:cubicBezTo>
                    <a:pt x="1253" y="3911"/>
                    <a:pt x="501" y="3134"/>
                    <a:pt x="501" y="2207"/>
                  </a:cubicBezTo>
                  <a:cubicBezTo>
                    <a:pt x="477" y="1269"/>
                    <a:pt x="1229" y="502"/>
                    <a:pt x="2185" y="502"/>
                  </a:cubicBezTo>
                  <a:close/>
                  <a:moveTo>
                    <a:pt x="2226" y="1"/>
                  </a:moveTo>
                  <a:cubicBezTo>
                    <a:pt x="2211" y="1"/>
                    <a:pt x="2196" y="1"/>
                    <a:pt x="2180" y="1"/>
                  </a:cubicBezTo>
                  <a:cubicBezTo>
                    <a:pt x="952" y="26"/>
                    <a:pt x="0" y="1004"/>
                    <a:pt x="25" y="2232"/>
                  </a:cubicBezTo>
                  <a:cubicBezTo>
                    <a:pt x="25" y="3420"/>
                    <a:pt x="978" y="4388"/>
                    <a:pt x="2184" y="4388"/>
                  </a:cubicBezTo>
                  <a:cubicBezTo>
                    <a:pt x="2200" y="4388"/>
                    <a:pt x="2215" y="4388"/>
                    <a:pt x="2231" y="4387"/>
                  </a:cubicBezTo>
                  <a:cubicBezTo>
                    <a:pt x="3434" y="4387"/>
                    <a:pt x="4411" y="3410"/>
                    <a:pt x="4411" y="2207"/>
                  </a:cubicBezTo>
                  <a:cubicBezTo>
                    <a:pt x="4411" y="994"/>
                    <a:pt x="3433" y="1"/>
                    <a:pt x="2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54" name="Google Shape;1954;p41"/>
          <p:cNvGrpSpPr/>
          <p:nvPr/>
        </p:nvGrpSpPr>
        <p:grpSpPr>
          <a:xfrm>
            <a:off x="5129281" y="3778810"/>
            <a:ext cx="2575134" cy="621779"/>
            <a:chOff x="2525200" y="826325"/>
            <a:chExt cx="1399225" cy="337850"/>
          </a:xfrm>
        </p:grpSpPr>
        <p:sp>
          <p:nvSpPr>
            <p:cNvPr id="1955" name="Google Shape;1955;p41"/>
            <p:cNvSpPr/>
            <p:nvPr/>
          </p:nvSpPr>
          <p:spPr>
            <a:xfrm>
              <a:off x="2563450" y="898225"/>
              <a:ext cx="1149275" cy="85250"/>
            </a:xfrm>
            <a:custGeom>
              <a:avLst/>
              <a:gdLst/>
              <a:ahLst/>
              <a:cxnLst/>
              <a:rect l="l" t="t" r="r" b="b"/>
              <a:pathLst>
                <a:path w="45971" h="3410" extrusionOk="0">
                  <a:moveTo>
                    <a:pt x="17256" y="1507"/>
                  </a:moveTo>
                  <a:lnTo>
                    <a:pt x="17256" y="1507"/>
                  </a:lnTo>
                  <a:cubicBezTo>
                    <a:pt x="17256" y="1507"/>
                    <a:pt x="17279" y="1530"/>
                    <a:pt x="17279" y="1530"/>
                  </a:cubicBezTo>
                  <a:cubicBezTo>
                    <a:pt x="17279" y="1507"/>
                    <a:pt x="17256" y="1507"/>
                    <a:pt x="17256" y="1507"/>
                  </a:cubicBezTo>
                  <a:close/>
                  <a:moveTo>
                    <a:pt x="33690" y="2055"/>
                  </a:moveTo>
                  <a:cubicBezTo>
                    <a:pt x="33690" y="2055"/>
                    <a:pt x="33667" y="2055"/>
                    <a:pt x="33667" y="2078"/>
                  </a:cubicBezTo>
                  <a:cubicBezTo>
                    <a:pt x="33690" y="2055"/>
                    <a:pt x="33690" y="2055"/>
                    <a:pt x="33690" y="2055"/>
                  </a:cubicBezTo>
                  <a:close/>
                  <a:moveTo>
                    <a:pt x="32229" y="2580"/>
                  </a:moveTo>
                  <a:cubicBezTo>
                    <a:pt x="32218" y="2580"/>
                    <a:pt x="32212" y="2585"/>
                    <a:pt x="32207" y="2591"/>
                  </a:cubicBezTo>
                  <a:lnTo>
                    <a:pt x="32207" y="2591"/>
                  </a:lnTo>
                  <a:lnTo>
                    <a:pt x="32229" y="2580"/>
                  </a:lnTo>
                  <a:close/>
                  <a:moveTo>
                    <a:pt x="411" y="0"/>
                  </a:moveTo>
                  <a:cubicBezTo>
                    <a:pt x="365" y="0"/>
                    <a:pt x="320" y="0"/>
                    <a:pt x="274" y="23"/>
                  </a:cubicBezTo>
                  <a:cubicBezTo>
                    <a:pt x="183" y="46"/>
                    <a:pt x="114" y="115"/>
                    <a:pt x="69" y="206"/>
                  </a:cubicBezTo>
                  <a:cubicBezTo>
                    <a:pt x="23" y="297"/>
                    <a:pt x="0" y="411"/>
                    <a:pt x="46" y="503"/>
                  </a:cubicBezTo>
                  <a:cubicBezTo>
                    <a:pt x="69" y="617"/>
                    <a:pt x="137" y="662"/>
                    <a:pt x="228" y="731"/>
                  </a:cubicBezTo>
                  <a:cubicBezTo>
                    <a:pt x="685" y="1028"/>
                    <a:pt x="1141" y="1302"/>
                    <a:pt x="1621" y="1530"/>
                  </a:cubicBezTo>
                  <a:cubicBezTo>
                    <a:pt x="2054" y="1758"/>
                    <a:pt x="2511" y="1941"/>
                    <a:pt x="2990" y="2100"/>
                  </a:cubicBezTo>
                  <a:cubicBezTo>
                    <a:pt x="3796" y="2376"/>
                    <a:pt x="4640" y="2514"/>
                    <a:pt x="5506" y="2514"/>
                  </a:cubicBezTo>
                  <a:cubicBezTo>
                    <a:pt x="5573" y="2514"/>
                    <a:pt x="5640" y="2513"/>
                    <a:pt x="5706" y="2511"/>
                  </a:cubicBezTo>
                  <a:cubicBezTo>
                    <a:pt x="6642" y="2488"/>
                    <a:pt x="7578" y="2283"/>
                    <a:pt x="8491" y="2009"/>
                  </a:cubicBezTo>
                  <a:cubicBezTo>
                    <a:pt x="8993" y="1849"/>
                    <a:pt x="9495" y="1644"/>
                    <a:pt x="9975" y="1461"/>
                  </a:cubicBezTo>
                  <a:cubicBezTo>
                    <a:pt x="10477" y="1256"/>
                    <a:pt x="10979" y="1096"/>
                    <a:pt x="11481" y="1005"/>
                  </a:cubicBezTo>
                  <a:cubicBezTo>
                    <a:pt x="11827" y="955"/>
                    <a:pt x="12184" y="918"/>
                    <a:pt x="12536" y="918"/>
                  </a:cubicBezTo>
                  <a:cubicBezTo>
                    <a:pt x="12673" y="918"/>
                    <a:pt x="12808" y="924"/>
                    <a:pt x="12942" y="936"/>
                  </a:cubicBezTo>
                  <a:cubicBezTo>
                    <a:pt x="13558" y="1005"/>
                    <a:pt x="14152" y="1165"/>
                    <a:pt x="14745" y="1370"/>
                  </a:cubicBezTo>
                  <a:cubicBezTo>
                    <a:pt x="14700" y="1347"/>
                    <a:pt x="14677" y="1347"/>
                    <a:pt x="14654" y="1324"/>
                  </a:cubicBezTo>
                  <a:lnTo>
                    <a:pt x="14654" y="1324"/>
                  </a:lnTo>
                  <a:cubicBezTo>
                    <a:pt x="15499" y="1644"/>
                    <a:pt x="16343" y="2009"/>
                    <a:pt x="17210" y="2306"/>
                  </a:cubicBezTo>
                  <a:cubicBezTo>
                    <a:pt x="17690" y="2466"/>
                    <a:pt x="18146" y="2625"/>
                    <a:pt x="18648" y="2694"/>
                  </a:cubicBezTo>
                  <a:cubicBezTo>
                    <a:pt x="18865" y="2717"/>
                    <a:pt x="19082" y="2728"/>
                    <a:pt x="19299" y="2728"/>
                  </a:cubicBezTo>
                  <a:cubicBezTo>
                    <a:pt x="19516" y="2728"/>
                    <a:pt x="19733" y="2717"/>
                    <a:pt x="19949" y="2694"/>
                  </a:cubicBezTo>
                  <a:cubicBezTo>
                    <a:pt x="20771" y="2603"/>
                    <a:pt x="21547" y="2306"/>
                    <a:pt x="22300" y="1986"/>
                  </a:cubicBezTo>
                  <a:cubicBezTo>
                    <a:pt x="23031" y="1690"/>
                    <a:pt x="23784" y="1393"/>
                    <a:pt x="24560" y="1233"/>
                  </a:cubicBezTo>
                  <a:cubicBezTo>
                    <a:pt x="24834" y="1182"/>
                    <a:pt x="25108" y="1156"/>
                    <a:pt x="25382" y="1156"/>
                  </a:cubicBezTo>
                  <a:cubicBezTo>
                    <a:pt x="25473" y="1156"/>
                    <a:pt x="25564" y="1159"/>
                    <a:pt x="25656" y="1165"/>
                  </a:cubicBezTo>
                  <a:cubicBezTo>
                    <a:pt x="25975" y="1210"/>
                    <a:pt x="26318" y="1256"/>
                    <a:pt x="26637" y="1370"/>
                  </a:cubicBezTo>
                  <a:cubicBezTo>
                    <a:pt x="27322" y="1644"/>
                    <a:pt x="27938" y="2055"/>
                    <a:pt x="28577" y="2443"/>
                  </a:cubicBezTo>
                  <a:cubicBezTo>
                    <a:pt x="28897" y="2648"/>
                    <a:pt x="29217" y="2831"/>
                    <a:pt x="29559" y="2991"/>
                  </a:cubicBezTo>
                  <a:cubicBezTo>
                    <a:pt x="29924" y="3150"/>
                    <a:pt x="30335" y="3264"/>
                    <a:pt x="30723" y="3333"/>
                  </a:cubicBezTo>
                  <a:cubicBezTo>
                    <a:pt x="30997" y="3384"/>
                    <a:pt x="31284" y="3410"/>
                    <a:pt x="31564" y="3410"/>
                  </a:cubicBezTo>
                  <a:cubicBezTo>
                    <a:pt x="31657" y="3410"/>
                    <a:pt x="31750" y="3407"/>
                    <a:pt x="31841" y="3401"/>
                  </a:cubicBezTo>
                  <a:cubicBezTo>
                    <a:pt x="32184" y="3379"/>
                    <a:pt x="32503" y="3310"/>
                    <a:pt x="32823" y="3219"/>
                  </a:cubicBezTo>
                  <a:cubicBezTo>
                    <a:pt x="33485" y="3036"/>
                    <a:pt x="34101" y="2694"/>
                    <a:pt x="34695" y="2420"/>
                  </a:cubicBezTo>
                  <a:cubicBezTo>
                    <a:pt x="34672" y="2420"/>
                    <a:pt x="34649" y="2443"/>
                    <a:pt x="34603" y="2443"/>
                  </a:cubicBezTo>
                  <a:cubicBezTo>
                    <a:pt x="34946" y="2306"/>
                    <a:pt x="35288" y="2146"/>
                    <a:pt x="35630" y="2009"/>
                  </a:cubicBezTo>
                  <a:cubicBezTo>
                    <a:pt x="36018" y="1872"/>
                    <a:pt x="36429" y="1758"/>
                    <a:pt x="36863" y="1667"/>
                  </a:cubicBezTo>
                  <a:cubicBezTo>
                    <a:pt x="37310" y="1597"/>
                    <a:pt x="37758" y="1570"/>
                    <a:pt x="38205" y="1570"/>
                  </a:cubicBezTo>
                  <a:cubicBezTo>
                    <a:pt x="38488" y="1570"/>
                    <a:pt x="38771" y="1581"/>
                    <a:pt x="39054" y="1598"/>
                  </a:cubicBezTo>
                  <a:lnTo>
                    <a:pt x="39100" y="1598"/>
                  </a:lnTo>
                  <a:cubicBezTo>
                    <a:pt x="41268" y="1781"/>
                    <a:pt x="43391" y="2443"/>
                    <a:pt x="45605" y="2443"/>
                  </a:cubicBezTo>
                  <a:cubicBezTo>
                    <a:pt x="45811" y="2443"/>
                    <a:pt x="45970" y="2237"/>
                    <a:pt x="45970" y="2032"/>
                  </a:cubicBezTo>
                  <a:cubicBezTo>
                    <a:pt x="45947" y="1826"/>
                    <a:pt x="45765" y="1667"/>
                    <a:pt x="45559" y="1667"/>
                  </a:cubicBezTo>
                  <a:cubicBezTo>
                    <a:pt x="45466" y="1673"/>
                    <a:pt x="45372" y="1676"/>
                    <a:pt x="45279" y="1676"/>
                  </a:cubicBezTo>
                  <a:cubicBezTo>
                    <a:pt x="45053" y="1676"/>
                    <a:pt x="44827" y="1660"/>
                    <a:pt x="44601" y="1644"/>
                  </a:cubicBezTo>
                  <a:lnTo>
                    <a:pt x="44578" y="1644"/>
                  </a:lnTo>
                  <a:cubicBezTo>
                    <a:pt x="43619" y="1553"/>
                    <a:pt x="42683" y="1393"/>
                    <a:pt x="41748" y="1210"/>
                  </a:cubicBezTo>
                  <a:cubicBezTo>
                    <a:pt x="40789" y="1050"/>
                    <a:pt x="39830" y="891"/>
                    <a:pt x="38849" y="822"/>
                  </a:cubicBezTo>
                  <a:cubicBezTo>
                    <a:pt x="38667" y="814"/>
                    <a:pt x="38486" y="809"/>
                    <a:pt x="38305" y="809"/>
                  </a:cubicBezTo>
                  <a:cubicBezTo>
                    <a:pt x="37528" y="809"/>
                    <a:pt x="36754" y="893"/>
                    <a:pt x="35996" y="1096"/>
                  </a:cubicBezTo>
                  <a:cubicBezTo>
                    <a:pt x="35197" y="1302"/>
                    <a:pt x="34444" y="1690"/>
                    <a:pt x="33690" y="2055"/>
                  </a:cubicBezTo>
                  <a:cubicBezTo>
                    <a:pt x="33693" y="2055"/>
                    <a:pt x="33696" y="2054"/>
                    <a:pt x="33699" y="2054"/>
                  </a:cubicBezTo>
                  <a:lnTo>
                    <a:pt x="33699" y="2054"/>
                  </a:lnTo>
                  <a:cubicBezTo>
                    <a:pt x="33687" y="2061"/>
                    <a:pt x="33676" y="2069"/>
                    <a:pt x="33667" y="2078"/>
                  </a:cubicBezTo>
                  <a:cubicBezTo>
                    <a:pt x="33202" y="2299"/>
                    <a:pt x="32714" y="2478"/>
                    <a:pt x="32205" y="2593"/>
                  </a:cubicBezTo>
                  <a:lnTo>
                    <a:pt x="32205" y="2593"/>
                  </a:lnTo>
                  <a:cubicBezTo>
                    <a:pt x="32206" y="2592"/>
                    <a:pt x="32206" y="2592"/>
                    <a:pt x="32207" y="2591"/>
                  </a:cubicBezTo>
                  <a:lnTo>
                    <a:pt x="32207" y="2591"/>
                  </a:lnTo>
                  <a:lnTo>
                    <a:pt x="32202" y="2594"/>
                  </a:lnTo>
                  <a:lnTo>
                    <a:pt x="32202" y="2594"/>
                  </a:lnTo>
                  <a:cubicBezTo>
                    <a:pt x="32188" y="2597"/>
                    <a:pt x="32175" y="2600"/>
                    <a:pt x="32161" y="2603"/>
                  </a:cubicBezTo>
                  <a:cubicBezTo>
                    <a:pt x="31987" y="2629"/>
                    <a:pt x="31806" y="2640"/>
                    <a:pt x="31621" y="2640"/>
                  </a:cubicBezTo>
                  <a:cubicBezTo>
                    <a:pt x="31490" y="2640"/>
                    <a:pt x="31358" y="2635"/>
                    <a:pt x="31225" y="2625"/>
                  </a:cubicBezTo>
                  <a:cubicBezTo>
                    <a:pt x="30860" y="2603"/>
                    <a:pt x="30472" y="2511"/>
                    <a:pt x="30107" y="2397"/>
                  </a:cubicBezTo>
                  <a:cubicBezTo>
                    <a:pt x="29194" y="2055"/>
                    <a:pt x="28440" y="1416"/>
                    <a:pt x="27573" y="959"/>
                  </a:cubicBezTo>
                  <a:cubicBezTo>
                    <a:pt x="27139" y="731"/>
                    <a:pt x="26683" y="571"/>
                    <a:pt x="26204" y="480"/>
                  </a:cubicBezTo>
                  <a:cubicBezTo>
                    <a:pt x="25936" y="426"/>
                    <a:pt x="25669" y="404"/>
                    <a:pt x="25401" y="404"/>
                  </a:cubicBezTo>
                  <a:cubicBezTo>
                    <a:pt x="25212" y="404"/>
                    <a:pt x="25023" y="415"/>
                    <a:pt x="24834" y="434"/>
                  </a:cubicBezTo>
                  <a:cubicBezTo>
                    <a:pt x="23191" y="594"/>
                    <a:pt x="21775" y="1575"/>
                    <a:pt x="20155" y="1895"/>
                  </a:cubicBezTo>
                  <a:cubicBezTo>
                    <a:pt x="19864" y="1946"/>
                    <a:pt x="19586" y="1972"/>
                    <a:pt x="19301" y="1972"/>
                  </a:cubicBezTo>
                  <a:cubicBezTo>
                    <a:pt x="19206" y="1972"/>
                    <a:pt x="19111" y="1969"/>
                    <a:pt x="19014" y="1963"/>
                  </a:cubicBezTo>
                  <a:cubicBezTo>
                    <a:pt x="18420" y="1918"/>
                    <a:pt x="17850" y="1712"/>
                    <a:pt x="17279" y="1530"/>
                  </a:cubicBezTo>
                  <a:lnTo>
                    <a:pt x="17233" y="1507"/>
                  </a:lnTo>
                  <a:lnTo>
                    <a:pt x="17256" y="1507"/>
                  </a:lnTo>
                  <a:cubicBezTo>
                    <a:pt x="16457" y="1233"/>
                    <a:pt x="15681" y="891"/>
                    <a:pt x="14882" y="617"/>
                  </a:cubicBezTo>
                  <a:cubicBezTo>
                    <a:pt x="14517" y="480"/>
                    <a:pt x="14152" y="389"/>
                    <a:pt x="13764" y="297"/>
                  </a:cubicBezTo>
                  <a:cubicBezTo>
                    <a:pt x="13376" y="206"/>
                    <a:pt x="12965" y="160"/>
                    <a:pt x="12577" y="160"/>
                  </a:cubicBezTo>
                  <a:cubicBezTo>
                    <a:pt x="12535" y="159"/>
                    <a:pt x="12494" y="159"/>
                    <a:pt x="12453" y="159"/>
                  </a:cubicBezTo>
                  <a:cubicBezTo>
                    <a:pt x="11514" y="159"/>
                    <a:pt x="10599" y="403"/>
                    <a:pt x="9747" y="731"/>
                  </a:cubicBezTo>
                  <a:cubicBezTo>
                    <a:pt x="9495" y="822"/>
                    <a:pt x="9244" y="936"/>
                    <a:pt x="8993" y="1028"/>
                  </a:cubicBezTo>
                  <a:cubicBezTo>
                    <a:pt x="8742" y="1119"/>
                    <a:pt x="8491" y="1210"/>
                    <a:pt x="8263" y="1279"/>
                  </a:cubicBezTo>
                  <a:cubicBezTo>
                    <a:pt x="7829" y="1416"/>
                    <a:pt x="7373" y="1530"/>
                    <a:pt x="6916" y="1621"/>
                  </a:cubicBezTo>
                  <a:cubicBezTo>
                    <a:pt x="6425" y="1706"/>
                    <a:pt x="5922" y="1753"/>
                    <a:pt x="5424" y="1753"/>
                  </a:cubicBezTo>
                  <a:cubicBezTo>
                    <a:pt x="5251" y="1753"/>
                    <a:pt x="5079" y="1747"/>
                    <a:pt x="4908" y="1735"/>
                  </a:cubicBezTo>
                  <a:cubicBezTo>
                    <a:pt x="4268" y="1667"/>
                    <a:pt x="3652" y="1530"/>
                    <a:pt x="3036" y="1324"/>
                  </a:cubicBezTo>
                  <a:cubicBezTo>
                    <a:pt x="2169" y="1005"/>
                    <a:pt x="1347" y="571"/>
                    <a:pt x="571" y="46"/>
                  </a:cubicBezTo>
                  <a:cubicBezTo>
                    <a:pt x="525" y="23"/>
                    <a:pt x="479"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41"/>
            <p:cNvSpPr/>
            <p:nvPr/>
          </p:nvSpPr>
          <p:spPr>
            <a:xfrm>
              <a:off x="2525200" y="1008350"/>
              <a:ext cx="1211475" cy="81275"/>
            </a:xfrm>
            <a:custGeom>
              <a:avLst/>
              <a:gdLst/>
              <a:ahLst/>
              <a:cxnLst/>
              <a:rect l="l" t="t" r="r" b="b"/>
              <a:pathLst>
                <a:path w="48459" h="3251" extrusionOk="0">
                  <a:moveTo>
                    <a:pt x="13947" y="1"/>
                  </a:moveTo>
                  <a:cubicBezTo>
                    <a:pt x="13673" y="1"/>
                    <a:pt x="13422" y="1"/>
                    <a:pt x="13148" y="46"/>
                  </a:cubicBezTo>
                  <a:cubicBezTo>
                    <a:pt x="12623" y="115"/>
                    <a:pt x="12121" y="252"/>
                    <a:pt x="11619" y="434"/>
                  </a:cubicBezTo>
                  <a:cubicBezTo>
                    <a:pt x="10615" y="845"/>
                    <a:pt x="9816" y="1599"/>
                    <a:pt x="8857" y="2078"/>
                  </a:cubicBezTo>
                  <a:cubicBezTo>
                    <a:pt x="8492" y="2238"/>
                    <a:pt x="8127" y="2352"/>
                    <a:pt x="7739" y="2420"/>
                  </a:cubicBezTo>
                  <a:cubicBezTo>
                    <a:pt x="7413" y="2472"/>
                    <a:pt x="7075" y="2497"/>
                    <a:pt x="6734" y="2497"/>
                  </a:cubicBezTo>
                  <a:cubicBezTo>
                    <a:pt x="6620" y="2497"/>
                    <a:pt x="6506" y="2494"/>
                    <a:pt x="6392" y="2489"/>
                  </a:cubicBezTo>
                  <a:cubicBezTo>
                    <a:pt x="5662" y="2420"/>
                    <a:pt x="4931" y="2238"/>
                    <a:pt x="4246" y="1987"/>
                  </a:cubicBezTo>
                  <a:cubicBezTo>
                    <a:pt x="2968" y="1530"/>
                    <a:pt x="1781" y="891"/>
                    <a:pt x="594" y="252"/>
                  </a:cubicBezTo>
                  <a:cubicBezTo>
                    <a:pt x="540" y="225"/>
                    <a:pt x="481" y="212"/>
                    <a:pt x="423" y="212"/>
                  </a:cubicBezTo>
                  <a:cubicBezTo>
                    <a:pt x="288" y="212"/>
                    <a:pt x="156" y="283"/>
                    <a:pt x="92" y="412"/>
                  </a:cubicBezTo>
                  <a:cubicBezTo>
                    <a:pt x="1" y="617"/>
                    <a:pt x="69" y="822"/>
                    <a:pt x="252" y="937"/>
                  </a:cubicBezTo>
                  <a:cubicBezTo>
                    <a:pt x="1165" y="1439"/>
                    <a:pt x="2101" y="1918"/>
                    <a:pt x="3037" y="2329"/>
                  </a:cubicBezTo>
                  <a:cubicBezTo>
                    <a:pt x="4041" y="2763"/>
                    <a:pt x="5091" y="3105"/>
                    <a:pt x="6164" y="3219"/>
                  </a:cubicBezTo>
                  <a:cubicBezTo>
                    <a:pt x="6400" y="3240"/>
                    <a:pt x="6631" y="3251"/>
                    <a:pt x="6860" y="3251"/>
                  </a:cubicBezTo>
                  <a:cubicBezTo>
                    <a:pt x="7140" y="3251"/>
                    <a:pt x="7417" y="3234"/>
                    <a:pt x="7693" y="3196"/>
                  </a:cubicBezTo>
                  <a:cubicBezTo>
                    <a:pt x="7967" y="3173"/>
                    <a:pt x="8241" y="3105"/>
                    <a:pt x="8492" y="3037"/>
                  </a:cubicBezTo>
                  <a:cubicBezTo>
                    <a:pt x="8743" y="2968"/>
                    <a:pt x="8971" y="2854"/>
                    <a:pt x="9199" y="2763"/>
                  </a:cubicBezTo>
                  <a:cubicBezTo>
                    <a:pt x="10090" y="2329"/>
                    <a:pt x="10820" y="1667"/>
                    <a:pt x="11710" y="1233"/>
                  </a:cubicBezTo>
                  <a:cubicBezTo>
                    <a:pt x="12121" y="1051"/>
                    <a:pt x="12555" y="914"/>
                    <a:pt x="13011" y="822"/>
                  </a:cubicBezTo>
                  <a:cubicBezTo>
                    <a:pt x="13306" y="778"/>
                    <a:pt x="13601" y="753"/>
                    <a:pt x="13896" y="753"/>
                  </a:cubicBezTo>
                  <a:cubicBezTo>
                    <a:pt x="14057" y="753"/>
                    <a:pt x="14219" y="761"/>
                    <a:pt x="14381" y="777"/>
                  </a:cubicBezTo>
                  <a:cubicBezTo>
                    <a:pt x="15066" y="822"/>
                    <a:pt x="15727" y="1005"/>
                    <a:pt x="16367" y="1233"/>
                  </a:cubicBezTo>
                  <a:cubicBezTo>
                    <a:pt x="17987" y="1804"/>
                    <a:pt x="19494" y="2648"/>
                    <a:pt x="21206" y="2900"/>
                  </a:cubicBezTo>
                  <a:cubicBezTo>
                    <a:pt x="21515" y="2944"/>
                    <a:pt x="21825" y="2969"/>
                    <a:pt x="22128" y="2969"/>
                  </a:cubicBezTo>
                  <a:cubicBezTo>
                    <a:pt x="22294" y="2969"/>
                    <a:pt x="22459" y="2961"/>
                    <a:pt x="22621" y="2945"/>
                  </a:cubicBezTo>
                  <a:cubicBezTo>
                    <a:pt x="23191" y="2922"/>
                    <a:pt x="23739" y="2808"/>
                    <a:pt x="24264" y="2648"/>
                  </a:cubicBezTo>
                  <a:cubicBezTo>
                    <a:pt x="25337" y="2352"/>
                    <a:pt x="26364" y="1895"/>
                    <a:pt x="27460" y="1690"/>
                  </a:cubicBezTo>
                  <a:cubicBezTo>
                    <a:pt x="27802" y="1638"/>
                    <a:pt x="28132" y="1613"/>
                    <a:pt x="28468" y="1613"/>
                  </a:cubicBezTo>
                  <a:cubicBezTo>
                    <a:pt x="28580" y="1613"/>
                    <a:pt x="28692" y="1616"/>
                    <a:pt x="28806" y="1621"/>
                  </a:cubicBezTo>
                  <a:cubicBezTo>
                    <a:pt x="29651" y="1713"/>
                    <a:pt x="30473" y="1964"/>
                    <a:pt x="31272" y="2215"/>
                  </a:cubicBezTo>
                  <a:cubicBezTo>
                    <a:pt x="31682" y="2329"/>
                    <a:pt x="32093" y="2443"/>
                    <a:pt x="32527" y="2534"/>
                  </a:cubicBezTo>
                  <a:cubicBezTo>
                    <a:pt x="32983" y="2648"/>
                    <a:pt x="33440" y="2694"/>
                    <a:pt x="33896" y="2717"/>
                  </a:cubicBezTo>
                  <a:cubicBezTo>
                    <a:pt x="34764" y="2717"/>
                    <a:pt x="35585" y="2489"/>
                    <a:pt x="36384" y="2169"/>
                  </a:cubicBezTo>
                  <a:cubicBezTo>
                    <a:pt x="37069" y="1872"/>
                    <a:pt x="37731" y="1553"/>
                    <a:pt x="38484" y="1416"/>
                  </a:cubicBezTo>
                  <a:cubicBezTo>
                    <a:pt x="38702" y="1382"/>
                    <a:pt x="38931" y="1361"/>
                    <a:pt x="39164" y="1361"/>
                  </a:cubicBezTo>
                  <a:cubicBezTo>
                    <a:pt x="39249" y="1361"/>
                    <a:pt x="39335" y="1364"/>
                    <a:pt x="39420" y="1370"/>
                  </a:cubicBezTo>
                  <a:cubicBezTo>
                    <a:pt x="39785" y="1393"/>
                    <a:pt x="40173" y="1484"/>
                    <a:pt x="40539" y="1621"/>
                  </a:cubicBezTo>
                  <a:cubicBezTo>
                    <a:pt x="41064" y="1804"/>
                    <a:pt x="41543" y="2055"/>
                    <a:pt x="42068" y="2283"/>
                  </a:cubicBezTo>
                  <a:cubicBezTo>
                    <a:pt x="42342" y="2397"/>
                    <a:pt x="42616" y="2512"/>
                    <a:pt x="42912" y="2580"/>
                  </a:cubicBezTo>
                  <a:cubicBezTo>
                    <a:pt x="43232" y="2671"/>
                    <a:pt x="43552" y="2694"/>
                    <a:pt x="43871" y="2717"/>
                  </a:cubicBezTo>
                  <a:cubicBezTo>
                    <a:pt x="43909" y="2718"/>
                    <a:pt x="43947" y="2719"/>
                    <a:pt x="43986" y="2719"/>
                  </a:cubicBezTo>
                  <a:cubicBezTo>
                    <a:pt x="44698" y="2719"/>
                    <a:pt x="45389" y="2519"/>
                    <a:pt x="46039" y="2238"/>
                  </a:cubicBezTo>
                  <a:cubicBezTo>
                    <a:pt x="46747" y="1941"/>
                    <a:pt x="47409" y="1599"/>
                    <a:pt x="48139" y="1393"/>
                  </a:cubicBezTo>
                  <a:cubicBezTo>
                    <a:pt x="48345" y="1347"/>
                    <a:pt x="48459" y="1119"/>
                    <a:pt x="48390" y="937"/>
                  </a:cubicBezTo>
                  <a:cubicBezTo>
                    <a:pt x="48336" y="772"/>
                    <a:pt x="48192" y="666"/>
                    <a:pt x="48032" y="666"/>
                  </a:cubicBezTo>
                  <a:cubicBezTo>
                    <a:pt x="47992" y="666"/>
                    <a:pt x="47952" y="672"/>
                    <a:pt x="47911" y="686"/>
                  </a:cubicBezTo>
                  <a:cubicBezTo>
                    <a:pt x="46770" y="982"/>
                    <a:pt x="45766" y="1667"/>
                    <a:pt x="44624" y="1895"/>
                  </a:cubicBezTo>
                  <a:cubicBezTo>
                    <a:pt x="44390" y="1929"/>
                    <a:pt x="44156" y="1950"/>
                    <a:pt x="43923" y="1950"/>
                  </a:cubicBezTo>
                  <a:cubicBezTo>
                    <a:pt x="43837" y="1950"/>
                    <a:pt x="43751" y="1947"/>
                    <a:pt x="43666" y="1941"/>
                  </a:cubicBezTo>
                  <a:cubicBezTo>
                    <a:pt x="43346" y="1918"/>
                    <a:pt x="43049" y="1827"/>
                    <a:pt x="42753" y="1735"/>
                  </a:cubicBezTo>
                  <a:cubicBezTo>
                    <a:pt x="42136" y="1507"/>
                    <a:pt x="41589" y="1210"/>
                    <a:pt x="40995" y="982"/>
                  </a:cubicBezTo>
                  <a:cubicBezTo>
                    <a:pt x="40653" y="845"/>
                    <a:pt x="40287" y="731"/>
                    <a:pt x="39922" y="663"/>
                  </a:cubicBezTo>
                  <a:cubicBezTo>
                    <a:pt x="39672" y="618"/>
                    <a:pt x="39421" y="593"/>
                    <a:pt x="39164" y="593"/>
                  </a:cubicBezTo>
                  <a:cubicBezTo>
                    <a:pt x="39024" y="593"/>
                    <a:pt x="38881" y="601"/>
                    <a:pt x="38735" y="617"/>
                  </a:cubicBezTo>
                  <a:cubicBezTo>
                    <a:pt x="38051" y="663"/>
                    <a:pt x="37389" y="914"/>
                    <a:pt x="36750" y="1188"/>
                  </a:cubicBezTo>
                  <a:cubicBezTo>
                    <a:pt x="36088" y="1462"/>
                    <a:pt x="35449" y="1735"/>
                    <a:pt x="34741" y="1872"/>
                  </a:cubicBezTo>
                  <a:cubicBezTo>
                    <a:pt x="34433" y="1924"/>
                    <a:pt x="34125" y="1949"/>
                    <a:pt x="33817" y="1949"/>
                  </a:cubicBezTo>
                  <a:cubicBezTo>
                    <a:pt x="33714" y="1949"/>
                    <a:pt x="33611" y="1947"/>
                    <a:pt x="33508" y="1941"/>
                  </a:cubicBezTo>
                  <a:cubicBezTo>
                    <a:pt x="32664" y="1850"/>
                    <a:pt x="31865" y="1599"/>
                    <a:pt x="31066" y="1347"/>
                  </a:cubicBezTo>
                  <a:cubicBezTo>
                    <a:pt x="30655" y="1233"/>
                    <a:pt x="30222" y="1119"/>
                    <a:pt x="29811" y="1005"/>
                  </a:cubicBezTo>
                  <a:cubicBezTo>
                    <a:pt x="29377" y="914"/>
                    <a:pt x="28920" y="868"/>
                    <a:pt x="28487" y="845"/>
                  </a:cubicBezTo>
                  <a:cubicBezTo>
                    <a:pt x="28448" y="844"/>
                    <a:pt x="28409" y="844"/>
                    <a:pt x="28370" y="844"/>
                  </a:cubicBezTo>
                  <a:cubicBezTo>
                    <a:pt x="27496" y="844"/>
                    <a:pt x="26624" y="1085"/>
                    <a:pt x="25793" y="1347"/>
                  </a:cubicBezTo>
                  <a:cubicBezTo>
                    <a:pt x="24949" y="1621"/>
                    <a:pt x="24104" y="1964"/>
                    <a:pt x="23214" y="2123"/>
                  </a:cubicBezTo>
                  <a:cubicBezTo>
                    <a:pt x="22864" y="2184"/>
                    <a:pt x="22524" y="2205"/>
                    <a:pt x="22188" y="2205"/>
                  </a:cubicBezTo>
                  <a:cubicBezTo>
                    <a:pt x="22020" y="2205"/>
                    <a:pt x="21852" y="2200"/>
                    <a:pt x="21685" y="2192"/>
                  </a:cubicBezTo>
                  <a:cubicBezTo>
                    <a:pt x="20977" y="2123"/>
                    <a:pt x="20293" y="1941"/>
                    <a:pt x="19608" y="1713"/>
                  </a:cubicBezTo>
                  <a:cubicBezTo>
                    <a:pt x="17964" y="1096"/>
                    <a:pt x="16367" y="206"/>
                    <a:pt x="14586" y="24"/>
                  </a:cubicBezTo>
                  <a:cubicBezTo>
                    <a:pt x="14381" y="1"/>
                    <a:pt x="14153" y="1"/>
                    <a:pt x="13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41"/>
            <p:cNvSpPr/>
            <p:nvPr/>
          </p:nvSpPr>
          <p:spPr>
            <a:xfrm>
              <a:off x="2525200" y="902800"/>
              <a:ext cx="113025" cy="133025"/>
            </a:xfrm>
            <a:custGeom>
              <a:avLst/>
              <a:gdLst/>
              <a:ahLst/>
              <a:cxnLst/>
              <a:rect l="l" t="t" r="r" b="b"/>
              <a:pathLst>
                <a:path w="4521" h="5321" extrusionOk="0">
                  <a:moveTo>
                    <a:pt x="1827" y="0"/>
                  </a:moveTo>
                  <a:cubicBezTo>
                    <a:pt x="1758" y="0"/>
                    <a:pt x="1690" y="0"/>
                    <a:pt x="1621" y="46"/>
                  </a:cubicBezTo>
                  <a:cubicBezTo>
                    <a:pt x="1462" y="160"/>
                    <a:pt x="1393" y="411"/>
                    <a:pt x="1530" y="571"/>
                  </a:cubicBezTo>
                  <a:cubicBezTo>
                    <a:pt x="2261" y="1621"/>
                    <a:pt x="2831" y="2762"/>
                    <a:pt x="3493" y="3858"/>
                  </a:cubicBezTo>
                  <a:cubicBezTo>
                    <a:pt x="2397" y="4017"/>
                    <a:pt x="1302" y="4109"/>
                    <a:pt x="275" y="4588"/>
                  </a:cubicBezTo>
                  <a:cubicBezTo>
                    <a:pt x="183" y="4634"/>
                    <a:pt x="115" y="4679"/>
                    <a:pt x="69" y="4771"/>
                  </a:cubicBezTo>
                  <a:cubicBezTo>
                    <a:pt x="24" y="4862"/>
                    <a:pt x="1" y="4953"/>
                    <a:pt x="46" y="5067"/>
                  </a:cubicBezTo>
                  <a:cubicBezTo>
                    <a:pt x="69" y="5159"/>
                    <a:pt x="138" y="5227"/>
                    <a:pt x="229" y="5273"/>
                  </a:cubicBezTo>
                  <a:cubicBezTo>
                    <a:pt x="271" y="5301"/>
                    <a:pt x="340" y="5320"/>
                    <a:pt x="402" y="5320"/>
                  </a:cubicBezTo>
                  <a:cubicBezTo>
                    <a:pt x="441" y="5320"/>
                    <a:pt x="477" y="5313"/>
                    <a:pt x="503" y="5296"/>
                  </a:cubicBezTo>
                  <a:cubicBezTo>
                    <a:pt x="1051" y="5067"/>
                    <a:pt x="1599" y="4908"/>
                    <a:pt x="2192" y="4816"/>
                  </a:cubicBezTo>
                  <a:lnTo>
                    <a:pt x="2078" y="4816"/>
                  </a:lnTo>
                  <a:cubicBezTo>
                    <a:pt x="2763" y="4702"/>
                    <a:pt x="3470" y="4656"/>
                    <a:pt x="4155" y="4542"/>
                  </a:cubicBezTo>
                  <a:cubicBezTo>
                    <a:pt x="4224" y="4542"/>
                    <a:pt x="4292" y="4519"/>
                    <a:pt x="4338" y="4474"/>
                  </a:cubicBezTo>
                  <a:cubicBezTo>
                    <a:pt x="4406" y="4428"/>
                    <a:pt x="4452" y="4383"/>
                    <a:pt x="4475" y="4337"/>
                  </a:cubicBezTo>
                  <a:cubicBezTo>
                    <a:pt x="4520" y="4200"/>
                    <a:pt x="4520" y="4063"/>
                    <a:pt x="4452" y="3949"/>
                  </a:cubicBezTo>
                  <a:cubicBezTo>
                    <a:pt x="3653" y="2716"/>
                    <a:pt x="3014" y="1370"/>
                    <a:pt x="2146" y="160"/>
                  </a:cubicBezTo>
                  <a:cubicBezTo>
                    <a:pt x="2078" y="46"/>
                    <a:pt x="1964" y="0"/>
                    <a:pt x="18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41"/>
            <p:cNvSpPr/>
            <p:nvPr/>
          </p:nvSpPr>
          <p:spPr>
            <a:xfrm>
              <a:off x="3687025" y="827475"/>
              <a:ext cx="26275" cy="133125"/>
            </a:xfrm>
            <a:custGeom>
              <a:avLst/>
              <a:gdLst/>
              <a:ahLst/>
              <a:cxnLst/>
              <a:rect l="l" t="t" r="r" b="b"/>
              <a:pathLst>
                <a:path w="1051" h="5325" extrusionOk="0">
                  <a:moveTo>
                    <a:pt x="365" y="0"/>
                  </a:moveTo>
                  <a:cubicBezTo>
                    <a:pt x="183" y="0"/>
                    <a:pt x="0" y="183"/>
                    <a:pt x="0" y="388"/>
                  </a:cubicBezTo>
                  <a:cubicBezTo>
                    <a:pt x="137" y="1917"/>
                    <a:pt x="274" y="3447"/>
                    <a:pt x="206" y="4976"/>
                  </a:cubicBezTo>
                  <a:cubicBezTo>
                    <a:pt x="206" y="5067"/>
                    <a:pt x="274" y="5159"/>
                    <a:pt x="343" y="5227"/>
                  </a:cubicBezTo>
                  <a:cubicBezTo>
                    <a:pt x="399" y="5283"/>
                    <a:pt x="471" y="5324"/>
                    <a:pt x="558" y="5324"/>
                  </a:cubicBezTo>
                  <a:cubicBezTo>
                    <a:pt x="577" y="5324"/>
                    <a:pt x="596" y="5322"/>
                    <a:pt x="616" y="5318"/>
                  </a:cubicBezTo>
                  <a:cubicBezTo>
                    <a:pt x="708" y="5318"/>
                    <a:pt x="799" y="5273"/>
                    <a:pt x="868" y="5204"/>
                  </a:cubicBezTo>
                  <a:cubicBezTo>
                    <a:pt x="936" y="5113"/>
                    <a:pt x="959" y="5022"/>
                    <a:pt x="959" y="4930"/>
                  </a:cubicBezTo>
                  <a:cubicBezTo>
                    <a:pt x="1050" y="3401"/>
                    <a:pt x="913" y="1872"/>
                    <a:pt x="776" y="365"/>
                  </a:cubicBezTo>
                  <a:cubicBezTo>
                    <a:pt x="753" y="160"/>
                    <a:pt x="594" y="0"/>
                    <a:pt x="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41"/>
            <p:cNvSpPr/>
            <p:nvPr/>
          </p:nvSpPr>
          <p:spPr>
            <a:xfrm>
              <a:off x="3713825" y="1022625"/>
              <a:ext cx="21150" cy="136450"/>
            </a:xfrm>
            <a:custGeom>
              <a:avLst/>
              <a:gdLst/>
              <a:ahLst/>
              <a:cxnLst/>
              <a:rect l="l" t="t" r="r" b="b"/>
              <a:pathLst>
                <a:path w="846" h="5458" extrusionOk="0">
                  <a:moveTo>
                    <a:pt x="366" y="0"/>
                  </a:moveTo>
                  <a:cubicBezTo>
                    <a:pt x="161" y="0"/>
                    <a:pt x="1" y="183"/>
                    <a:pt x="1" y="388"/>
                  </a:cubicBezTo>
                  <a:cubicBezTo>
                    <a:pt x="24" y="1963"/>
                    <a:pt x="24" y="3538"/>
                    <a:pt x="92" y="5113"/>
                  </a:cubicBezTo>
                  <a:cubicBezTo>
                    <a:pt x="92" y="5306"/>
                    <a:pt x="252" y="5458"/>
                    <a:pt x="441" y="5458"/>
                  </a:cubicBezTo>
                  <a:cubicBezTo>
                    <a:pt x="454" y="5458"/>
                    <a:pt x="467" y="5457"/>
                    <a:pt x="480" y="5456"/>
                  </a:cubicBezTo>
                  <a:cubicBezTo>
                    <a:pt x="686" y="5456"/>
                    <a:pt x="845" y="5273"/>
                    <a:pt x="845" y="5068"/>
                  </a:cubicBezTo>
                  <a:cubicBezTo>
                    <a:pt x="777" y="3493"/>
                    <a:pt x="777" y="1918"/>
                    <a:pt x="777" y="366"/>
                  </a:cubicBezTo>
                  <a:cubicBezTo>
                    <a:pt x="777" y="160"/>
                    <a:pt x="572" y="0"/>
                    <a:pt x="3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41"/>
            <p:cNvSpPr/>
            <p:nvPr/>
          </p:nvSpPr>
          <p:spPr>
            <a:xfrm>
              <a:off x="3684725" y="826325"/>
              <a:ext cx="239700" cy="337850"/>
            </a:xfrm>
            <a:custGeom>
              <a:avLst/>
              <a:gdLst/>
              <a:ahLst/>
              <a:cxnLst/>
              <a:rect l="l" t="t" r="r" b="b"/>
              <a:pathLst>
                <a:path w="9588" h="13514" extrusionOk="0">
                  <a:moveTo>
                    <a:pt x="4249" y="2831"/>
                  </a:moveTo>
                  <a:cubicBezTo>
                    <a:pt x="4271" y="2846"/>
                    <a:pt x="4293" y="2861"/>
                    <a:pt x="4315" y="2876"/>
                  </a:cubicBezTo>
                  <a:cubicBezTo>
                    <a:pt x="4293" y="2855"/>
                    <a:pt x="4271" y="2833"/>
                    <a:pt x="4249" y="2831"/>
                  </a:cubicBezTo>
                  <a:close/>
                  <a:moveTo>
                    <a:pt x="412" y="0"/>
                  </a:moveTo>
                  <a:cubicBezTo>
                    <a:pt x="320" y="0"/>
                    <a:pt x="206" y="23"/>
                    <a:pt x="138" y="115"/>
                  </a:cubicBezTo>
                  <a:cubicBezTo>
                    <a:pt x="1" y="274"/>
                    <a:pt x="1" y="525"/>
                    <a:pt x="161" y="662"/>
                  </a:cubicBezTo>
                  <a:cubicBezTo>
                    <a:pt x="2717" y="2922"/>
                    <a:pt x="5707" y="4634"/>
                    <a:pt x="8515" y="6529"/>
                  </a:cubicBezTo>
                  <a:lnTo>
                    <a:pt x="8606" y="6597"/>
                  </a:lnTo>
                  <a:cubicBezTo>
                    <a:pt x="8378" y="6802"/>
                    <a:pt x="8149" y="7008"/>
                    <a:pt x="7898" y="7213"/>
                  </a:cubicBezTo>
                  <a:cubicBezTo>
                    <a:pt x="5707" y="9108"/>
                    <a:pt x="3288" y="10774"/>
                    <a:pt x="1256" y="12897"/>
                  </a:cubicBezTo>
                  <a:cubicBezTo>
                    <a:pt x="1119" y="13034"/>
                    <a:pt x="1142" y="13285"/>
                    <a:pt x="1279" y="13422"/>
                  </a:cubicBezTo>
                  <a:cubicBezTo>
                    <a:pt x="1352" y="13485"/>
                    <a:pt x="1445" y="13514"/>
                    <a:pt x="1537" y="13514"/>
                  </a:cubicBezTo>
                  <a:cubicBezTo>
                    <a:pt x="1645" y="13514"/>
                    <a:pt x="1753" y="13473"/>
                    <a:pt x="1827" y="13399"/>
                  </a:cubicBezTo>
                  <a:cubicBezTo>
                    <a:pt x="2466" y="12737"/>
                    <a:pt x="3128" y="12121"/>
                    <a:pt x="3813" y="11527"/>
                  </a:cubicBezTo>
                  <a:lnTo>
                    <a:pt x="3813" y="11527"/>
                  </a:lnTo>
                  <a:cubicBezTo>
                    <a:pt x="3790" y="11550"/>
                    <a:pt x="3767" y="11573"/>
                    <a:pt x="3744" y="11596"/>
                  </a:cubicBezTo>
                  <a:cubicBezTo>
                    <a:pt x="5639" y="9975"/>
                    <a:pt x="7670" y="8514"/>
                    <a:pt x="9496" y="6802"/>
                  </a:cubicBezTo>
                  <a:cubicBezTo>
                    <a:pt x="9565" y="6734"/>
                    <a:pt x="9587" y="6620"/>
                    <a:pt x="9587" y="6529"/>
                  </a:cubicBezTo>
                  <a:cubicBezTo>
                    <a:pt x="9587" y="6437"/>
                    <a:pt x="9542" y="6323"/>
                    <a:pt x="9473" y="6255"/>
                  </a:cubicBezTo>
                  <a:cubicBezTo>
                    <a:pt x="7739" y="5068"/>
                    <a:pt x="5958" y="3995"/>
                    <a:pt x="4246" y="2831"/>
                  </a:cubicBezTo>
                  <a:cubicBezTo>
                    <a:pt x="4247" y="2831"/>
                    <a:pt x="4248" y="2831"/>
                    <a:pt x="4249" y="2831"/>
                  </a:cubicBezTo>
                  <a:lnTo>
                    <a:pt x="4249" y="2831"/>
                  </a:lnTo>
                  <a:cubicBezTo>
                    <a:pt x="3016" y="1977"/>
                    <a:pt x="1807" y="1079"/>
                    <a:pt x="663" y="92"/>
                  </a:cubicBezTo>
                  <a:cubicBezTo>
                    <a:pt x="594" y="23"/>
                    <a:pt x="503" y="0"/>
                    <a:pt x="4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41"/>
            <p:cNvSpPr/>
            <p:nvPr/>
          </p:nvSpPr>
          <p:spPr>
            <a:xfrm>
              <a:off x="2796825" y="1068850"/>
              <a:ext cx="130700" cy="39125"/>
            </a:xfrm>
            <a:custGeom>
              <a:avLst/>
              <a:gdLst/>
              <a:ahLst/>
              <a:cxnLst/>
              <a:rect l="l" t="t" r="r" b="b"/>
              <a:pathLst>
                <a:path w="5228" h="1565" extrusionOk="0">
                  <a:moveTo>
                    <a:pt x="2489" y="0"/>
                  </a:moveTo>
                  <a:cubicBezTo>
                    <a:pt x="2078" y="0"/>
                    <a:pt x="1644" y="69"/>
                    <a:pt x="1279" y="251"/>
                  </a:cubicBezTo>
                  <a:cubicBezTo>
                    <a:pt x="822" y="434"/>
                    <a:pt x="434" y="731"/>
                    <a:pt x="92" y="1096"/>
                  </a:cubicBezTo>
                  <a:cubicBezTo>
                    <a:pt x="1" y="1210"/>
                    <a:pt x="23" y="1393"/>
                    <a:pt x="138" y="1507"/>
                  </a:cubicBezTo>
                  <a:cubicBezTo>
                    <a:pt x="188" y="1547"/>
                    <a:pt x="246" y="1565"/>
                    <a:pt x="306" y="1565"/>
                  </a:cubicBezTo>
                  <a:cubicBezTo>
                    <a:pt x="383" y="1565"/>
                    <a:pt x="462" y="1535"/>
                    <a:pt x="526" y="1484"/>
                  </a:cubicBezTo>
                  <a:cubicBezTo>
                    <a:pt x="617" y="1370"/>
                    <a:pt x="708" y="1301"/>
                    <a:pt x="800" y="1210"/>
                  </a:cubicBezTo>
                  <a:cubicBezTo>
                    <a:pt x="1005" y="1050"/>
                    <a:pt x="1210" y="913"/>
                    <a:pt x="1439" y="799"/>
                  </a:cubicBezTo>
                  <a:cubicBezTo>
                    <a:pt x="1644" y="708"/>
                    <a:pt x="1827" y="639"/>
                    <a:pt x="2032" y="594"/>
                  </a:cubicBezTo>
                  <a:cubicBezTo>
                    <a:pt x="2210" y="578"/>
                    <a:pt x="2387" y="561"/>
                    <a:pt x="2557" y="561"/>
                  </a:cubicBezTo>
                  <a:cubicBezTo>
                    <a:pt x="2627" y="561"/>
                    <a:pt x="2696" y="564"/>
                    <a:pt x="2763" y="571"/>
                  </a:cubicBezTo>
                  <a:cubicBezTo>
                    <a:pt x="3128" y="617"/>
                    <a:pt x="3493" y="685"/>
                    <a:pt x="3835" y="799"/>
                  </a:cubicBezTo>
                  <a:cubicBezTo>
                    <a:pt x="4155" y="913"/>
                    <a:pt x="4452" y="1050"/>
                    <a:pt x="4771" y="1187"/>
                  </a:cubicBezTo>
                  <a:cubicBezTo>
                    <a:pt x="4814" y="1208"/>
                    <a:pt x="4858" y="1219"/>
                    <a:pt x="4902" y="1219"/>
                  </a:cubicBezTo>
                  <a:cubicBezTo>
                    <a:pt x="4998" y="1219"/>
                    <a:pt x="5089" y="1168"/>
                    <a:pt x="5136" y="1073"/>
                  </a:cubicBezTo>
                  <a:cubicBezTo>
                    <a:pt x="5228" y="936"/>
                    <a:pt x="5159" y="753"/>
                    <a:pt x="5022" y="685"/>
                  </a:cubicBezTo>
                  <a:cubicBezTo>
                    <a:pt x="4223" y="297"/>
                    <a:pt x="3402" y="0"/>
                    <a:pt x="2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41"/>
            <p:cNvSpPr/>
            <p:nvPr/>
          </p:nvSpPr>
          <p:spPr>
            <a:xfrm>
              <a:off x="3256750" y="1076250"/>
              <a:ext cx="182075" cy="46825"/>
            </a:xfrm>
            <a:custGeom>
              <a:avLst/>
              <a:gdLst/>
              <a:ahLst/>
              <a:cxnLst/>
              <a:rect l="l" t="t" r="r" b="b"/>
              <a:pathLst>
                <a:path w="7283" h="1873" extrusionOk="0">
                  <a:moveTo>
                    <a:pt x="298" y="1"/>
                  </a:moveTo>
                  <a:cubicBezTo>
                    <a:pt x="183" y="1"/>
                    <a:pt x="92" y="69"/>
                    <a:pt x="24" y="161"/>
                  </a:cubicBezTo>
                  <a:cubicBezTo>
                    <a:pt x="1" y="229"/>
                    <a:pt x="1" y="321"/>
                    <a:pt x="24" y="389"/>
                  </a:cubicBezTo>
                  <a:cubicBezTo>
                    <a:pt x="47" y="457"/>
                    <a:pt x="92" y="503"/>
                    <a:pt x="161" y="549"/>
                  </a:cubicBezTo>
                  <a:cubicBezTo>
                    <a:pt x="1188" y="1188"/>
                    <a:pt x="2329" y="1667"/>
                    <a:pt x="3539" y="1827"/>
                  </a:cubicBezTo>
                  <a:cubicBezTo>
                    <a:pt x="3836" y="1850"/>
                    <a:pt x="4132" y="1873"/>
                    <a:pt x="4429" y="1873"/>
                  </a:cubicBezTo>
                  <a:cubicBezTo>
                    <a:pt x="4726" y="1850"/>
                    <a:pt x="5045" y="1804"/>
                    <a:pt x="5342" y="1758"/>
                  </a:cubicBezTo>
                  <a:cubicBezTo>
                    <a:pt x="5981" y="1644"/>
                    <a:pt x="6575" y="1370"/>
                    <a:pt x="7100" y="1051"/>
                  </a:cubicBezTo>
                  <a:cubicBezTo>
                    <a:pt x="7236" y="960"/>
                    <a:pt x="7282" y="777"/>
                    <a:pt x="7191" y="640"/>
                  </a:cubicBezTo>
                  <a:cubicBezTo>
                    <a:pt x="7133" y="568"/>
                    <a:pt x="7039" y="523"/>
                    <a:pt x="6948" y="523"/>
                  </a:cubicBezTo>
                  <a:cubicBezTo>
                    <a:pt x="6896" y="523"/>
                    <a:pt x="6845" y="538"/>
                    <a:pt x="6803" y="572"/>
                  </a:cubicBezTo>
                  <a:cubicBezTo>
                    <a:pt x="6643" y="663"/>
                    <a:pt x="6460" y="754"/>
                    <a:pt x="6301" y="845"/>
                  </a:cubicBezTo>
                  <a:cubicBezTo>
                    <a:pt x="5935" y="1005"/>
                    <a:pt x="5525" y="1142"/>
                    <a:pt x="5114" y="1234"/>
                  </a:cubicBezTo>
                  <a:cubicBezTo>
                    <a:pt x="4839" y="1277"/>
                    <a:pt x="4564" y="1293"/>
                    <a:pt x="4295" y="1293"/>
                  </a:cubicBezTo>
                  <a:cubicBezTo>
                    <a:pt x="4139" y="1293"/>
                    <a:pt x="3986" y="1288"/>
                    <a:pt x="3836" y="1279"/>
                  </a:cubicBezTo>
                  <a:cubicBezTo>
                    <a:pt x="3288" y="1234"/>
                    <a:pt x="2763" y="1097"/>
                    <a:pt x="2261" y="937"/>
                  </a:cubicBezTo>
                  <a:lnTo>
                    <a:pt x="2238" y="937"/>
                  </a:lnTo>
                  <a:cubicBezTo>
                    <a:pt x="2215" y="914"/>
                    <a:pt x="2215" y="914"/>
                    <a:pt x="2192" y="914"/>
                  </a:cubicBezTo>
                  <a:lnTo>
                    <a:pt x="2238" y="937"/>
                  </a:lnTo>
                  <a:cubicBezTo>
                    <a:pt x="1599" y="686"/>
                    <a:pt x="982" y="389"/>
                    <a:pt x="412" y="47"/>
                  </a:cubicBezTo>
                  <a:cubicBezTo>
                    <a:pt x="389" y="24"/>
                    <a:pt x="343"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41"/>
            <p:cNvSpPr/>
            <p:nvPr/>
          </p:nvSpPr>
          <p:spPr>
            <a:xfrm>
              <a:off x="2976575" y="878250"/>
              <a:ext cx="149525" cy="42675"/>
            </a:xfrm>
            <a:custGeom>
              <a:avLst/>
              <a:gdLst/>
              <a:ahLst/>
              <a:cxnLst/>
              <a:rect l="l" t="t" r="r" b="b"/>
              <a:pathLst>
                <a:path w="5981" h="1707" extrusionOk="0">
                  <a:moveTo>
                    <a:pt x="5661" y="1"/>
                  </a:moveTo>
                  <a:cubicBezTo>
                    <a:pt x="5638" y="1"/>
                    <a:pt x="5616" y="23"/>
                    <a:pt x="5593" y="23"/>
                  </a:cubicBezTo>
                  <a:cubicBezTo>
                    <a:pt x="5342" y="138"/>
                    <a:pt x="5091" y="252"/>
                    <a:pt x="4840" y="389"/>
                  </a:cubicBezTo>
                  <a:cubicBezTo>
                    <a:pt x="4223" y="663"/>
                    <a:pt x="3607" y="959"/>
                    <a:pt x="2922" y="1096"/>
                  </a:cubicBezTo>
                  <a:cubicBezTo>
                    <a:pt x="2717" y="1142"/>
                    <a:pt x="2489" y="1142"/>
                    <a:pt x="2238" y="1142"/>
                  </a:cubicBezTo>
                  <a:cubicBezTo>
                    <a:pt x="2055" y="1119"/>
                    <a:pt x="1872" y="1073"/>
                    <a:pt x="1690" y="1005"/>
                  </a:cubicBezTo>
                  <a:cubicBezTo>
                    <a:pt x="1484" y="936"/>
                    <a:pt x="1302" y="822"/>
                    <a:pt x="1119" y="708"/>
                  </a:cubicBezTo>
                  <a:cubicBezTo>
                    <a:pt x="891" y="548"/>
                    <a:pt x="685" y="389"/>
                    <a:pt x="503" y="183"/>
                  </a:cubicBezTo>
                  <a:cubicBezTo>
                    <a:pt x="453" y="143"/>
                    <a:pt x="390" y="125"/>
                    <a:pt x="327" y="125"/>
                  </a:cubicBezTo>
                  <a:cubicBezTo>
                    <a:pt x="246" y="125"/>
                    <a:pt x="166" y="155"/>
                    <a:pt x="115" y="206"/>
                  </a:cubicBezTo>
                  <a:cubicBezTo>
                    <a:pt x="1" y="343"/>
                    <a:pt x="23" y="503"/>
                    <a:pt x="138" y="617"/>
                  </a:cubicBezTo>
                  <a:cubicBezTo>
                    <a:pt x="503" y="1005"/>
                    <a:pt x="936" y="1324"/>
                    <a:pt x="1416" y="1530"/>
                  </a:cubicBezTo>
                  <a:cubicBezTo>
                    <a:pt x="1744" y="1651"/>
                    <a:pt x="2073" y="1706"/>
                    <a:pt x="2411" y="1706"/>
                  </a:cubicBezTo>
                  <a:cubicBezTo>
                    <a:pt x="2519" y="1706"/>
                    <a:pt x="2629" y="1701"/>
                    <a:pt x="2740" y="1690"/>
                  </a:cubicBezTo>
                  <a:cubicBezTo>
                    <a:pt x="3173" y="1644"/>
                    <a:pt x="3630" y="1530"/>
                    <a:pt x="4041" y="1347"/>
                  </a:cubicBezTo>
                  <a:cubicBezTo>
                    <a:pt x="4520" y="1165"/>
                    <a:pt x="4999" y="936"/>
                    <a:pt x="5456" y="708"/>
                  </a:cubicBezTo>
                  <a:lnTo>
                    <a:pt x="5456" y="708"/>
                  </a:lnTo>
                  <a:cubicBezTo>
                    <a:pt x="5456" y="708"/>
                    <a:pt x="5456" y="708"/>
                    <a:pt x="5433" y="731"/>
                  </a:cubicBezTo>
                  <a:cubicBezTo>
                    <a:pt x="5547" y="663"/>
                    <a:pt x="5661" y="617"/>
                    <a:pt x="5775" y="571"/>
                  </a:cubicBezTo>
                  <a:cubicBezTo>
                    <a:pt x="5844" y="526"/>
                    <a:pt x="5890" y="503"/>
                    <a:pt x="5935" y="434"/>
                  </a:cubicBezTo>
                  <a:cubicBezTo>
                    <a:pt x="5981" y="366"/>
                    <a:pt x="5981" y="274"/>
                    <a:pt x="5958" y="206"/>
                  </a:cubicBezTo>
                  <a:cubicBezTo>
                    <a:pt x="5935" y="138"/>
                    <a:pt x="5867" y="69"/>
                    <a:pt x="5798" y="46"/>
                  </a:cubicBezTo>
                  <a:cubicBezTo>
                    <a:pt x="5775" y="23"/>
                    <a:pt x="5730" y="1"/>
                    <a:pt x="5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41"/>
            <p:cNvSpPr/>
            <p:nvPr/>
          </p:nvSpPr>
          <p:spPr>
            <a:xfrm>
              <a:off x="3380575" y="878825"/>
              <a:ext cx="261375" cy="56875"/>
            </a:xfrm>
            <a:custGeom>
              <a:avLst/>
              <a:gdLst/>
              <a:ahLst/>
              <a:cxnLst/>
              <a:rect l="l" t="t" r="r" b="b"/>
              <a:pathLst>
                <a:path w="10455" h="2275" extrusionOk="0">
                  <a:moveTo>
                    <a:pt x="9907" y="525"/>
                  </a:moveTo>
                  <a:cubicBezTo>
                    <a:pt x="9892" y="525"/>
                    <a:pt x="9877" y="525"/>
                    <a:pt x="9861" y="532"/>
                  </a:cubicBezTo>
                  <a:lnTo>
                    <a:pt x="9861" y="532"/>
                  </a:lnTo>
                  <a:cubicBezTo>
                    <a:pt x="9877" y="530"/>
                    <a:pt x="9892" y="528"/>
                    <a:pt x="9907" y="525"/>
                  </a:cubicBezTo>
                  <a:close/>
                  <a:moveTo>
                    <a:pt x="5502" y="0"/>
                  </a:moveTo>
                  <a:cubicBezTo>
                    <a:pt x="5137" y="0"/>
                    <a:pt x="4794" y="23"/>
                    <a:pt x="4452" y="69"/>
                  </a:cubicBezTo>
                  <a:cubicBezTo>
                    <a:pt x="2900" y="274"/>
                    <a:pt x="1462" y="936"/>
                    <a:pt x="161" y="1758"/>
                  </a:cubicBezTo>
                  <a:cubicBezTo>
                    <a:pt x="24" y="1826"/>
                    <a:pt x="1" y="2009"/>
                    <a:pt x="69" y="2146"/>
                  </a:cubicBezTo>
                  <a:cubicBezTo>
                    <a:pt x="128" y="2234"/>
                    <a:pt x="224" y="2275"/>
                    <a:pt x="322" y="2275"/>
                  </a:cubicBezTo>
                  <a:cubicBezTo>
                    <a:pt x="376" y="2275"/>
                    <a:pt x="431" y="2262"/>
                    <a:pt x="480" y="2237"/>
                  </a:cubicBezTo>
                  <a:cubicBezTo>
                    <a:pt x="937" y="1941"/>
                    <a:pt x="1393" y="1667"/>
                    <a:pt x="1895" y="1438"/>
                  </a:cubicBezTo>
                  <a:cubicBezTo>
                    <a:pt x="2626" y="1096"/>
                    <a:pt x="3379" y="845"/>
                    <a:pt x="4178" y="685"/>
                  </a:cubicBezTo>
                  <a:cubicBezTo>
                    <a:pt x="4599" y="607"/>
                    <a:pt x="5031" y="572"/>
                    <a:pt x="5459" y="572"/>
                  </a:cubicBezTo>
                  <a:cubicBezTo>
                    <a:pt x="5657" y="572"/>
                    <a:pt x="5855" y="579"/>
                    <a:pt x="6050" y="594"/>
                  </a:cubicBezTo>
                  <a:cubicBezTo>
                    <a:pt x="6369" y="617"/>
                    <a:pt x="6689" y="662"/>
                    <a:pt x="7008" y="731"/>
                  </a:cubicBezTo>
                  <a:cubicBezTo>
                    <a:pt x="7374" y="822"/>
                    <a:pt x="7739" y="936"/>
                    <a:pt x="8104" y="1005"/>
                  </a:cubicBezTo>
                  <a:cubicBezTo>
                    <a:pt x="8424" y="1096"/>
                    <a:pt x="8766" y="1142"/>
                    <a:pt x="9108" y="1165"/>
                  </a:cubicBezTo>
                  <a:cubicBezTo>
                    <a:pt x="9496" y="1165"/>
                    <a:pt x="9861" y="1119"/>
                    <a:pt x="10227" y="1028"/>
                  </a:cubicBezTo>
                  <a:cubicBezTo>
                    <a:pt x="10386" y="1005"/>
                    <a:pt x="10455" y="822"/>
                    <a:pt x="10409" y="685"/>
                  </a:cubicBezTo>
                  <a:cubicBezTo>
                    <a:pt x="10373" y="558"/>
                    <a:pt x="10264" y="489"/>
                    <a:pt x="10152" y="489"/>
                  </a:cubicBezTo>
                  <a:cubicBezTo>
                    <a:pt x="10124" y="489"/>
                    <a:pt x="10095" y="493"/>
                    <a:pt x="10067" y="503"/>
                  </a:cubicBezTo>
                  <a:cubicBezTo>
                    <a:pt x="9998" y="503"/>
                    <a:pt x="9907" y="525"/>
                    <a:pt x="9839" y="548"/>
                  </a:cubicBezTo>
                  <a:cubicBezTo>
                    <a:pt x="9846" y="541"/>
                    <a:pt x="9854" y="536"/>
                    <a:pt x="9861" y="532"/>
                  </a:cubicBezTo>
                  <a:lnTo>
                    <a:pt x="9861" y="532"/>
                  </a:lnTo>
                  <a:cubicBezTo>
                    <a:pt x="9658" y="562"/>
                    <a:pt x="9444" y="580"/>
                    <a:pt x="9228" y="580"/>
                  </a:cubicBezTo>
                  <a:cubicBezTo>
                    <a:pt x="9143" y="580"/>
                    <a:pt x="9057" y="577"/>
                    <a:pt x="8971" y="571"/>
                  </a:cubicBezTo>
                  <a:cubicBezTo>
                    <a:pt x="8606" y="548"/>
                    <a:pt x="8241" y="457"/>
                    <a:pt x="7876" y="366"/>
                  </a:cubicBezTo>
                  <a:cubicBezTo>
                    <a:pt x="7488" y="274"/>
                    <a:pt x="7122" y="160"/>
                    <a:pt x="6712" y="115"/>
                  </a:cubicBezTo>
                  <a:cubicBezTo>
                    <a:pt x="6324" y="23"/>
                    <a:pt x="5913" y="0"/>
                    <a:pt x="5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4399" name="Shape 14399"/>
        <p:cNvGrpSpPr/>
        <p:nvPr/>
      </p:nvGrpSpPr>
      <p:grpSpPr>
        <a:xfrm>
          <a:off x="0" y="0"/>
          <a:ext cx="0" cy="0"/>
          <a:chOff x="0" y="0"/>
          <a:chExt cx="0" cy="0"/>
        </a:xfrm>
      </p:grpSpPr>
      <p:sp>
        <p:nvSpPr>
          <p:cNvPr id="14400" name="Google Shape;14400;p86"/>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401" name="Google Shape;14401;p86"/>
          <p:cNvGrpSpPr/>
          <p:nvPr/>
        </p:nvGrpSpPr>
        <p:grpSpPr>
          <a:xfrm>
            <a:off x="3026217" y="3893352"/>
            <a:ext cx="346056" cy="345674"/>
            <a:chOff x="3303268" y="3817349"/>
            <a:chExt cx="346056" cy="345674"/>
          </a:xfrm>
        </p:grpSpPr>
        <p:sp>
          <p:nvSpPr>
            <p:cNvPr id="14402" name="Google Shape;14402;p8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3" name="Google Shape;14403;p8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4" name="Google Shape;14404;p8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5" name="Google Shape;14405;p8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06" name="Google Shape;14406;p86"/>
          <p:cNvGrpSpPr/>
          <p:nvPr/>
        </p:nvGrpSpPr>
        <p:grpSpPr>
          <a:xfrm>
            <a:off x="3475306" y="3893352"/>
            <a:ext cx="346056" cy="345674"/>
            <a:chOff x="3752358" y="3817349"/>
            <a:chExt cx="346056" cy="345674"/>
          </a:xfrm>
        </p:grpSpPr>
        <p:sp>
          <p:nvSpPr>
            <p:cNvPr id="14407" name="Google Shape;14407;p86"/>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8" name="Google Shape;14408;p86"/>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9" name="Google Shape;14409;p86"/>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0" name="Google Shape;14410;p86"/>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11" name="Google Shape;14411;p86"/>
          <p:cNvGrpSpPr/>
          <p:nvPr/>
        </p:nvGrpSpPr>
        <p:grpSpPr>
          <a:xfrm>
            <a:off x="4822956" y="3893352"/>
            <a:ext cx="346024" cy="345674"/>
            <a:chOff x="5100008" y="3817349"/>
            <a:chExt cx="346024" cy="345674"/>
          </a:xfrm>
        </p:grpSpPr>
        <p:sp>
          <p:nvSpPr>
            <p:cNvPr id="14412" name="Google Shape;14412;p86"/>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3" name="Google Shape;14413;p86"/>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4" name="Google Shape;14414;p86"/>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15" name="Google Shape;14415;p86"/>
          <p:cNvGrpSpPr/>
          <p:nvPr/>
        </p:nvGrpSpPr>
        <p:grpSpPr>
          <a:xfrm>
            <a:off x="5721867" y="3893352"/>
            <a:ext cx="345674" cy="345674"/>
            <a:chOff x="5998919" y="3817349"/>
            <a:chExt cx="345674" cy="345674"/>
          </a:xfrm>
        </p:grpSpPr>
        <p:sp>
          <p:nvSpPr>
            <p:cNvPr id="14416" name="Google Shape;14416;p86"/>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7" name="Google Shape;14417;p86"/>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8" name="Google Shape;14418;p86"/>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19" name="Google Shape;14419;p86"/>
          <p:cNvGrpSpPr/>
          <p:nvPr/>
        </p:nvGrpSpPr>
        <p:grpSpPr>
          <a:xfrm>
            <a:off x="3924396" y="3893352"/>
            <a:ext cx="346024" cy="345674"/>
            <a:chOff x="4201447" y="3817349"/>
            <a:chExt cx="346024" cy="345674"/>
          </a:xfrm>
        </p:grpSpPr>
        <p:sp>
          <p:nvSpPr>
            <p:cNvPr id="14420" name="Google Shape;14420;p8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1" name="Google Shape;14421;p8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22" name="Google Shape;14422;p86"/>
          <p:cNvGrpSpPr/>
          <p:nvPr/>
        </p:nvGrpSpPr>
        <p:grpSpPr>
          <a:xfrm>
            <a:off x="4373867" y="3893352"/>
            <a:ext cx="346024" cy="345674"/>
            <a:chOff x="4650919" y="3817349"/>
            <a:chExt cx="346024" cy="345674"/>
          </a:xfrm>
        </p:grpSpPr>
        <p:sp>
          <p:nvSpPr>
            <p:cNvPr id="14423" name="Google Shape;14423;p86"/>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4" name="Google Shape;14424;p86"/>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5" name="Google Shape;14425;p86"/>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26" name="Google Shape;14426;p86"/>
          <p:cNvGrpSpPr/>
          <p:nvPr/>
        </p:nvGrpSpPr>
        <p:grpSpPr>
          <a:xfrm>
            <a:off x="5272810" y="3893352"/>
            <a:ext cx="345642" cy="345674"/>
            <a:chOff x="5549861" y="3817349"/>
            <a:chExt cx="345642" cy="345674"/>
          </a:xfrm>
        </p:grpSpPr>
        <p:sp>
          <p:nvSpPr>
            <p:cNvPr id="14427" name="Google Shape;14427;p86"/>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8" name="Google Shape;14428;p86"/>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9" name="Google Shape;14429;p86"/>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30" name="Google Shape;14430;p86"/>
          <p:cNvGrpSpPr/>
          <p:nvPr/>
        </p:nvGrpSpPr>
        <p:grpSpPr>
          <a:xfrm>
            <a:off x="1281335" y="3474029"/>
            <a:ext cx="367255" cy="269855"/>
            <a:chOff x="1306445" y="3397829"/>
            <a:chExt cx="367255" cy="269855"/>
          </a:xfrm>
        </p:grpSpPr>
        <p:sp>
          <p:nvSpPr>
            <p:cNvPr id="14431" name="Google Shape;14431;p86"/>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2" name="Google Shape;14432;p86"/>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3" name="Google Shape;14433;p86"/>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4" name="Google Shape;14434;p86"/>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5" name="Google Shape;14435;p86"/>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6" name="Google Shape;14436;p86"/>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37" name="Google Shape;14437;p86"/>
          <p:cNvGrpSpPr/>
          <p:nvPr/>
        </p:nvGrpSpPr>
        <p:grpSpPr>
          <a:xfrm>
            <a:off x="1756207" y="3467600"/>
            <a:ext cx="367255" cy="282364"/>
            <a:chOff x="1781317" y="3391400"/>
            <a:chExt cx="367255" cy="282364"/>
          </a:xfrm>
        </p:grpSpPr>
        <p:sp>
          <p:nvSpPr>
            <p:cNvPr id="14438" name="Google Shape;14438;p86"/>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9" name="Google Shape;14439;p86"/>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0" name="Google Shape;14440;p86"/>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1" name="Google Shape;14441;p86"/>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2" name="Google Shape;14442;p86"/>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3" name="Google Shape;14443;p86"/>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44" name="Google Shape;14444;p86"/>
          <p:cNvGrpSpPr/>
          <p:nvPr/>
        </p:nvGrpSpPr>
        <p:grpSpPr>
          <a:xfrm>
            <a:off x="3653720" y="3447133"/>
            <a:ext cx="369164" cy="323297"/>
            <a:chOff x="3678830" y="3370933"/>
            <a:chExt cx="369164" cy="323297"/>
          </a:xfrm>
        </p:grpSpPr>
        <p:sp>
          <p:nvSpPr>
            <p:cNvPr id="14445" name="Google Shape;14445;p86"/>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6" name="Google Shape;14446;p86"/>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7" name="Google Shape;14447;p86"/>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8" name="Google Shape;14448;p86"/>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9" name="Google Shape;14449;p86"/>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0" name="Google Shape;14450;p86"/>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1" name="Google Shape;14451;p86"/>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2" name="Google Shape;14452;p86"/>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3" name="Google Shape;14453;p86"/>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4" name="Google Shape;14454;p86"/>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5" name="Google Shape;14455;p86"/>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56" name="Google Shape;14456;p86"/>
          <p:cNvGrpSpPr/>
          <p:nvPr/>
        </p:nvGrpSpPr>
        <p:grpSpPr>
          <a:xfrm>
            <a:off x="834155" y="3424375"/>
            <a:ext cx="312316" cy="368400"/>
            <a:chOff x="859265" y="3348175"/>
            <a:chExt cx="312316" cy="368400"/>
          </a:xfrm>
        </p:grpSpPr>
        <p:sp>
          <p:nvSpPr>
            <p:cNvPr id="14457" name="Google Shape;14457;p86"/>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8" name="Google Shape;14458;p86"/>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9" name="Google Shape;14459;p86"/>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0" name="Google Shape;14460;p86"/>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1" name="Google Shape;14461;p86"/>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462" name="Google Shape;14462;p86"/>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463" name="Google Shape;14463;p86"/>
          <p:cNvGrpSpPr/>
          <p:nvPr/>
        </p:nvGrpSpPr>
        <p:grpSpPr>
          <a:xfrm>
            <a:off x="2741264" y="3437213"/>
            <a:ext cx="330110" cy="308908"/>
            <a:chOff x="2766264" y="3394042"/>
            <a:chExt cx="294873" cy="275934"/>
          </a:xfrm>
        </p:grpSpPr>
        <p:sp>
          <p:nvSpPr>
            <p:cNvPr id="14464" name="Google Shape;14464;p86"/>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5" name="Google Shape;14465;p86"/>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6" name="Google Shape;14466;p86"/>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7" name="Google Shape;14467;p86"/>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68" name="Google Shape;14468;p86"/>
          <p:cNvGrpSpPr/>
          <p:nvPr/>
        </p:nvGrpSpPr>
        <p:grpSpPr>
          <a:xfrm>
            <a:off x="3189862" y="3435388"/>
            <a:ext cx="346406" cy="347552"/>
            <a:chOff x="3214972" y="3359188"/>
            <a:chExt cx="346406" cy="347552"/>
          </a:xfrm>
        </p:grpSpPr>
        <p:sp>
          <p:nvSpPr>
            <p:cNvPr id="14469" name="Google Shape;14469;p86"/>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0" name="Google Shape;14470;p86"/>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1" name="Google Shape;14471;p86"/>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2" name="Google Shape;14472;p86"/>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3" name="Google Shape;14473;p86"/>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4" name="Google Shape;14474;p86"/>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5" name="Google Shape;14475;p86"/>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6" name="Google Shape;14476;p86"/>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7" name="Google Shape;14477;p86"/>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8" name="Google Shape;14478;p86"/>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9" name="Google Shape;14479;p86"/>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0" name="Google Shape;14480;p86"/>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1" name="Google Shape;14481;p86"/>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2" name="Google Shape;14482;p86"/>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83" name="Google Shape;14483;p86"/>
          <p:cNvGrpSpPr/>
          <p:nvPr/>
        </p:nvGrpSpPr>
        <p:grpSpPr>
          <a:xfrm>
            <a:off x="4604196" y="3485393"/>
            <a:ext cx="367255" cy="244486"/>
            <a:chOff x="4629306" y="3409193"/>
            <a:chExt cx="367255" cy="244486"/>
          </a:xfrm>
        </p:grpSpPr>
        <p:sp>
          <p:nvSpPr>
            <p:cNvPr id="14484" name="Google Shape;14484;p86"/>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5" name="Google Shape;14485;p86"/>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6" name="Google Shape;14486;p86"/>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7" name="Google Shape;14487;p86"/>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8" name="Google Shape;14488;p86"/>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9" name="Google Shape;14489;p86"/>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0" name="Google Shape;14490;p86"/>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1" name="Google Shape;14491;p86"/>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2" name="Google Shape;14492;p86"/>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3" name="Google Shape;14493;p86"/>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494" name="Google Shape;14494;p86"/>
          <p:cNvGrpSpPr/>
          <p:nvPr/>
        </p:nvGrpSpPr>
        <p:grpSpPr>
          <a:xfrm>
            <a:off x="4168380" y="3426284"/>
            <a:ext cx="289939" cy="334661"/>
            <a:chOff x="4193490" y="3350084"/>
            <a:chExt cx="289939" cy="334661"/>
          </a:xfrm>
        </p:grpSpPr>
        <p:sp>
          <p:nvSpPr>
            <p:cNvPr id="14495" name="Google Shape;14495;p86"/>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6" name="Google Shape;14496;p86"/>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7" name="Google Shape;14497;p86"/>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8" name="Google Shape;14498;p86"/>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9" name="Google Shape;14499;p86"/>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0" name="Google Shape;14500;p86"/>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1" name="Google Shape;14501;p86"/>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2" name="Google Shape;14502;p86"/>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3" name="Google Shape;14503;p86"/>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4" name="Google Shape;14504;p86"/>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05" name="Google Shape;14505;p86"/>
          <p:cNvGrpSpPr/>
          <p:nvPr/>
        </p:nvGrpSpPr>
        <p:grpSpPr>
          <a:xfrm>
            <a:off x="6508171" y="3427430"/>
            <a:ext cx="357037" cy="357005"/>
            <a:chOff x="6533281" y="3351230"/>
            <a:chExt cx="357037" cy="357005"/>
          </a:xfrm>
        </p:grpSpPr>
        <p:sp>
          <p:nvSpPr>
            <p:cNvPr id="14506" name="Google Shape;14506;p86"/>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7" name="Google Shape;14507;p86"/>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8" name="Google Shape;14508;p86"/>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09" name="Google Shape;14509;p86"/>
          <p:cNvGrpSpPr/>
          <p:nvPr/>
        </p:nvGrpSpPr>
        <p:grpSpPr>
          <a:xfrm>
            <a:off x="6033331" y="3427430"/>
            <a:ext cx="357387" cy="357005"/>
            <a:chOff x="6058441" y="3351230"/>
            <a:chExt cx="357387" cy="357005"/>
          </a:xfrm>
        </p:grpSpPr>
        <p:sp>
          <p:nvSpPr>
            <p:cNvPr id="14510" name="Google Shape;14510;p86"/>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1" name="Google Shape;14511;p86"/>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12" name="Google Shape;14512;p86"/>
          <p:cNvGrpSpPr/>
          <p:nvPr/>
        </p:nvGrpSpPr>
        <p:grpSpPr>
          <a:xfrm>
            <a:off x="7932373" y="3427048"/>
            <a:ext cx="357387" cy="357387"/>
            <a:chOff x="7957483" y="3350848"/>
            <a:chExt cx="357387" cy="357387"/>
          </a:xfrm>
        </p:grpSpPr>
        <p:sp>
          <p:nvSpPr>
            <p:cNvPr id="14513" name="Google Shape;14513;p86"/>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4" name="Google Shape;14514;p86"/>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5" name="Google Shape;14515;p86"/>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16" name="Google Shape;14516;p86"/>
          <p:cNvGrpSpPr/>
          <p:nvPr/>
        </p:nvGrpSpPr>
        <p:grpSpPr>
          <a:xfrm>
            <a:off x="6982661" y="3427430"/>
            <a:ext cx="357387" cy="357005"/>
            <a:chOff x="7007771" y="3351230"/>
            <a:chExt cx="357387" cy="357005"/>
          </a:xfrm>
        </p:grpSpPr>
        <p:sp>
          <p:nvSpPr>
            <p:cNvPr id="14517" name="Google Shape;14517;p86"/>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8" name="Google Shape;14518;p86"/>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9" name="Google Shape;14519;p86"/>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0" name="Google Shape;14520;p86"/>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1" name="Google Shape;14521;p86"/>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22" name="Google Shape;14522;p86"/>
          <p:cNvGrpSpPr/>
          <p:nvPr/>
        </p:nvGrpSpPr>
        <p:grpSpPr>
          <a:xfrm>
            <a:off x="5083620" y="3427430"/>
            <a:ext cx="357005" cy="357005"/>
            <a:chOff x="5108729" y="3351230"/>
            <a:chExt cx="357005" cy="357005"/>
          </a:xfrm>
        </p:grpSpPr>
        <p:sp>
          <p:nvSpPr>
            <p:cNvPr id="14523" name="Google Shape;14523;p86"/>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4" name="Google Shape;14524;p86"/>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25" name="Google Shape;14525;p86"/>
          <p:cNvGrpSpPr/>
          <p:nvPr/>
        </p:nvGrpSpPr>
        <p:grpSpPr>
          <a:xfrm>
            <a:off x="5558459" y="3427430"/>
            <a:ext cx="357419" cy="357005"/>
            <a:chOff x="5583569" y="3351230"/>
            <a:chExt cx="357419" cy="357005"/>
          </a:xfrm>
        </p:grpSpPr>
        <p:sp>
          <p:nvSpPr>
            <p:cNvPr id="14526" name="Google Shape;14526;p86"/>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7" name="Google Shape;14527;p86"/>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28" name="Google Shape;14528;p86"/>
          <p:cNvGrpSpPr/>
          <p:nvPr/>
        </p:nvGrpSpPr>
        <p:grpSpPr>
          <a:xfrm>
            <a:off x="7457119" y="3427430"/>
            <a:ext cx="357419" cy="357005"/>
            <a:chOff x="7482229" y="3351230"/>
            <a:chExt cx="357419" cy="357005"/>
          </a:xfrm>
        </p:grpSpPr>
        <p:sp>
          <p:nvSpPr>
            <p:cNvPr id="14529" name="Google Shape;14529;p86"/>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0" name="Google Shape;14530;p86"/>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1" name="Google Shape;14531;p86"/>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2" name="Google Shape;14532;p86"/>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3" name="Google Shape;14533;p86"/>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34" name="Google Shape;14534;p86"/>
          <p:cNvGrpSpPr/>
          <p:nvPr/>
        </p:nvGrpSpPr>
        <p:grpSpPr>
          <a:xfrm>
            <a:off x="3739375" y="2966882"/>
            <a:ext cx="222874" cy="345737"/>
            <a:chOff x="3764485" y="2890682"/>
            <a:chExt cx="222874" cy="345737"/>
          </a:xfrm>
        </p:grpSpPr>
        <p:sp>
          <p:nvSpPr>
            <p:cNvPr id="14535" name="Google Shape;14535;p86"/>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6" name="Google Shape;14536;p86"/>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7" name="Google Shape;14537;p86"/>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38" name="Google Shape;14538;p86"/>
          <p:cNvGrpSpPr/>
          <p:nvPr/>
        </p:nvGrpSpPr>
        <p:grpSpPr>
          <a:xfrm>
            <a:off x="2213507" y="2984331"/>
            <a:ext cx="422596" cy="310382"/>
            <a:chOff x="2278533" y="2937377"/>
            <a:chExt cx="346788" cy="254704"/>
          </a:xfrm>
        </p:grpSpPr>
        <p:sp>
          <p:nvSpPr>
            <p:cNvPr id="14539" name="Google Shape;14539;p86"/>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0" name="Google Shape;14540;p86"/>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541" name="Google Shape;14541;p86"/>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542" name="Google Shape;14542;p86"/>
          <p:cNvGrpSpPr/>
          <p:nvPr/>
        </p:nvGrpSpPr>
        <p:grpSpPr>
          <a:xfrm>
            <a:off x="1811527" y="2967710"/>
            <a:ext cx="286152" cy="346438"/>
            <a:chOff x="1836637" y="2891510"/>
            <a:chExt cx="286152" cy="346438"/>
          </a:xfrm>
        </p:grpSpPr>
        <p:sp>
          <p:nvSpPr>
            <p:cNvPr id="14543" name="Google Shape;14543;p86"/>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4" name="Google Shape;14544;p86"/>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5" name="Google Shape;14545;p86"/>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46" name="Google Shape;14546;p86"/>
          <p:cNvGrpSpPr/>
          <p:nvPr/>
        </p:nvGrpSpPr>
        <p:grpSpPr>
          <a:xfrm>
            <a:off x="5560751" y="2982129"/>
            <a:ext cx="379764" cy="337684"/>
            <a:chOff x="5585861" y="2905929"/>
            <a:chExt cx="379764" cy="337684"/>
          </a:xfrm>
        </p:grpSpPr>
        <p:sp>
          <p:nvSpPr>
            <p:cNvPr id="14547" name="Google Shape;14547;p86"/>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8" name="Google Shape;14548;p86"/>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9" name="Google Shape;14549;p86"/>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0" name="Google Shape;14550;p86"/>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51" name="Google Shape;14551;p86"/>
          <p:cNvGrpSpPr/>
          <p:nvPr/>
        </p:nvGrpSpPr>
        <p:grpSpPr>
          <a:xfrm>
            <a:off x="1302566" y="2986680"/>
            <a:ext cx="347934" cy="310024"/>
            <a:chOff x="1327676" y="2910480"/>
            <a:chExt cx="347934" cy="310024"/>
          </a:xfrm>
        </p:grpSpPr>
        <p:sp>
          <p:nvSpPr>
            <p:cNvPr id="14552" name="Google Shape;14552;p86"/>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3" name="Google Shape;14553;p86"/>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4" name="Google Shape;14554;p86"/>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5" name="Google Shape;14555;p86"/>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6" name="Google Shape;14556;p86"/>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557" name="Google Shape;14557;p86"/>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558" name="Google Shape;14558;p86"/>
          <p:cNvGrpSpPr/>
          <p:nvPr/>
        </p:nvGrpSpPr>
        <p:grpSpPr>
          <a:xfrm>
            <a:off x="2728291" y="2945764"/>
            <a:ext cx="382828" cy="358601"/>
            <a:chOff x="2753373" y="2902523"/>
            <a:chExt cx="347552" cy="325557"/>
          </a:xfrm>
        </p:grpSpPr>
        <p:sp>
          <p:nvSpPr>
            <p:cNvPr id="14559" name="Google Shape;14559;p86"/>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0" name="Google Shape;14560;p86"/>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1" name="Google Shape;14561;p86"/>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2" name="Google Shape;14562;p86"/>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3" name="Google Shape;14563;p86"/>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4" name="Google Shape;14564;p86"/>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65" name="Google Shape;14565;p86"/>
          <p:cNvGrpSpPr/>
          <p:nvPr/>
        </p:nvGrpSpPr>
        <p:grpSpPr>
          <a:xfrm>
            <a:off x="823906" y="2979455"/>
            <a:ext cx="356655" cy="335425"/>
            <a:chOff x="849016" y="2903255"/>
            <a:chExt cx="356655" cy="335425"/>
          </a:xfrm>
        </p:grpSpPr>
        <p:sp>
          <p:nvSpPr>
            <p:cNvPr id="14566" name="Google Shape;14566;p86"/>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7" name="Google Shape;14567;p86"/>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8" name="Google Shape;14568;p86"/>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9" name="Google Shape;14569;p86"/>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0" name="Google Shape;14570;p86"/>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1" name="Google Shape;14571;p86"/>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2" name="Google Shape;14572;p86"/>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3" name="Google Shape;14573;p86"/>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4" name="Google Shape;14574;p86"/>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5" name="Google Shape;14575;p86"/>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6" name="Google Shape;14576;p86"/>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77" name="Google Shape;14577;p86"/>
          <p:cNvGrpSpPr/>
          <p:nvPr/>
        </p:nvGrpSpPr>
        <p:grpSpPr>
          <a:xfrm>
            <a:off x="4185823" y="3002977"/>
            <a:ext cx="280072" cy="275520"/>
            <a:chOff x="4210933" y="2926777"/>
            <a:chExt cx="280072" cy="275520"/>
          </a:xfrm>
        </p:grpSpPr>
        <p:sp>
          <p:nvSpPr>
            <p:cNvPr id="14578" name="Google Shape;14578;p86"/>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9" name="Google Shape;14579;p86"/>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0" name="Google Shape;14580;p86"/>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1" name="Google Shape;14581;p86"/>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2" name="Google Shape;14582;p86"/>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3" name="Google Shape;14583;p86"/>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4" name="Google Shape;14584;p86"/>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5" name="Google Shape;14585;p86"/>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6" name="Google Shape;14586;p86"/>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7" name="Google Shape;14587;p86"/>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8" name="Google Shape;14588;p86"/>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9" name="Google Shape;14589;p86"/>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0" name="Google Shape;14590;p86"/>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91" name="Google Shape;14591;p86"/>
          <p:cNvGrpSpPr/>
          <p:nvPr/>
        </p:nvGrpSpPr>
        <p:grpSpPr>
          <a:xfrm>
            <a:off x="4642106" y="2991582"/>
            <a:ext cx="320273" cy="318395"/>
            <a:chOff x="4667216" y="2915382"/>
            <a:chExt cx="320273" cy="318395"/>
          </a:xfrm>
        </p:grpSpPr>
        <p:sp>
          <p:nvSpPr>
            <p:cNvPr id="14592" name="Google Shape;14592;p86"/>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3" name="Google Shape;14593;p86"/>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4" name="Google Shape;14594;p86"/>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5" name="Google Shape;14595;p86"/>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596" name="Google Shape;14596;p86"/>
          <p:cNvGrpSpPr/>
          <p:nvPr/>
        </p:nvGrpSpPr>
        <p:grpSpPr>
          <a:xfrm>
            <a:off x="5145370" y="3010839"/>
            <a:ext cx="261929" cy="280550"/>
            <a:chOff x="5170480" y="2934639"/>
            <a:chExt cx="261929" cy="280550"/>
          </a:xfrm>
        </p:grpSpPr>
        <p:sp>
          <p:nvSpPr>
            <p:cNvPr id="14597" name="Google Shape;14597;p86"/>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8" name="Google Shape;14598;p86"/>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9" name="Google Shape;14599;p86"/>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0" name="Google Shape;14600;p86"/>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1" name="Google Shape;14601;p86"/>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2" name="Google Shape;14602;p86"/>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3" name="Google Shape;14603;p86"/>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04" name="Google Shape;14604;p86"/>
          <p:cNvGrpSpPr/>
          <p:nvPr/>
        </p:nvGrpSpPr>
        <p:grpSpPr>
          <a:xfrm>
            <a:off x="6044313" y="2968091"/>
            <a:ext cx="362321" cy="364231"/>
            <a:chOff x="6069423" y="2891892"/>
            <a:chExt cx="362321" cy="364231"/>
          </a:xfrm>
        </p:grpSpPr>
        <p:sp>
          <p:nvSpPr>
            <p:cNvPr id="14605" name="Google Shape;14605;p86"/>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6" name="Google Shape;14606;p86"/>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7" name="Google Shape;14607;p86"/>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8" name="Google Shape;14608;p86"/>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9" name="Google Shape;14609;p86"/>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0" name="Google Shape;14610;p86"/>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11" name="Google Shape;14611;p86"/>
          <p:cNvGrpSpPr/>
          <p:nvPr/>
        </p:nvGrpSpPr>
        <p:grpSpPr>
          <a:xfrm>
            <a:off x="6546845" y="2995370"/>
            <a:ext cx="308878" cy="311170"/>
            <a:chOff x="6571955" y="2919170"/>
            <a:chExt cx="308878" cy="311170"/>
          </a:xfrm>
        </p:grpSpPr>
        <p:sp>
          <p:nvSpPr>
            <p:cNvPr id="14612" name="Google Shape;14612;p86"/>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3" name="Google Shape;14613;p86"/>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4" name="Google Shape;14614;p86"/>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5" name="Google Shape;14615;p86"/>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6" name="Google Shape;14616;p86"/>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7" name="Google Shape;14617;p86"/>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8" name="Google Shape;14618;p86"/>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9" name="Google Shape;14619;p86"/>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0" name="Google Shape;14620;p86"/>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1" name="Google Shape;14621;p86"/>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22" name="Google Shape;14622;p86"/>
          <p:cNvGrpSpPr/>
          <p:nvPr/>
        </p:nvGrpSpPr>
        <p:grpSpPr>
          <a:xfrm>
            <a:off x="7474944" y="3010935"/>
            <a:ext cx="350576" cy="280454"/>
            <a:chOff x="7500054" y="2934735"/>
            <a:chExt cx="350576" cy="280454"/>
          </a:xfrm>
        </p:grpSpPr>
        <p:sp>
          <p:nvSpPr>
            <p:cNvPr id="14623" name="Google Shape;14623;p86"/>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4" name="Google Shape;14624;p86"/>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5" name="Google Shape;14625;p86"/>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6" name="Google Shape;14626;p86"/>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7" name="Google Shape;14627;p86"/>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8" name="Google Shape;14628;p86"/>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9" name="Google Shape;14629;p86"/>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0" name="Google Shape;14630;p86"/>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31" name="Google Shape;14631;p86"/>
          <p:cNvGrpSpPr/>
          <p:nvPr/>
        </p:nvGrpSpPr>
        <p:grpSpPr>
          <a:xfrm>
            <a:off x="6987570" y="2950862"/>
            <a:ext cx="332012" cy="355454"/>
            <a:chOff x="7055134" y="2919170"/>
            <a:chExt cx="290321" cy="310820"/>
          </a:xfrm>
        </p:grpSpPr>
        <p:sp>
          <p:nvSpPr>
            <p:cNvPr id="14632" name="Google Shape;14632;p86"/>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3" name="Google Shape;14633;p86"/>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4" name="Google Shape;14634;p86"/>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5" name="Google Shape;14635;p86"/>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6" name="Google Shape;14636;p86"/>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7" name="Google Shape;14637;p86"/>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8" name="Google Shape;14638;p86"/>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9" name="Google Shape;14639;p86"/>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0" name="Google Shape;14640;p86"/>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1" name="Google Shape;14641;p86"/>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2" name="Google Shape;14642;p86"/>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3" name="Google Shape;14643;p86"/>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4" name="Google Shape;14644;p86"/>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5" name="Google Shape;14645;p86"/>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46" name="Google Shape;14646;p86"/>
          <p:cNvGrpSpPr/>
          <p:nvPr/>
        </p:nvGrpSpPr>
        <p:grpSpPr>
          <a:xfrm>
            <a:off x="7960033" y="2976813"/>
            <a:ext cx="330109" cy="347552"/>
            <a:chOff x="7985143" y="2900613"/>
            <a:chExt cx="330109" cy="347552"/>
          </a:xfrm>
        </p:grpSpPr>
        <p:sp>
          <p:nvSpPr>
            <p:cNvPr id="14647" name="Google Shape;14647;p86"/>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8" name="Google Shape;14648;p86"/>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9" name="Google Shape;14649;p86"/>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0" name="Google Shape;14650;p86"/>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1" name="Google Shape;14651;p86"/>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2" name="Google Shape;14652;p86"/>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3" name="Google Shape;14653;p86"/>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4" name="Google Shape;14654;p86"/>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55" name="Google Shape;14655;p86"/>
          <p:cNvGrpSpPr/>
          <p:nvPr/>
        </p:nvGrpSpPr>
        <p:grpSpPr>
          <a:xfrm>
            <a:off x="7965731" y="2511426"/>
            <a:ext cx="354363" cy="353631"/>
            <a:chOff x="7990840" y="2435226"/>
            <a:chExt cx="354363" cy="353631"/>
          </a:xfrm>
        </p:grpSpPr>
        <p:sp>
          <p:nvSpPr>
            <p:cNvPr id="14656" name="Google Shape;14656;p86"/>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7" name="Google Shape;14657;p86"/>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8" name="Google Shape;14658;p86"/>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59" name="Google Shape;14659;p86"/>
          <p:cNvGrpSpPr/>
          <p:nvPr/>
        </p:nvGrpSpPr>
        <p:grpSpPr>
          <a:xfrm>
            <a:off x="1792207" y="2556530"/>
            <a:ext cx="350958" cy="263043"/>
            <a:chOff x="1817317" y="2480330"/>
            <a:chExt cx="350958" cy="263043"/>
          </a:xfrm>
        </p:grpSpPr>
        <p:sp>
          <p:nvSpPr>
            <p:cNvPr id="14660" name="Google Shape;14660;p86"/>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1" name="Google Shape;14661;p86"/>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2" name="Google Shape;14662;p86"/>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3" name="Google Shape;14663;p86"/>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4" name="Google Shape;14664;p86"/>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65" name="Google Shape;14665;p86"/>
          <p:cNvGrpSpPr/>
          <p:nvPr/>
        </p:nvGrpSpPr>
        <p:grpSpPr>
          <a:xfrm>
            <a:off x="1316617" y="2559549"/>
            <a:ext cx="419913" cy="308109"/>
            <a:chOff x="1341727" y="2483349"/>
            <a:chExt cx="419913" cy="308109"/>
          </a:xfrm>
        </p:grpSpPr>
        <p:sp>
          <p:nvSpPr>
            <p:cNvPr id="14666" name="Google Shape;14666;p86"/>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7" name="Google Shape;14667;p86"/>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8" name="Google Shape;14668;p86"/>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69" name="Google Shape;14669;p86"/>
          <p:cNvGrpSpPr/>
          <p:nvPr/>
        </p:nvGrpSpPr>
        <p:grpSpPr>
          <a:xfrm>
            <a:off x="829222" y="2523936"/>
            <a:ext cx="376358" cy="330109"/>
            <a:chOff x="854332" y="2447736"/>
            <a:chExt cx="376358" cy="330109"/>
          </a:xfrm>
        </p:grpSpPr>
        <p:sp>
          <p:nvSpPr>
            <p:cNvPr id="14670" name="Google Shape;14670;p86"/>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1" name="Google Shape;14671;p86"/>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2" name="Google Shape;14672;p86"/>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3" name="Google Shape;14673;p86"/>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4" name="Google Shape;14674;p86"/>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5" name="Google Shape;14675;p86"/>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6" name="Google Shape;14676;p86"/>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7" name="Google Shape;14677;p86"/>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78" name="Google Shape;14678;p86"/>
          <p:cNvGrpSpPr/>
          <p:nvPr/>
        </p:nvGrpSpPr>
        <p:grpSpPr>
          <a:xfrm>
            <a:off x="4181653" y="2527151"/>
            <a:ext cx="322151" cy="322374"/>
            <a:chOff x="4206763" y="2450951"/>
            <a:chExt cx="322151" cy="322374"/>
          </a:xfrm>
        </p:grpSpPr>
        <p:sp>
          <p:nvSpPr>
            <p:cNvPr id="14679" name="Google Shape;14679;p86"/>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0" name="Google Shape;14680;p86"/>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81" name="Google Shape;14681;p86"/>
          <p:cNvGrpSpPr/>
          <p:nvPr/>
        </p:nvGrpSpPr>
        <p:grpSpPr>
          <a:xfrm>
            <a:off x="7491236" y="2526259"/>
            <a:ext cx="327976" cy="324316"/>
            <a:chOff x="7528096" y="2450059"/>
            <a:chExt cx="327976" cy="324316"/>
          </a:xfrm>
        </p:grpSpPr>
        <p:sp>
          <p:nvSpPr>
            <p:cNvPr id="14682" name="Google Shape;14682;p86"/>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3" name="Google Shape;14683;p86"/>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4" name="Google Shape;14684;p86"/>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5" name="Google Shape;14685;p86"/>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6" name="Google Shape;14686;p86"/>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87" name="Google Shape;14687;p86"/>
          <p:cNvGrpSpPr/>
          <p:nvPr/>
        </p:nvGrpSpPr>
        <p:grpSpPr>
          <a:xfrm>
            <a:off x="7052019" y="2588742"/>
            <a:ext cx="282364" cy="198619"/>
            <a:chOff x="7077129" y="2512542"/>
            <a:chExt cx="282364" cy="198619"/>
          </a:xfrm>
        </p:grpSpPr>
        <p:sp>
          <p:nvSpPr>
            <p:cNvPr id="14688" name="Google Shape;14688;p86"/>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9" name="Google Shape;14689;p86"/>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0" name="Google Shape;14690;p86"/>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1" name="Google Shape;14691;p86"/>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2" name="Google Shape;14692;p86"/>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3" name="Google Shape;14693;p86"/>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94" name="Google Shape;14694;p86"/>
          <p:cNvGrpSpPr/>
          <p:nvPr/>
        </p:nvGrpSpPr>
        <p:grpSpPr>
          <a:xfrm>
            <a:off x="3700351" y="2520912"/>
            <a:ext cx="334279" cy="334661"/>
            <a:chOff x="3725461" y="2444712"/>
            <a:chExt cx="334279" cy="334661"/>
          </a:xfrm>
        </p:grpSpPr>
        <p:sp>
          <p:nvSpPr>
            <p:cNvPr id="14695" name="Google Shape;14695;p86"/>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6" name="Google Shape;14696;p86"/>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7" name="Google Shape;14697;p86"/>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8" name="Google Shape;14698;p86"/>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9" name="Google Shape;14699;p86"/>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0" name="Google Shape;14700;p86"/>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1" name="Google Shape;14701;p86"/>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02" name="Google Shape;14702;p86"/>
          <p:cNvGrpSpPr/>
          <p:nvPr/>
        </p:nvGrpSpPr>
        <p:grpSpPr>
          <a:xfrm>
            <a:off x="6552128" y="2533421"/>
            <a:ext cx="332019" cy="310788"/>
            <a:chOff x="6577238" y="2457221"/>
            <a:chExt cx="332019" cy="310788"/>
          </a:xfrm>
        </p:grpSpPr>
        <p:sp>
          <p:nvSpPr>
            <p:cNvPr id="14703" name="Google Shape;14703;p86"/>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4" name="Google Shape;14704;p86"/>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5" name="Google Shape;14705;p86"/>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6" name="Google Shape;14706;p86"/>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7" name="Google Shape;14707;p86"/>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8" name="Google Shape;14708;p86"/>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09" name="Google Shape;14709;p86"/>
          <p:cNvGrpSpPr/>
          <p:nvPr/>
        </p:nvGrpSpPr>
        <p:grpSpPr>
          <a:xfrm>
            <a:off x="2793451" y="2515978"/>
            <a:ext cx="247892" cy="346024"/>
            <a:chOff x="2818561" y="2439778"/>
            <a:chExt cx="247892" cy="346024"/>
          </a:xfrm>
        </p:grpSpPr>
        <p:sp>
          <p:nvSpPr>
            <p:cNvPr id="14710" name="Google Shape;14710;p86"/>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1" name="Google Shape;14711;p86"/>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2" name="Google Shape;14712;p86"/>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3" name="Google Shape;14713;p86"/>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4" name="Google Shape;14714;p86"/>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5" name="Google Shape;14715;p86"/>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6" name="Google Shape;14716;p86"/>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7" name="Google Shape;14717;p86"/>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8" name="Google Shape;14718;p86"/>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9" name="Google Shape;14719;p86"/>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0" name="Google Shape;14720;p86"/>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1" name="Google Shape;14721;p86"/>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22" name="Google Shape;14722;p86"/>
          <p:cNvGrpSpPr/>
          <p:nvPr/>
        </p:nvGrpSpPr>
        <p:grpSpPr>
          <a:xfrm>
            <a:off x="3182668" y="2550832"/>
            <a:ext cx="419933" cy="275170"/>
            <a:chOff x="3207778" y="2474632"/>
            <a:chExt cx="419933" cy="275170"/>
          </a:xfrm>
        </p:grpSpPr>
        <p:sp>
          <p:nvSpPr>
            <p:cNvPr id="14723" name="Google Shape;14723;p86"/>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4" name="Google Shape;14724;p86"/>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5" name="Google Shape;14725;p86"/>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6" name="Google Shape;14726;p86"/>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7" name="Google Shape;14727;p86"/>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8" name="Google Shape;14728;p86"/>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9" name="Google Shape;14729;p86"/>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0" name="Google Shape;14730;p86"/>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1" name="Google Shape;14731;p86"/>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2" name="Google Shape;14732;p86"/>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3" name="Google Shape;14733;p86"/>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4" name="Google Shape;14734;p86"/>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5" name="Google Shape;14735;p86"/>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6" name="Google Shape;14736;p86"/>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37" name="Google Shape;14737;p86"/>
          <p:cNvGrpSpPr/>
          <p:nvPr/>
        </p:nvGrpSpPr>
        <p:grpSpPr>
          <a:xfrm>
            <a:off x="6074265" y="2532275"/>
            <a:ext cx="337684" cy="314194"/>
            <a:chOff x="6099375" y="2456075"/>
            <a:chExt cx="337684" cy="314194"/>
          </a:xfrm>
        </p:grpSpPr>
        <p:sp>
          <p:nvSpPr>
            <p:cNvPr id="14738" name="Google Shape;14738;p86"/>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9" name="Google Shape;14739;p86"/>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40" name="Google Shape;14740;p86"/>
          <p:cNvGrpSpPr/>
          <p:nvPr/>
        </p:nvGrpSpPr>
        <p:grpSpPr>
          <a:xfrm>
            <a:off x="2287513" y="2544784"/>
            <a:ext cx="312698" cy="286534"/>
            <a:chOff x="2312623" y="2468584"/>
            <a:chExt cx="312698" cy="286534"/>
          </a:xfrm>
        </p:grpSpPr>
        <p:sp>
          <p:nvSpPr>
            <p:cNvPr id="14741" name="Google Shape;14741;p86"/>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2" name="Google Shape;14742;p86"/>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3" name="Google Shape;14743;p86"/>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44" name="Google Shape;14744;p86"/>
          <p:cNvGrpSpPr/>
          <p:nvPr/>
        </p:nvGrpSpPr>
        <p:grpSpPr>
          <a:xfrm>
            <a:off x="5593695" y="2517124"/>
            <a:ext cx="345292" cy="342618"/>
            <a:chOff x="5618805" y="2440924"/>
            <a:chExt cx="345292" cy="342618"/>
          </a:xfrm>
        </p:grpSpPr>
        <p:sp>
          <p:nvSpPr>
            <p:cNvPr id="14745" name="Google Shape;14745;p86"/>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6" name="Google Shape;14746;p86"/>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7" name="Google Shape;14747;p86"/>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8" name="Google Shape;14748;p86"/>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9" name="Google Shape;14749;p86"/>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50" name="Google Shape;14750;p86"/>
          <p:cNvGrpSpPr/>
          <p:nvPr/>
        </p:nvGrpSpPr>
        <p:grpSpPr>
          <a:xfrm>
            <a:off x="4628069" y="2522790"/>
            <a:ext cx="377886" cy="331255"/>
            <a:chOff x="4653179" y="2446590"/>
            <a:chExt cx="377886" cy="331255"/>
          </a:xfrm>
        </p:grpSpPr>
        <p:sp>
          <p:nvSpPr>
            <p:cNvPr id="14751" name="Google Shape;14751;p86"/>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2" name="Google Shape;14752;p86"/>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3" name="Google Shape;14753;p86"/>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4" name="Google Shape;14754;p86"/>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55" name="Google Shape;14755;p86"/>
          <p:cNvGrpSpPr/>
          <p:nvPr/>
        </p:nvGrpSpPr>
        <p:grpSpPr>
          <a:xfrm>
            <a:off x="5159407" y="2535681"/>
            <a:ext cx="252062" cy="305122"/>
            <a:chOff x="5184517" y="2459481"/>
            <a:chExt cx="252062" cy="305122"/>
          </a:xfrm>
        </p:grpSpPr>
        <p:sp>
          <p:nvSpPr>
            <p:cNvPr id="14756" name="Google Shape;14756;p86"/>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7" name="Google Shape;14757;p86"/>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8" name="Google Shape;14758;p86"/>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9" name="Google Shape;14759;p86"/>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0" name="Google Shape;14760;p86"/>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1" name="Google Shape;14761;p86"/>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762" name="Google Shape;14762;p86"/>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763" name="Google Shape;14763;p86"/>
          <p:cNvGrpSpPr/>
          <p:nvPr/>
        </p:nvGrpSpPr>
        <p:grpSpPr>
          <a:xfrm>
            <a:off x="6130349" y="2045308"/>
            <a:ext cx="249770" cy="363849"/>
            <a:chOff x="6155459" y="1969108"/>
            <a:chExt cx="249770" cy="363849"/>
          </a:xfrm>
        </p:grpSpPr>
        <p:sp>
          <p:nvSpPr>
            <p:cNvPr id="14764" name="Google Shape;14764;p86"/>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5" name="Google Shape;14765;p86"/>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6" name="Google Shape;14766;p86"/>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7" name="Google Shape;14767;p86"/>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8" name="Google Shape;14768;p86"/>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9" name="Google Shape;14769;p86"/>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0" name="Google Shape;14770;p86"/>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1" name="Google Shape;14771;p86"/>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2" name="Google Shape;14772;p86"/>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73" name="Google Shape;14773;p86"/>
          <p:cNvGrpSpPr/>
          <p:nvPr/>
        </p:nvGrpSpPr>
        <p:grpSpPr>
          <a:xfrm>
            <a:off x="2254919" y="2046804"/>
            <a:ext cx="353631" cy="354395"/>
            <a:chOff x="2280029" y="1970604"/>
            <a:chExt cx="353631" cy="354395"/>
          </a:xfrm>
        </p:grpSpPr>
        <p:sp>
          <p:nvSpPr>
            <p:cNvPr id="14774" name="Google Shape;14774;p86"/>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5" name="Google Shape;14775;p86"/>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6" name="Google Shape;14776;p86"/>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7" name="Google Shape;14777;p86"/>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78" name="Google Shape;14778;p86"/>
          <p:cNvGrpSpPr/>
          <p:nvPr/>
        </p:nvGrpSpPr>
        <p:grpSpPr>
          <a:xfrm>
            <a:off x="8039990" y="2076374"/>
            <a:ext cx="255086" cy="301685"/>
            <a:chOff x="8065100" y="2000174"/>
            <a:chExt cx="255086" cy="301685"/>
          </a:xfrm>
        </p:grpSpPr>
        <p:sp>
          <p:nvSpPr>
            <p:cNvPr id="14779" name="Google Shape;14779;p86"/>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0" name="Google Shape;14780;p86"/>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1" name="Google Shape;14781;p86"/>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2" name="Google Shape;14782;p86"/>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83" name="Google Shape;14783;p86"/>
          <p:cNvGrpSpPr/>
          <p:nvPr/>
        </p:nvGrpSpPr>
        <p:grpSpPr>
          <a:xfrm>
            <a:off x="6608595" y="2045308"/>
            <a:ext cx="249420" cy="363849"/>
            <a:chOff x="6633705" y="1969108"/>
            <a:chExt cx="249420" cy="363849"/>
          </a:xfrm>
        </p:grpSpPr>
        <p:sp>
          <p:nvSpPr>
            <p:cNvPr id="14784" name="Google Shape;14784;p86"/>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5" name="Google Shape;14785;p86"/>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6" name="Google Shape;14786;p86"/>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7" name="Google Shape;14787;p86"/>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8" name="Google Shape;14788;p86"/>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9" name="Google Shape;14789;p86"/>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0" name="Google Shape;14790;p86"/>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1" name="Google Shape;14791;p86"/>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92" name="Google Shape;14792;p86"/>
          <p:cNvGrpSpPr/>
          <p:nvPr/>
        </p:nvGrpSpPr>
        <p:grpSpPr>
          <a:xfrm>
            <a:off x="5185921" y="2045308"/>
            <a:ext cx="226661" cy="363467"/>
            <a:chOff x="5211031" y="1969108"/>
            <a:chExt cx="226661" cy="363467"/>
          </a:xfrm>
        </p:grpSpPr>
        <p:sp>
          <p:nvSpPr>
            <p:cNvPr id="14793" name="Google Shape;14793;p86"/>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4" name="Google Shape;14794;p86"/>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95" name="Google Shape;14795;p86"/>
          <p:cNvGrpSpPr/>
          <p:nvPr/>
        </p:nvGrpSpPr>
        <p:grpSpPr>
          <a:xfrm>
            <a:off x="3687842" y="2046804"/>
            <a:ext cx="354363" cy="354395"/>
            <a:chOff x="3712952" y="1970604"/>
            <a:chExt cx="354363" cy="354395"/>
          </a:xfrm>
        </p:grpSpPr>
        <p:sp>
          <p:nvSpPr>
            <p:cNvPr id="14796" name="Google Shape;14796;p86"/>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7" name="Google Shape;14797;p86"/>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8" name="Google Shape;14798;p86"/>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9" name="Google Shape;14799;p86"/>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0" name="Google Shape;14800;p86"/>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1" name="Google Shape;14801;p86"/>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2" name="Google Shape;14802;p86"/>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3" name="Google Shape;14803;p86"/>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4" name="Google Shape;14804;p86"/>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805" name="Google Shape;14805;p86"/>
          <p:cNvGrpSpPr/>
          <p:nvPr/>
        </p:nvGrpSpPr>
        <p:grpSpPr>
          <a:xfrm>
            <a:off x="3210329" y="2046804"/>
            <a:ext cx="354363" cy="354745"/>
            <a:chOff x="3235438" y="1970604"/>
            <a:chExt cx="354363" cy="354745"/>
          </a:xfrm>
        </p:grpSpPr>
        <p:sp>
          <p:nvSpPr>
            <p:cNvPr id="14806" name="Google Shape;14806;p86"/>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7" name="Google Shape;14807;p86"/>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8" name="Google Shape;14808;p86"/>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9" name="Google Shape;14809;p86"/>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0" name="Google Shape;14810;p86"/>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1" name="Google Shape;14811;p86"/>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2" name="Google Shape;14812;p86"/>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3" name="Google Shape;14813;p86"/>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4" name="Google Shape;14814;p86"/>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5" name="Google Shape;14815;p86"/>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6" name="Google Shape;14816;p86"/>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7" name="Google Shape;14817;p86"/>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8" name="Google Shape;14818;p86"/>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819" name="Google Shape;14819;p86"/>
          <p:cNvGrpSpPr/>
          <p:nvPr/>
        </p:nvGrpSpPr>
        <p:grpSpPr>
          <a:xfrm>
            <a:off x="1304475" y="2066125"/>
            <a:ext cx="341472" cy="335074"/>
            <a:chOff x="1329585" y="1989925"/>
            <a:chExt cx="341472" cy="335074"/>
          </a:xfrm>
        </p:grpSpPr>
        <p:sp>
          <p:nvSpPr>
            <p:cNvPr id="14820" name="Google Shape;14820;p86"/>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1" name="Google Shape;14821;p86"/>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2" name="Google Shape;14822;p86"/>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823" name="Google Shape;14823;p86"/>
          <p:cNvGrpSpPr/>
          <p:nvPr/>
        </p:nvGrpSpPr>
        <p:grpSpPr>
          <a:xfrm>
            <a:off x="5566761" y="2066106"/>
            <a:ext cx="416649" cy="325597"/>
            <a:chOff x="5626763" y="2013829"/>
            <a:chExt cx="351722" cy="274788"/>
          </a:xfrm>
        </p:grpSpPr>
        <p:sp>
          <p:nvSpPr>
            <p:cNvPr id="14824" name="Google Shape;14824;p86"/>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5" name="Google Shape;14825;p86"/>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6" name="Google Shape;14826;p86"/>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7" name="Google Shape;14827;p86"/>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8" name="Google Shape;14828;p86"/>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9" name="Google Shape;14829;p86"/>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0" name="Google Shape;14830;p86"/>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1" name="Google Shape;14831;p86"/>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2" name="Google Shape;14832;p86"/>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3" name="Google Shape;14833;p86"/>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834" name="Google Shape;14834;p86"/>
          <p:cNvGrpSpPr/>
          <p:nvPr/>
        </p:nvGrpSpPr>
        <p:grpSpPr>
          <a:xfrm>
            <a:off x="7551495" y="2060077"/>
            <a:ext cx="276698" cy="333133"/>
            <a:chOff x="7576605" y="1983877"/>
            <a:chExt cx="276698" cy="333133"/>
          </a:xfrm>
        </p:grpSpPr>
        <p:sp>
          <p:nvSpPr>
            <p:cNvPr id="14835" name="Google Shape;14835;p8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6" name="Google Shape;14836;p8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837" name="Google Shape;14837;p86"/>
          <p:cNvGrpSpPr/>
          <p:nvPr/>
        </p:nvGrpSpPr>
        <p:grpSpPr>
          <a:xfrm>
            <a:off x="828458" y="2051738"/>
            <a:ext cx="337334" cy="353599"/>
            <a:chOff x="853568" y="1975538"/>
            <a:chExt cx="337334" cy="353599"/>
          </a:xfrm>
        </p:grpSpPr>
        <p:sp>
          <p:nvSpPr>
            <p:cNvPr id="14838" name="Google Shape;14838;p86"/>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9" name="Google Shape;14839;p86"/>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0" name="Google Shape;14840;p86"/>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1" name="Google Shape;14841;p86"/>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842" name="Google Shape;14842;p86"/>
          <p:cNvGrpSpPr/>
          <p:nvPr/>
        </p:nvGrpSpPr>
        <p:grpSpPr>
          <a:xfrm>
            <a:off x="2733192" y="2085828"/>
            <a:ext cx="327085" cy="277080"/>
            <a:chOff x="2770052" y="2009628"/>
            <a:chExt cx="327085" cy="277080"/>
          </a:xfrm>
        </p:grpSpPr>
        <p:sp>
          <p:nvSpPr>
            <p:cNvPr id="14843" name="Google Shape;14843;p86"/>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4" name="Google Shape;14844;p86"/>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845" name="Google Shape;14845;p86"/>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846" name="Google Shape;14846;p86"/>
          <p:cNvGrpSpPr/>
          <p:nvPr/>
        </p:nvGrpSpPr>
        <p:grpSpPr>
          <a:xfrm>
            <a:off x="4170289" y="2046804"/>
            <a:ext cx="344878" cy="343573"/>
            <a:chOff x="4195399" y="1970604"/>
            <a:chExt cx="344878" cy="343573"/>
          </a:xfrm>
        </p:grpSpPr>
        <p:sp>
          <p:nvSpPr>
            <p:cNvPr id="14847" name="Google Shape;14847;p86"/>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8" name="Google Shape;14848;p86"/>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9" name="Google Shape;14849;p86"/>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0" name="Google Shape;14850;p86"/>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851" name="Google Shape;14851;p86"/>
          <p:cNvGrpSpPr/>
          <p:nvPr/>
        </p:nvGrpSpPr>
        <p:grpSpPr>
          <a:xfrm>
            <a:off x="4649681" y="2053647"/>
            <a:ext cx="344528" cy="344114"/>
            <a:chOff x="4674791" y="1977447"/>
            <a:chExt cx="344528" cy="344114"/>
          </a:xfrm>
        </p:grpSpPr>
        <p:sp>
          <p:nvSpPr>
            <p:cNvPr id="14852" name="Google Shape;14852;p86"/>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3" name="Google Shape;14853;p86"/>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4" name="Google Shape;14854;p86"/>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5" name="Google Shape;14855;p86"/>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6" name="Google Shape;14856;p86"/>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7" name="Google Shape;14857;p86"/>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8" name="Google Shape;14858;p86"/>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9" name="Google Shape;14859;p86"/>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0" name="Google Shape;14860;p86"/>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1" name="Google Shape;14861;p86"/>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2" name="Google Shape;14862;p86"/>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3" name="Google Shape;14863;p86"/>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4" name="Google Shape;14864;p86"/>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5" name="Google Shape;14865;p86"/>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6" name="Google Shape;14866;p86"/>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7" name="Google Shape;14867;p86"/>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8" name="Google Shape;14868;p86"/>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9" name="Google Shape;14869;p86"/>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0" name="Google Shape;14870;p86"/>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1" name="Google Shape;14871;p86"/>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2" name="Google Shape;14872;p86"/>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3" name="Google Shape;14873;p86"/>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4" name="Google Shape;14874;p86"/>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5" name="Google Shape;14875;p86"/>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6" name="Google Shape;14876;p86"/>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7" name="Google Shape;14877;p86"/>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878" name="Google Shape;14878;p86"/>
          <p:cNvGrpSpPr/>
          <p:nvPr/>
        </p:nvGrpSpPr>
        <p:grpSpPr>
          <a:xfrm>
            <a:off x="6058700" y="1623497"/>
            <a:ext cx="382819" cy="310788"/>
            <a:chOff x="6083810" y="1547297"/>
            <a:chExt cx="382819" cy="310788"/>
          </a:xfrm>
        </p:grpSpPr>
        <p:sp>
          <p:nvSpPr>
            <p:cNvPr id="14879" name="Google Shape;14879;p86"/>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0" name="Google Shape;14880;p86"/>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1" name="Google Shape;14881;p86"/>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2" name="Google Shape;14882;p86"/>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3" name="Google Shape;14883;p86"/>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4" name="Google Shape;14884;p86"/>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5" name="Google Shape;14885;p86"/>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6" name="Google Shape;14886;p86"/>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7" name="Google Shape;14887;p86"/>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8" name="Google Shape;14888;p86"/>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9" name="Google Shape;14889;p86"/>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0" name="Google Shape;14890;p86"/>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1" name="Google Shape;14891;p86"/>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2" name="Google Shape;14892;p86"/>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3" name="Google Shape;14893;p86"/>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4" name="Google Shape;14894;p86"/>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5" name="Google Shape;14895;p86"/>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6" name="Google Shape;14896;p86"/>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897" name="Google Shape;14897;p86"/>
          <p:cNvGrpSpPr/>
          <p:nvPr/>
        </p:nvGrpSpPr>
        <p:grpSpPr>
          <a:xfrm>
            <a:off x="6533190" y="1614393"/>
            <a:ext cx="382788" cy="328613"/>
            <a:chOff x="6558300" y="1538193"/>
            <a:chExt cx="382788" cy="328613"/>
          </a:xfrm>
        </p:grpSpPr>
        <p:sp>
          <p:nvSpPr>
            <p:cNvPr id="14898" name="Google Shape;14898;p86"/>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9" name="Google Shape;14899;p86"/>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00" name="Google Shape;14900;p86"/>
          <p:cNvGrpSpPr/>
          <p:nvPr/>
        </p:nvGrpSpPr>
        <p:grpSpPr>
          <a:xfrm>
            <a:off x="5168892" y="1587497"/>
            <a:ext cx="259605" cy="346024"/>
            <a:chOff x="5194002" y="1511297"/>
            <a:chExt cx="259605" cy="346024"/>
          </a:xfrm>
        </p:grpSpPr>
        <p:sp>
          <p:nvSpPr>
            <p:cNvPr id="14901" name="Google Shape;14901;p86"/>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2" name="Google Shape;14902;p86"/>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3" name="Google Shape;14903;p86"/>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4" name="Google Shape;14904;p86"/>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05" name="Google Shape;14905;p86"/>
          <p:cNvGrpSpPr/>
          <p:nvPr/>
        </p:nvGrpSpPr>
        <p:grpSpPr>
          <a:xfrm>
            <a:off x="1369631" y="1588261"/>
            <a:ext cx="252444" cy="351722"/>
            <a:chOff x="1394741" y="1512061"/>
            <a:chExt cx="252444" cy="351722"/>
          </a:xfrm>
        </p:grpSpPr>
        <p:sp>
          <p:nvSpPr>
            <p:cNvPr id="14906" name="Google Shape;14906;p86"/>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7" name="Google Shape;14907;p86"/>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8" name="Google Shape;14908;p86"/>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9" name="Google Shape;14909;p86"/>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0" name="Google Shape;14910;p86"/>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1" name="Google Shape;14911;p86"/>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2" name="Google Shape;14912;p86"/>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3" name="Google Shape;14913;p86"/>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4" name="Google Shape;14914;p86"/>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5" name="Google Shape;14915;p86"/>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6" name="Google Shape;14916;p86"/>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7" name="Google Shape;14917;p86"/>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8" name="Google Shape;14918;p86"/>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9" name="Google Shape;14919;p86"/>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0" name="Google Shape;14920;p86"/>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1" name="Google Shape;14921;p86"/>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2" name="Google Shape;14922;p86"/>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23" name="Google Shape;14923;p86"/>
          <p:cNvGrpSpPr/>
          <p:nvPr/>
        </p:nvGrpSpPr>
        <p:grpSpPr>
          <a:xfrm>
            <a:off x="829986" y="1580685"/>
            <a:ext cx="380910" cy="339594"/>
            <a:chOff x="855096" y="1504485"/>
            <a:chExt cx="380910" cy="339594"/>
          </a:xfrm>
        </p:grpSpPr>
        <p:sp>
          <p:nvSpPr>
            <p:cNvPr id="14924" name="Google Shape;14924;p86"/>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5" name="Google Shape;14925;p86"/>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6" name="Google Shape;14926;p86"/>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7" name="Google Shape;14927;p86"/>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8" name="Google Shape;14928;p86"/>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29" name="Google Shape;14929;p86"/>
          <p:cNvGrpSpPr/>
          <p:nvPr/>
        </p:nvGrpSpPr>
        <p:grpSpPr>
          <a:xfrm>
            <a:off x="1794466" y="1587879"/>
            <a:ext cx="352103" cy="352103"/>
            <a:chOff x="1819576" y="1511679"/>
            <a:chExt cx="352103" cy="352103"/>
          </a:xfrm>
        </p:grpSpPr>
        <p:sp>
          <p:nvSpPr>
            <p:cNvPr id="14930" name="Google Shape;14930;p86"/>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1" name="Google Shape;14931;p86"/>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2" name="Google Shape;14932;p86"/>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3" name="Google Shape;14933;p86"/>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34" name="Google Shape;14934;p86"/>
          <p:cNvGrpSpPr/>
          <p:nvPr/>
        </p:nvGrpSpPr>
        <p:grpSpPr>
          <a:xfrm>
            <a:off x="5595987" y="1576961"/>
            <a:ext cx="371424" cy="355446"/>
            <a:chOff x="5621097" y="1500761"/>
            <a:chExt cx="371424" cy="355446"/>
          </a:xfrm>
        </p:grpSpPr>
        <p:sp>
          <p:nvSpPr>
            <p:cNvPr id="14935" name="Google Shape;14935;p86"/>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6" name="Google Shape;14936;p86"/>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37" name="Google Shape;14937;p86"/>
          <p:cNvGrpSpPr/>
          <p:nvPr/>
        </p:nvGrpSpPr>
        <p:grpSpPr>
          <a:xfrm>
            <a:off x="4645129" y="1617799"/>
            <a:ext cx="359679" cy="321833"/>
            <a:chOff x="4670239" y="1541599"/>
            <a:chExt cx="359679" cy="321833"/>
          </a:xfrm>
        </p:grpSpPr>
        <p:sp>
          <p:nvSpPr>
            <p:cNvPr id="14938" name="Google Shape;14938;p86"/>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9" name="Google Shape;14939;p86"/>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0" name="Google Shape;14940;p86"/>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1" name="Google Shape;14941;p86"/>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2" name="Google Shape;14942;p86"/>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43" name="Google Shape;14943;p86"/>
          <p:cNvGrpSpPr/>
          <p:nvPr/>
        </p:nvGrpSpPr>
        <p:grpSpPr>
          <a:xfrm>
            <a:off x="4187319" y="1578585"/>
            <a:ext cx="321037" cy="353822"/>
            <a:chOff x="4212429" y="1502385"/>
            <a:chExt cx="321037" cy="353822"/>
          </a:xfrm>
        </p:grpSpPr>
        <p:sp>
          <p:nvSpPr>
            <p:cNvPr id="14944" name="Google Shape;14944;p86"/>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5" name="Google Shape;14945;p86"/>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6" name="Google Shape;14946;p86"/>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7" name="Google Shape;14947;p86"/>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48" name="Google Shape;14948;p86"/>
          <p:cNvGrpSpPr/>
          <p:nvPr/>
        </p:nvGrpSpPr>
        <p:grpSpPr>
          <a:xfrm>
            <a:off x="2277678" y="1582181"/>
            <a:ext cx="336188" cy="335425"/>
            <a:chOff x="2302788" y="1505981"/>
            <a:chExt cx="336188" cy="335425"/>
          </a:xfrm>
        </p:grpSpPr>
        <p:sp>
          <p:nvSpPr>
            <p:cNvPr id="14949" name="Google Shape;14949;p86"/>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0" name="Google Shape;14950;p86"/>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1" name="Google Shape;14951;p86"/>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2" name="Google Shape;14952;p86"/>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3" name="Google Shape;14953;p86"/>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4" name="Google Shape;14954;p86"/>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5" name="Google Shape;14955;p86"/>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6" name="Google Shape;14956;p86"/>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7" name="Google Shape;14957;p86"/>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8" name="Google Shape;14958;p86"/>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9" name="Google Shape;14959;p86"/>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0" name="Google Shape;14960;p86"/>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1" name="Google Shape;14961;p86"/>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2" name="Google Shape;14962;p86"/>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3" name="Google Shape;14963;p86"/>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4" name="Google Shape;14964;p86"/>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5" name="Google Shape;14965;p86"/>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66" name="Google Shape;14966;p86"/>
          <p:cNvGrpSpPr/>
          <p:nvPr/>
        </p:nvGrpSpPr>
        <p:grpSpPr>
          <a:xfrm>
            <a:off x="2755191" y="1598096"/>
            <a:ext cx="333133" cy="321037"/>
            <a:chOff x="2780301" y="1521896"/>
            <a:chExt cx="333133" cy="321037"/>
          </a:xfrm>
        </p:grpSpPr>
        <p:sp>
          <p:nvSpPr>
            <p:cNvPr id="14967" name="Google Shape;14967;p86"/>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8" name="Google Shape;14968;p86"/>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9" name="Google Shape;14969;p86"/>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0" name="Google Shape;14970;p86"/>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1" name="Google Shape;14971;p86"/>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2" name="Google Shape;14972;p86"/>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3" name="Google Shape;14973;p86"/>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4" name="Google Shape;14974;p86"/>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5" name="Google Shape;14975;p86"/>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6" name="Google Shape;14976;p86"/>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7" name="Google Shape;14977;p86"/>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8" name="Google Shape;14978;p86"/>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9" name="Google Shape;14979;p86"/>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0" name="Google Shape;14980;p86"/>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1" name="Google Shape;14981;p86"/>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2" name="Google Shape;14982;p86"/>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3" name="Google Shape;14983;p86"/>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4" name="Google Shape;14984;p86"/>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5" name="Google Shape;14985;p86"/>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6" name="Google Shape;14986;p86"/>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987" name="Google Shape;14987;p86"/>
          <p:cNvGrpSpPr/>
          <p:nvPr/>
        </p:nvGrpSpPr>
        <p:grpSpPr>
          <a:xfrm>
            <a:off x="3291049" y="1591285"/>
            <a:ext cx="211892" cy="339594"/>
            <a:chOff x="3316159" y="1515085"/>
            <a:chExt cx="211892" cy="339594"/>
          </a:xfrm>
        </p:grpSpPr>
        <p:sp>
          <p:nvSpPr>
            <p:cNvPr id="14988" name="Google Shape;14988;p86"/>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9" name="Google Shape;14989;p86"/>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0" name="Google Shape;14990;p86"/>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991" name="Google Shape;14991;p86"/>
            <p:cNvGrpSpPr/>
            <p:nvPr/>
          </p:nvGrpSpPr>
          <p:grpSpPr>
            <a:xfrm>
              <a:off x="3316159" y="1515085"/>
              <a:ext cx="211892" cy="339594"/>
              <a:chOff x="3316159" y="1515085"/>
              <a:chExt cx="211892" cy="339594"/>
            </a:xfrm>
          </p:grpSpPr>
          <p:sp>
            <p:nvSpPr>
              <p:cNvPr id="14992" name="Google Shape;14992;p86"/>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3" name="Google Shape;14993;p86"/>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4" name="Google Shape;14994;p86"/>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5" name="Google Shape;14995;p86"/>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6" name="Google Shape;14996;p86"/>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7" name="Google Shape;14997;p86"/>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4998" name="Google Shape;14998;p86"/>
          <p:cNvGrpSpPr/>
          <p:nvPr/>
        </p:nvGrpSpPr>
        <p:grpSpPr>
          <a:xfrm>
            <a:off x="3691248" y="1620855"/>
            <a:ext cx="361971" cy="314958"/>
            <a:chOff x="3716358" y="1544655"/>
            <a:chExt cx="361971" cy="314958"/>
          </a:xfrm>
        </p:grpSpPr>
        <p:sp>
          <p:nvSpPr>
            <p:cNvPr id="14999" name="Google Shape;14999;p86"/>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0" name="Google Shape;15000;p86"/>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1" name="Google Shape;15001;p86"/>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2" name="Google Shape;15002;p86"/>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3" name="Google Shape;15003;p86"/>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5004" name="Google Shape;15004;p86"/>
            <p:cNvGrpSpPr/>
            <p:nvPr/>
          </p:nvGrpSpPr>
          <p:grpSpPr>
            <a:xfrm>
              <a:off x="3716358" y="1544655"/>
              <a:ext cx="361971" cy="314958"/>
              <a:chOff x="3716358" y="1544655"/>
              <a:chExt cx="361971" cy="314958"/>
            </a:xfrm>
          </p:grpSpPr>
          <p:sp>
            <p:nvSpPr>
              <p:cNvPr id="15005" name="Google Shape;15005;p86"/>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6" name="Google Shape;15006;p86"/>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7" name="Google Shape;15007;p86"/>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8" name="Google Shape;15008;p86"/>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9" name="Google Shape;15009;p86"/>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5010" name="Google Shape;15010;p86"/>
          <p:cNvGrpSpPr/>
          <p:nvPr/>
        </p:nvGrpSpPr>
        <p:grpSpPr>
          <a:xfrm>
            <a:off x="6986814" y="1633752"/>
            <a:ext cx="499533" cy="305136"/>
            <a:chOff x="7009649" y="1541981"/>
            <a:chExt cx="524940" cy="320655"/>
          </a:xfrm>
        </p:grpSpPr>
        <p:sp>
          <p:nvSpPr>
            <p:cNvPr id="15011" name="Google Shape;15011;p86"/>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2" name="Google Shape;15012;p86"/>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3" name="Google Shape;15013;p86"/>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4" name="Google Shape;15014;p86"/>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5" name="Google Shape;15015;p86"/>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6" name="Google Shape;15016;p86"/>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7" name="Google Shape;15017;p86"/>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8" name="Google Shape;15018;p86"/>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019" name="Google Shape;15019;p86"/>
          <p:cNvGrpSpPr/>
          <p:nvPr/>
        </p:nvGrpSpPr>
        <p:grpSpPr>
          <a:xfrm>
            <a:off x="8008924" y="1594309"/>
            <a:ext cx="282746" cy="340358"/>
            <a:chOff x="8034034" y="1518109"/>
            <a:chExt cx="282746" cy="340358"/>
          </a:xfrm>
        </p:grpSpPr>
        <p:sp>
          <p:nvSpPr>
            <p:cNvPr id="15020" name="Google Shape;15020;p86"/>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1" name="Google Shape;15021;p86"/>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2" name="Google Shape;15022;p86"/>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3" name="Google Shape;15023;p86"/>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024" name="Google Shape;15024;p86"/>
          <p:cNvGrpSpPr/>
          <p:nvPr/>
        </p:nvGrpSpPr>
        <p:grpSpPr>
          <a:xfrm>
            <a:off x="7557192" y="1576134"/>
            <a:ext cx="369133" cy="360411"/>
            <a:chOff x="7582302" y="1499934"/>
            <a:chExt cx="369133" cy="360411"/>
          </a:xfrm>
        </p:grpSpPr>
        <p:sp>
          <p:nvSpPr>
            <p:cNvPr id="15025" name="Google Shape;15025;p86"/>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6" name="Google Shape;15026;p86"/>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7" name="Google Shape;15027;p86"/>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8" name="Google Shape;15028;p86"/>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9" name="Google Shape;15029;p86"/>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5030" name="Google Shape;15030;p86"/>
          <p:cNvGrpSpPr/>
          <p:nvPr/>
        </p:nvGrpSpPr>
        <p:grpSpPr>
          <a:xfrm>
            <a:off x="6170979" y="3893352"/>
            <a:ext cx="346056" cy="345674"/>
            <a:chOff x="2238181" y="4120624"/>
            <a:chExt cx="346056" cy="345674"/>
          </a:xfrm>
        </p:grpSpPr>
        <p:grpSp>
          <p:nvGrpSpPr>
            <p:cNvPr id="15031" name="Google Shape;15031;p86"/>
            <p:cNvGrpSpPr/>
            <p:nvPr/>
          </p:nvGrpSpPr>
          <p:grpSpPr>
            <a:xfrm>
              <a:off x="2309155" y="4177413"/>
              <a:ext cx="203862" cy="231903"/>
              <a:chOff x="1512725" y="258500"/>
              <a:chExt cx="4570900" cy="5199625"/>
            </a:xfrm>
          </p:grpSpPr>
          <p:sp>
            <p:nvSpPr>
              <p:cNvPr id="15032" name="Google Shape;15032;p8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3" name="Google Shape;15033;p8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034" name="Google Shape;15034;p86"/>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035" name="Google Shape;15035;p86"/>
          <p:cNvSpPr txBox="1"/>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704020202020204"/>
              <a:buNone/>
            </a:pPr>
            <a:r>
              <a:rPr lang="en-GB"/>
              <a:t>SEO &amp; Marketing Icons</a:t>
            </a:r>
            <a:endParaRPr lang="en-GB"/>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5039" name="Shape 15039"/>
        <p:cNvGrpSpPr/>
        <p:nvPr/>
      </p:nvGrpSpPr>
      <p:grpSpPr>
        <a:xfrm>
          <a:off x="0" y="0"/>
          <a:ext cx="0" cy="0"/>
          <a:chOff x="0" y="0"/>
          <a:chExt cx="0" cy="0"/>
        </a:xfrm>
      </p:grpSpPr>
      <p:pic>
        <p:nvPicPr>
          <p:cNvPr id="15040" name="Google Shape;15040;p87">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968" name="Shape 1968"/>
        <p:cNvGrpSpPr/>
        <p:nvPr/>
      </p:nvGrpSpPr>
      <p:grpSpPr>
        <a:xfrm>
          <a:off x="0" y="0"/>
          <a:ext cx="0" cy="0"/>
          <a:chOff x="0" y="0"/>
          <a:chExt cx="0" cy="0"/>
        </a:xfrm>
      </p:grpSpPr>
      <p:sp>
        <p:nvSpPr>
          <p:cNvPr id="1969" name="Google Shape;1969;p42"/>
          <p:cNvSpPr/>
          <p:nvPr/>
        </p:nvSpPr>
        <p:spPr>
          <a:xfrm>
            <a:off x="5479900" y="904350"/>
            <a:ext cx="2953800" cy="33348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42"/>
          <p:cNvSpPr txBox="1"/>
          <p:nvPr>
            <p:ph type="subTitle" idx="1"/>
          </p:nvPr>
        </p:nvSpPr>
        <p:spPr>
          <a:xfrm>
            <a:off x="711325" y="1422975"/>
            <a:ext cx="5134200" cy="153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“This is a quote, words full of wisdom that someone important said and can make the reader get inspired.”</a:t>
            </a:r>
            <a:endParaRPr lang="en-GB"/>
          </a:p>
        </p:txBody>
      </p:sp>
      <p:sp>
        <p:nvSpPr>
          <p:cNvPr id="1971" name="Google Shape;1971;p42"/>
          <p:cNvSpPr txBox="1"/>
          <p:nvPr>
            <p:ph type="title"/>
          </p:nvPr>
        </p:nvSpPr>
        <p:spPr>
          <a:xfrm>
            <a:off x="711075" y="3219525"/>
            <a:ext cx="5134200" cy="50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a:t>—Someone Famous</a:t>
            </a:r>
            <a:endParaRPr lang="en-GB"/>
          </a:p>
        </p:txBody>
      </p:sp>
      <p:grpSp>
        <p:nvGrpSpPr>
          <p:cNvPr id="1972" name="Google Shape;1972;p42"/>
          <p:cNvGrpSpPr/>
          <p:nvPr/>
        </p:nvGrpSpPr>
        <p:grpSpPr>
          <a:xfrm>
            <a:off x="5704668" y="628784"/>
            <a:ext cx="2504252" cy="531539"/>
            <a:chOff x="2553143" y="372809"/>
            <a:chExt cx="2504252" cy="531539"/>
          </a:xfrm>
        </p:grpSpPr>
        <p:grpSp>
          <p:nvGrpSpPr>
            <p:cNvPr id="1973" name="Google Shape;1973;p42"/>
            <p:cNvGrpSpPr/>
            <p:nvPr/>
          </p:nvGrpSpPr>
          <p:grpSpPr>
            <a:xfrm rot="-5400000" flipH="1">
              <a:off x="2365228" y="560724"/>
              <a:ext cx="531539" cy="155710"/>
              <a:chOff x="1780525" y="2859350"/>
              <a:chExt cx="387250" cy="113450"/>
            </a:xfrm>
          </p:grpSpPr>
          <p:sp>
            <p:nvSpPr>
              <p:cNvPr id="1974" name="Google Shape;1974;p4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4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4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77" name="Google Shape;1977;p42"/>
            <p:cNvGrpSpPr/>
            <p:nvPr/>
          </p:nvGrpSpPr>
          <p:grpSpPr>
            <a:xfrm rot="-5400000" flipH="1">
              <a:off x="2658796" y="560724"/>
              <a:ext cx="531539" cy="155710"/>
              <a:chOff x="1780525" y="2859350"/>
              <a:chExt cx="387250" cy="113450"/>
            </a:xfrm>
          </p:grpSpPr>
          <p:sp>
            <p:nvSpPr>
              <p:cNvPr id="1978" name="Google Shape;1978;p4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4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4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81" name="Google Shape;1981;p42"/>
            <p:cNvGrpSpPr/>
            <p:nvPr/>
          </p:nvGrpSpPr>
          <p:grpSpPr>
            <a:xfrm rot="-5400000" flipH="1">
              <a:off x="2952364" y="560724"/>
              <a:ext cx="531539" cy="155710"/>
              <a:chOff x="1780525" y="2859350"/>
              <a:chExt cx="387250" cy="113450"/>
            </a:xfrm>
          </p:grpSpPr>
          <p:sp>
            <p:nvSpPr>
              <p:cNvPr id="1982" name="Google Shape;1982;p4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4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4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85" name="Google Shape;1985;p42"/>
            <p:cNvGrpSpPr/>
            <p:nvPr/>
          </p:nvGrpSpPr>
          <p:grpSpPr>
            <a:xfrm rot="-5400000" flipH="1">
              <a:off x="3245932" y="560724"/>
              <a:ext cx="531539" cy="155710"/>
              <a:chOff x="1780525" y="2859350"/>
              <a:chExt cx="387250" cy="113450"/>
            </a:xfrm>
          </p:grpSpPr>
          <p:sp>
            <p:nvSpPr>
              <p:cNvPr id="1986" name="Google Shape;1986;p4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4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4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89" name="Google Shape;1989;p42"/>
            <p:cNvGrpSpPr/>
            <p:nvPr/>
          </p:nvGrpSpPr>
          <p:grpSpPr>
            <a:xfrm rot="-5400000" flipH="1">
              <a:off x="3539499" y="560724"/>
              <a:ext cx="531539" cy="155710"/>
              <a:chOff x="1780525" y="2859350"/>
              <a:chExt cx="387250" cy="113450"/>
            </a:xfrm>
          </p:grpSpPr>
          <p:sp>
            <p:nvSpPr>
              <p:cNvPr id="1990" name="Google Shape;1990;p4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4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4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93" name="Google Shape;1993;p42"/>
            <p:cNvGrpSpPr/>
            <p:nvPr/>
          </p:nvGrpSpPr>
          <p:grpSpPr>
            <a:xfrm rot="-5400000" flipH="1">
              <a:off x="3833067" y="560724"/>
              <a:ext cx="531539" cy="155710"/>
              <a:chOff x="1780525" y="2859350"/>
              <a:chExt cx="387250" cy="113450"/>
            </a:xfrm>
          </p:grpSpPr>
          <p:sp>
            <p:nvSpPr>
              <p:cNvPr id="1994" name="Google Shape;1994;p4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4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4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97" name="Google Shape;1997;p42"/>
            <p:cNvGrpSpPr/>
            <p:nvPr/>
          </p:nvGrpSpPr>
          <p:grpSpPr>
            <a:xfrm rot="-5400000" flipH="1">
              <a:off x="4126635" y="560724"/>
              <a:ext cx="531539" cy="155710"/>
              <a:chOff x="1780525" y="2859350"/>
              <a:chExt cx="387250" cy="113450"/>
            </a:xfrm>
          </p:grpSpPr>
          <p:sp>
            <p:nvSpPr>
              <p:cNvPr id="1998" name="Google Shape;1998;p4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4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4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01" name="Google Shape;2001;p42"/>
            <p:cNvGrpSpPr/>
            <p:nvPr/>
          </p:nvGrpSpPr>
          <p:grpSpPr>
            <a:xfrm rot="-5400000" flipH="1">
              <a:off x="4420203" y="560724"/>
              <a:ext cx="531539" cy="155710"/>
              <a:chOff x="1780525" y="2859350"/>
              <a:chExt cx="387250" cy="113450"/>
            </a:xfrm>
          </p:grpSpPr>
          <p:sp>
            <p:nvSpPr>
              <p:cNvPr id="2002" name="Google Shape;2002;p4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4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4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05" name="Google Shape;2005;p42"/>
            <p:cNvGrpSpPr/>
            <p:nvPr/>
          </p:nvGrpSpPr>
          <p:grpSpPr>
            <a:xfrm rot="-5400000" flipH="1">
              <a:off x="4713770" y="560724"/>
              <a:ext cx="531539" cy="155710"/>
              <a:chOff x="1780525" y="2859350"/>
              <a:chExt cx="387250" cy="113450"/>
            </a:xfrm>
          </p:grpSpPr>
          <p:sp>
            <p:nvSpPr>
              <p:cNvPr id="2006" name="Google Shape;2006;p42"/>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42"/>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42"/>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2009" name="Google Shape;2009;p42"/>
          <p:cNvGrpSpPr/>
          <p:nvPr/>
        </p:nvGrpSpPr>
        <p:grpSpPr>
          <a:xfrm flipH="1">
            <a:off x="6192221" y="1699301"/>
            <a:ext cx="1529144" cy="1891741"/>
            <a:chOff x="1697500" y="3523950"/>
            <a:chExt cx="1234375" cy="1527075"/>
          </a:xfrm>
        </p:grpSpPr>
        <p:sp>
          <p:nvSpPr>
            <p:cNvPr id="2010" name="Google Shape;2010;p42"/>
            <p:cNvSpPr/>
            <p:nvPr/>
          </p:nvSpPr>
          <p:spPr>
            <a:xfrm>
              <a:off x="1816550" y="4533800"/>
              <a:ext cx="627850" cy="495100"/>
            </a:xfrm>
            <a:custGeom>
              <a:avLst/>
              <a:gdLst/>
              <a:ahLst/>
              <a:cxnLst/>
              <a:rect l="l" t="t" r="r" b="b"/>
              <a:pathLst>
                <a:path w="25114" h="19804" extrusionOk="0">
                  <a:moveTo>
                    <a:pt x="18596" y="0"/>
                  </a:moveTo>
                  <a:cubicBezTo>
                    <a:pt x="18322" y="0"/>
                    <a:pt x="18060" y="123"/>
                    <a:pt x="17946" y="329"/>
                  </a:cubicBezTo>
                  <a:cubicBezTo>
                    <a:pt x="17820" y="555"/>
                    <a:pt x="17896" y="831"/>
                    <a:pt x="18121" y="981"/>
                  </a:cubicBezTo>
                  <a:lnTo>
                    <a:pt x="18848" y="1482"/>
                  </a:lnTo>
                  <a:lnTo>
                    <a:pt x="16642" y="1006"/>
                  </a:lnTo>
                  <a:cubicBezTo>
                    <a:pt x="16579" y="991"/>
                    <a:pt x="16516" y="984"/>
                    <a:pt x="16454" y="984"/>
                  </a:cubicBezTo>
                  <a:cubicBezTo>
                    <a:pt x="16196" y="984"/>
                    <a:pt x="15962" y="1105"/>
                    <a:pt x="15840" y="1307"/>
                  </a:cubicBezTo>
                  <a:cubicBezTo>
                    <a:pt x="15690" y="1557"/>
                    <a:pt x="15790" y="1858"/>
                    <a:pt x="16066" y="2009"/>
                  </a:cubicBezTo>
                  <a:lnTo>
                    <a:pt x="17469" y="2836"/>
                  </a:lnTo>
                  <a:lnTo>
                    <a:pt x="13510" y="1883"/>
                  </a:lnTo>
                  <a:cubicBezTo>
                    <a:pt x="13434" y="1860"/>
                    <a:pt x="13355" y="1849"/>
                    <a:pt x="13276" y="1849"/>
                  </a:cubicBezTo>
                  <a:cubicBezTo>
                    <a:pt x="13012" y="1849"/>
                    <a:pt x="12748" y="1972"/>
                    <a:pt x="12632" y="2184"/>
                  </a:cubicBezTo>
                  <a:cubicBezTo>
                    <a:pt x="12482" y="2435"/>
                    <a:pt x="12607" y="2760"/>
                    <a:pt x="12908" y="2911"/>
                  </a:cubicBezTo>
                  <a:lnTo>
                    <a:pt x="14612" y="3663"/>
                  </a:lnTo>
                  <a:lnTo>
                    <a:pt x="14612" y="3663"/>
                  </a:lnTo>
                  <a:lnTo>
                    <a:pt x="5214" y="1081"/>
                  </a:lnTo>
                  <a:cubicBezTo>
                    <a:pt x="5137" y="1058"/>
                    <a:pt x="5057" y="1047"/>
                    <a:pt x="4976" y="1047"/>
                  </a:cubicBezTo>
                  <a:cubicBezTo>
                    <a:pt x="4714" y="1047"/>
                    <a:pt x="4452" y="1165"/>
                    <a:pt x="4337" y="1357"/>
                  </a:cubicBezTo>
                  <a:cubicBezTo>
                    <a:pt x="4161" y="1633"/>
                    <a:pt x="4286" y="1958"/>
                    <a:pt x="4612" y="2109"/>
                  </a:cubicBezTo>
                  <a:cubicBezTo>
                    <a:pt x="6041" y="2785"/>
                    <a:pt x="8698" y="3412"/>
                    <a:pt x="10527" y="4289"/>
                  </a:cubicBezTo>
                  <a:cubicBezTo>
                    <a:pt x="7770" y="3237"/>
                    <a:pt x="4662" y="2585"/>
                    <a:pt x="4462" y="2510"/>
                  </a:cubicBezTo>
                  <a:lnTo>
                    <a:pt x="4462" y="2535"/>
                  </a:lnTo>
                  <a:cubicBezTo>
                    <a:pt x="4260" y="2450"/>
                    <a:pt x="4103" y="2405"/>
                    <a:pt x="3968" y="2405"/>
                  </a:cubicBezTo>
                  <a:cubicBezTo>
                    <a:pt x="3785" y="2405"/>
                    <a:pt x="3643" y="2487"/>
                    <a:pt x="3484" y="2660"/>
                  </a:cubicBezTo>
                  <a:cubicBezTo>
                    <a:pt x="3284" y="2936"/>
                    <a:pt x="3359" y="3287"/>
                    <a:pt x="3685" y="3462"/>
                  </a:cubicBezTo>
                  <a:cubicBezTo>
                    <a:pt x="3760" y="3487"/>
                    <a:pt x="6793" y="4389"/>
                    <a:pt x="9575" y="5868"/>
                  </a:cubicBezTo>
                  <a:lnTo>
                    <a:pt x="3760" y="3913"/>
                  </a:lnTo>
                  <a:cubicBezTo>
                    <a:pt x="3656" y="3873"/>
                    <a:pt x="3542" y="3854"/>
                    <a:pt x="3429" y="3854"/>
                  </a:cubicBezTo>
                  <a:cubicBezTo>
                    <a:pt x="3188" y="3854"/>
                    <a:pt x="2952" y="3943"/>
                    <a:pt x="2833" y="4114"/>
                  </a:cubicBezTo>
                  <a:cubicBezTo>
                    <a:pt x="2632" y="4389"/>
                    <a:pt x="2708" y="4715"/>
                    <a:pt x="3033" y="4891"/>
                  </a:cubicBezTo>
                  <a:lnTo>
                    <a:pt x="13058" y="9703"/>
                  </a:lnTo>
                  <a:lnTo>
                    <a:pt x="2958" y="5893"/>
                  </a:lnTo>
                  <a:cubicBezTo>
                    <a:pt x="2854" y="5845"/>
                    <a:pt x="2742" y="5823"/>
                    <a:pt x="2631" y="5823"/>
                  </a:cubicBezTo>
                  <a:cubicBezTo>
                    <a:pt x="2396" y="5823"/>
                    <a:pt x="2167" y="5923"/>
                    <a:pt x="2031" y="6094"/>
                  </a:cubicBezTo>
                  <a:cubicBezTo>
                    <a:pt x="1830" y="6344"/>
                    <a:pt x="1931" y="6695"/>
                    <a:pt x="2231" y="6846"/>
                  </a:cubicBezTo>
                  <a:lnTo>
                    <a:pt x="13459" y="12284"/>
                  </a:lnTo>
                  <a:lnTo>
                    <a:pt x="2783" y="7723"/>
                  </a:lnTo>
                  <a:cubicBezTo>
                    <a:pt x="2681" y="7684"/>
                    <a:pt x="2572" y="7664"/>
                    <a:pt x="2464" y="7664"/>
                  </a:cubicBezTo>
                  <a:cubicBezTo>
                    <a:pt x="2226" y="7664"/>
                    <a:pt x="1993" y="7759"/>
                    <a:pt x="1855" y="7948"/>
                  </a:cubicBezTo>
                  <a:cubicBezTo>
                    <a:pt x="1655" y="8199"/>
                    <a:pt x="1755" y="8525"/>
                    <a:pt x="2081" y="8700"/>
                  </a:cubicBezTo>
                  <a:lnTo>
                    <a:pt x="9099" y="12385"/>
                  </a:lnTo>
                  <a:lnTo>
                    <a:pt x="9099" y="12385"/>
                  </a:lnTo>
                  <a:lnTo>
                    <a:pt x="2357" y="9502"/>
                  </a:lnTo>
                  <a:cubicBezTo>
                    <a:pt x="2252" y="9454"/>
                    <a:pt x="2137" y="9432"/>
                    <a:pt x="2024" y="9432"/>
                  </a:cubicBezTo>
                  <a:cubicBezTo>
                    <a:pt x="1783" y="9432"/>
                    <a:pt x="1549" y="9533"/>
                    <a:pt x="1429" y="9703"/>
                  </a:cubicBezTo>
                  <a:cubicBezTo>
                    <a:pt x="1229" y="9953"/>
                    <a:pt x="1304" y="10279"/>
                    <a:pt x="1605" y="10455"/>
                  </a:cubicBezTo>
                  <a:lnTo>
                    <a:pt x="9374" y="14866"/>
                  </a:lnTo>
                  <a:lnTo>
                    <a:pt x="9374" y="14866"/>
                  </a:lnTo>
                  <a:lnTo>
                    <a:pt x="1630" y="11708"/>
                  </a:lnTo>
                  <a:cubicBezTo>
                    <a:pt x="1525" y="11660"/>
                    <a:pt x="1413" y="11637"/>
                    <a:pt x="1302" y="11637"/>
                  </a:cubicBezTo>
                  <a:cubicBezTo>
                    <a:pt x="1068" y="11637"/>
                    <a:pt x="839" y="11738"/>
                    <a:pt x="702" y="11908"/>
                  </a:cubicBezTo>
                  <a:cubicBezTo>
                    <a:pt x="527" y="12159"/>
                    <a:pt x="602" y="12485"/>
                    <a:pt x="903" y="12660"/>
                  </a:cubicBezTo>
                  <a:lnTo>
                    <a:pt x="6342" y="15718"/>
                  </a:lnTo>
                  <a:lnTo>
                    <a:pt x="6342" y="15718"/>
                  </a:lnTo>
                  <a:lnTo>
                    <a:pt x="1429" y="13888"/>
                  </a:lnTo>
                  <a:cubicBezTo>
                    <a:pt x="1334" y="13852"/>
                    <a:pt x="1235" y="13834"/>
                    <a:pt x="1137" y="13834"/>
                  </a:cubicBezTo>
                  <a:cubicBezTo>
                    <a:pt x="899" y="13834"/>
                    <a:pt x="669" y="13936"/>
                    <a:pt x="527" y="14114"/>
                  </a:cubicBezTo>
                  <a:cubicBezTo>
                    <a:pt x="352" y="14364"/>
                    <a:pt x="427" y="14690"/>
                    <a:pt x="728" y="14866"/>
                  </a:cubicBezTo>
                  <a:lnTo>
                    <a:pt x="3735" y="16670"/>
                  </a:lnTo>
                  <a:lnTo>
                    <a:pt x="1078" y="15718"/>
                  </a:lnTo>
                  <a:cubicBezTo>
                    <a:pt x="993" y="15692"/>
                    <a:pt x="904" y="15679"/>
                    <a:pt x="815" y="15679"/>
                  </a:cubicBezTo>
                  <a:cubicBezTo>
                    <a:pt x="567" y="15679"/>
                    <a:pt x="324" y="15777"/>
                    <a:pt x="176" y="15943"/>
                  </a:cubicBezTo>
                  <a:cubicBezTo>
                    <a:pt x="1" y="16194"/>
                    <a:pt x="76" y="16495"/>
                    <a:pt x="352" y="16670"/>
                  </a:cubicBezTo>
                  <a:lnTo>
                    <a:pt x="1454" y="17422"/>
                  </a:lnTo>
                  <a:lnTo>
                    <a:pt x="1204" y="17347"/>
                  </a:lnTo>
                  <a:cubicBezTo>
                    <a:pt x="1130" y="17320"/>
                    <a:pt x="1051" y="17308"/>
                    <a:pt x="971" y="17308"/>
                  </a:cubicBezTo>
                  <a:cubicBezTo>
                    <a:pt x="753" y="17308"/>
                    <a:pt x="530" y="17401"/>
                    <a:pt x="402" y="17547"/>
                  </a:cubicBezTo>
                  <a:cubicBezTo>
                    <a:pt x="201" y="17748"/>
                    <a:pt x="226" y="18024"/>
                    <a:pt x="427" y="18224"/>
                  </a:cubicBezTo>
                  <a:lnTo>
                    <a:pt x="1555" y="19377"/>
                  </a:lnTo>
                  <a:cubicBezTo>
                    <a:pt x="1698" y="19506"/>
                    <a:pt x="1907" y="19578"/>
                    <a:pt x="2116" y="19578"/>
                  </a:cubicBezTo>
                  <a:cubicBezTo>
                    <a:pt x="2273" y="19578"/>
                    <a:pt x="2429" y="19538"/>
                    <a:pt x="2557" y="19452"/>
                  </a:cubicBezTo>
                  <a:cubicBezTo>
                    <a:pt x="2708" y="19352"/>
                    <a:pt x="2783" y="19202"/>
                    <a:pt x="2808" y="19051"/>
                  </a:cubicBezTo>
                  <a:lnTo>
                    <a:pt x="5013" y="19753"/>
                  </a:lnTo>
                  <a:cubicBezTo>
                    <a:pt x="5114" y="19778"/>
                    <a:pt x="5189" y="19803"/>
                    <a:pt x="5289" y="19803"/>
                  </a:cubicBezTo>
                  <a:cubicBezTo>
                    <a:pt x="5515" y="19803"/>
                    <a:pt x="5765" y="19678"/>
                    <a:pt x="5890" y="19502"/>
                  </a:cubicBezTo>
                  <a:cubicBezTo>
                    <a:pt x="6066" y="19277"/>
                    <a:pt x="5991" y="18976"/>
                    <a:pt x="5715" y="18801"/>
                  </a:cubicBezTo>
                  <a:lnTo>
                    <a:pt x="5114" y="18375"/>
                  </a:lnTo>
                  <a:lnTo>
                    <a:pt x="8798" y="19678"/>
                  </a:lnTo>
                  <a:cubicBezTo>
                    <a:pt x="8882" y="19704"/>
                    <a:pt x="8969" y="19716"/>
                    <a:pt x="9056" y="19716"/>
                  </a:cubicBezTo>
                  <a:cubicBezTo>
                    <a:pt x="9304" y="19716"/>
                    <a:pt x="9545" y="19613"/>
                    <a:pt x="9675" y="19427"/>
                  </a:cubicBezTo>
                  <a:cubicBezTo>
                    <a:pt x="9850" y="19202"/>
                    <a:pt x="9775" y="18876"/>
                    <a:pt x="9500" y="18700"/>
                  </a:cubicBezTo>
                  <a:lnTo>
                    <a:pt x="7068" y="17247"/>
                  </a:lnTo>
                  <a:lnTo>
                    <a:pt x="12983" y="19477"/>
                  </a:lnTo>
                  <a:cubicBezTo>
                    <a:pt x="13078" y="19514"/>
                    <a:pt x="13180" y="19531"/>
                    <a:pt x="13280" y="19531"/>
                  </a:cubicBezTo>
                  <a:cubicBezTo>
                    <a:pt x="13524" y="19531"/>
                    <a:pt x="13761" y="19429"/>
                    <a:pt x="13886" y="19252"/>
                  </a:cubicBezTo>
                  <a:cubicBezTo>
                    <a:pt x="14061" y="19001"/>
                    <a:pt x="13986" y="18675"/>
                    <a:pt x="13685" y="18500"/>
                  </a:cubicBezTo>
                  <a:lnTo>
                    <a:pt x="9901" y="16370"/>
                  </a:lnTo>
                  <a:lnTo>
                    <a:pt x="9901" y="16370"/>
                  </a:lnTo>
                  <a:lnTo>
                    <a:pt x="17444" y="19452"/>
                  </a:lnTo>
                  <a:cubicBezTo>
                    <a:pt x="17549" y="19500"/>
                    <a:pt x="17661" y="19523"/>
                    <a:pt x="17772" y="19523"/>
                  </a:cubicBezTo>
                  <a:cubicBezTo>
                    <a:pt x="18007" y="19523"/>
                    <a:pt x="18236" y="19422"/>
                    <a:pt x="18372" y="19252"/>
                  </a:cubicBezTo>
                  <a:cubicBezTo>
                    <a:pt x="18572" y="19001"/>
                    <a:pt x="18472" y="18675"/>
                    <a:pt x="18171" y="18500"/>
                  </a:cubicBezTo>
                  <a:lnTo>
                    <a:pt x="11454" y="14690"/>
                  </a:lnTo>
                  <a:lnTo>
                    <a:pt x="22256" y="19302"/>
                  </a:lnTo>
                  <a:cubicBezTo>
                    <a:pt x="22367" y="19349"/>
                    <a:pt x="22482" y="19372"/>
                    <a:pt x="22595" y="19372"/>
                  </a:cubicBezTo>
                  <a:cubicBezTo>
                    <a:pt x="22840" y="19372"/>
                    <a:pt x="23072" y="19265"/>
                    <a:pt x="23209" y="19076"/>
                  </a:cubicBezTo>
                  <a:cubicBezTo>
                    <a:pt x="23384" y="18826"/>
                    <a:pt x="23284" y="18500"/>
                    <a:pt x="22983" y="18324"/>
                  </a:cubicBezTo>
                  <a:lnTo>
                    <a:pt x="15765" y="14540"/>
                  </a:lnTo>
                  <a:lnTo>
                    <a:pt x="15765" y="14540"/>
                  </a:lnTo>
                  <a:lnTo>
                    <a:pt x="24186" y="18124"/>
                  </a:lnTo>
                  <a:cubicBezTo>
                    <a:pt x="24266" y="18172"/>
                    <a:pt x="24365" y="18189"/>
                    <a:pt x="24466" y="18189"/>
                  </a:cubicBezTo>
                  <a:cubicBezTo>
                    <a:pt x="24524" y="18189"/>
                    <a:pt x="24582" y="18183"/>
                    <a:pt x="24637" y="18174"/>
                  </a:cubicBezTo>
                  <a:cubicBezTo>
                    <a:pt x="24612" y="17773"/>
                    <a:pt x="24587" y="17397"/>
                    <a:pt x="24587" y="16996"/>
                  </a:cubicBezTo>
                  <a:lnTo>
                    <a:pt x="15815" y="12184"/>
                  </a:lnTo>
                  <a:lnTo>
                    <a:pt x="15815" y="12184"/>
                  </a:lnTo>
                  <a:lnTo>
                    <a:pt x="24412" y="15969"/>
                  </a:lnTo>
                  <a:cubicBezTo>
                    <a:pt x="24462" y="15994"/>
                    <a:pt x="24537" y="15994"/>
                    <a:pt x="24587" y="16019"/>
                  </a:cubicBezTo>
                  <a:cubicBezTo>
                    <a:pt x="24612" y="15593"/>
                    <a:pt x="24663" y="15192"/>
                    <a:pt x="24738" y="14765"/>
                  </a:cubicBezTo>
                  <a:lnTo>
                    <a:pt x="16292" y="10104"/>
                  </a:lnTo>
                  <a:lnTo>
                    <a:pt x="16292" y="10104"/>
                  </a:lnTo>
                  <a:lnTo>
                    <a:pt x="23986" y="13487"/>
                  </a:lnTo>
                  <a:cubicBezTo>
                    <a:pt x="24090" y="13535"/>
                    <a:pt x="24202" y="13558"/>
                    <a:pt x="24313" y="13558"/>
                  </a:cubicBezTo>
                  <a:cubicBezTo>
                    <a:pt x="24548" y="13558"/>
                    <a:pt x="24777" y="13457"/>
                    <a:pt x="24913" y="13287"/>
                  </a:cubicBezTo>
                  <a:cubicBezTo>
                    <a:pt x="25114" y="13036"/>
                    <a:pt x="25013" y="12685"/>
                    <a:pt x="24688" y="12535"/>
                  </a:cubicBezTo>
                  <a:lnTo>
                    <a:pt x="14186" y="6946"/>
                  </a:lnTo>
                  <a:lnTo>
                    <a:pt x="14186" y="6946"/>
                  </a:lnTo>
                  <a:cubicBezTo>
                    <a:pt x="16066" y="7673"/>
                    <a:pt x="18347" y="8550"/>
                    <a:pt x="21079" y="9603"/>
                  </a:cubicBezTo>
                  <a:cubicBezTo>
                    <a:pt x="22482" y="10154"/>
                    <a:pt x="23409" y="10505"/>
                    <a:pt x="23460" y="10530"/>
                  </a:cubicBezTo>
                  <a:cubicBezTo>
                    <a:pt x="23560" y="10566"/>
                    <a:pt x="23665" y="10583"/>
                    <a:pt x="23768" y="10583"/>
                  </a:cubicBezTo>
                  <a:cubicBezTo>
                    <a:pt x="24024" y="10583"/>
                    <a:pt x="24269" y="10476"/>
                    <a:pt x="24412" y="10279"/>
                  </a:cubicBezTo>
                  <a:cubicBezTo>
                    <a:pt x="24637" y="9953"/>
                    <a:pt x="24537" y="9778"/>
                    <a:pt x="24086" y="9527"/>
                  </a:cubicBezTo>
                  <a:lnTo>
                    <a:pt x="24086" y="9502"/>
                  </a:lnTo>
                  <a:cubicBezTo>
                    <a:pt x="24086" y="9502"/>
                    <a:pt x="24061" y="9502"/>
                    <a:pt x="24036" y="9477"/>
                  </a:cubicBezTo>
                  <a:cubicBezTo>
                    <a:pt x="23861" y="9402"/>
                    <a:pt x="23635" y="9277"/>
                    <a:pt x="23384" y="9151"/>
                  </a:cubicBezTo>
                  <a:lnTo>
                    <a:pt x="21354" y="8174"/>
                  </a:lnTo>
                  <a:cubicBezTo>
                    <a:pt x="19675" y="7372"/>
                    <a:pt x="17444" y="6294"/>
                    <a:pt x="15214" y="5217"/>
                  </a:cubicBezTo>
                  <a:lnTo>
                    <a:pt x="14186" y="4740"/>
                  </a:lnTo>
                  <a:lnTo>
                    <a:pt x="22958" y="7472"/>
                  </a:lnTo>
                  <a:cubicBezTo>
                    <a:pt x="23051" y="7505"/>
                    <a:pt x="23145" y="7521"/>
                    <a:pt x="23237" y="7521"/>
                  </a:cubicBezTo>
                  <a:cubicBezTo>
                    <a:pt x="23494" y="7521"/>
                    <a:pt x="23731" y="7399"/>
                    <a:pt x="23861" y="7197"/>
                  </a:cubicBezTo>
                  <a:cubicBezTo>
                    <a:pt x="24011" y="6946"/>
                    <a:pt x="23911" y="6620"/>
                    <a:pt x="23585" y="6470"/>
                  </a:cubicBezTo>
                  <a:lnTo>
                    <a:pt x="19199" y="4540"/>
                  </a:lnTo>
                  <a:lnTo>
                    <a:pt x="22106" y="5292"/>
                  </a:lnTo>
                  <a:cubicBezTo>
                    <a:pt x="22177" y="5308"/>
                    <a:pt x="22250" y="5316"/>
                    <a:pt x="22323" y="5316"/>
                  </a:cubicBezTo>
                  <a:cubicBezTo>
                    <a:pt x="22585" y="5316"/>
                    <a:pt x="22841" y="5212"/>
                    <a:pt x="22958" y="5016"/>
                  </a:cubicBezTo>
                  <a:cubicBezTo>
                    <a:pt x="23134" y="4765"/>
                    <a:pt x="23033" y="4465"/>
                    <a:pt x="22758" y="4289"/>
                  </a:cubicBezTo>
                  <a:lnTo>
                    <a:pt x="20402" y="2911"/>
                  </a:lnTo>
                  <a:lnTo>
                    <a:pt x="21906" y="3237"/>
                  </a:lnTo>
                  <a:cubicBezTo>
                    <a:pt x="21965" y="3251"/>
                    <a:pt x="22026" y="3258"/>
                    <a:pt x="22087" y="3258"/>
                  </a:cubicBezTo>
                  <a:cubicBezTo>
                    <a:pt x="22337" y="3258"/>
                    <a:pt x="22587" y="3142"/>
                    <a:pt x="22708" y="2961"/>
                  </a:cubicBezTo>
                  <a:cubicBezTo>
                    <a:pt x="22858" y="2710"/>
                    <a:pt x="22783" y="2435"/>
                    <a:pt x="22532" y="2259"/>
                  </a:cubicBezTo>
                  <a:lnTo>
                    <a:pt x="21129" y="1282"/>
                  </a:lnTo>
                  <a:cubicBezTo>
                    <a:pt x="21354" y="1207"/>
                    <a:pt x="21505" y="1056"/>
                    <a:pt x="21555" y="856"/>
                  </a:cubicBezTo>
                  <a:cubicBezTo>
                    <a:pt x="21605" y="555"/>
                    <a:pt x="21329" y="254"/>
                    <a:pt x="20953" y="204"/>
                  </a:cubicBezTo>
                  <a:lnTo>
                    <a:pt x="18673" y="4"/>
                  </a:lnTo>
                  <a:cubicBezTo>
                    <a:pt x="18647" y="1"/>
                    <a:pt x="18622" y="0"/>
                    <a:pt x="18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42"/>
            <p:cNvSpPr/>
            <p:nvPr/>
          </p:nvSpPr>
          <p:spPr>
            <a:xfrm>
              <a:off x="1697500" y="3966275"/>
              <a:ext cx="822725" cy="1084750"/>
            </a:xfrm>
            <a:custGeom>
              <a:avLst/>
              <a:gdLst/>
              <a:ahLst/>
              <a:cxnLst/>
              <a:rect l="l" t="t" r="r" b="b"/>
              <a:pathLst>
                <a:path w="32909" h="43390" extrusionOk="0">
                  <a:moveTo>
                    <a:pt x="32257" y="8168"/>
                  </a:moveTo>
                  <a:cubicBezTo>
                    <a:pt x="32432" y="8995"/>
                    <a:pt x="32031" y="9547"/>
                    <a:pt x="31730" y="10173"/>
                  </a:cubicBezTo>
                  <a:cubicBezTo>
                    <a:pt x="31505" y="9622"/>
                    <a:pt x="31705" y="8770"/>
                    <a:pt x="32257" y="8168"/>
                  </a:cubicBezTo>
                  <a:close/>
                  <a:moveTo>
                    <a:pt x="15833" y="572"/>
                  </a:moveTo>
                  <a:cubicBezTo>
                    <a:pt x="15910" y="572"/>
                    <a:pt x="15988" y="573"/>
                    <a:pt x="16066" y="574"/>
                  </a:cubicBezTo>
                  <a:cubicBezTo>
                    <a:pt x="22307" y="699"/>
                    <a:pt x="28046" y="5712"/>
                    <a:pt x="27996" y="12805"/>
                  </a:cubicBezTo>
                  <a:cubicBezTo>
                    <a:pt x="27947" y="19796"/>
                    <a:pt x="22296" y="24888"/>
                    <a:pt x="15894" y="24888"/>
                  </a:cubicBezTo>
                  <a:cubicBezTo>
                    <a:pt x="15801" y="24888"/>
                    <a:pt x="15708" y="24887"/>
                    <a:pt x="15615" y="24885"/>
                  </a:cubicBezTo>
                  <a:cubicBezTo>
                    <a:pt x="9048" y="24735"/>
                    <a:pt x="3710" y="19446"/>
                    <a:pt x="3685" y="12679"/>
                  </a:cubicBezTo>
                  <a:cubicBezTo>
                    <a:pt x="3809" y="5477"/>
                    <a:pt x="9652" y="572"/>
                    <a:pt x="15833" y="572"/>
                  </a:cubicBezTo>
                  <a:close/>
                  <a:moveTo>
                    <a:pt x="1053" y="41176"/>
                  </a:moveTo>
                  <a:lnTo>
                    <a:pt x="1053" y="41176"/>
                  </a:lnTo>
                  <a:cubicBezTo>
                    <a:pt x="1354" y="41852"/>
                    <a:pt x="1279" y="42354"/>
                    <a:pt x="853" y="42780"/>
                  </a:cubicBezTo>
                  <a:cubicBezTo>
                    <a:pt x="527" y="42304"/>
                    <a:pt x="602" y="41802"/>
                    <a:pt x="1053" y="41176"/>
                  </a:cubicBezTo>
                  <a:close/>
                  <a:moveTo>
                    <a:pt x="15829" y="1"/>
                  </a:moveTo>
                  <a:cubicBezTo>
                    <a:pt x="12353" y="1"/>
                    <a:pt x="8907" y="1416"/>
                    <a:pt x="6417" y="4183"/>
                  </a:cubicBezTo>
                  <a:cubicBezTo>
                    <a:pt x="4161" y="6689"/>
                    <a:pt x="3033" y="9647"/>
                    <a:pt x="3134" y="13030"/>
                  </a:cubicBezTo>
                  <a:cubicBezTo>
                    <a:pt x="3284" y="17416"/>
                    <a:pt x="5264" y="20825"/>
                    <a:pt x="8848" y="23381"/>
                  </a:cubicBezTo>
                  <a:cubicBezTo>
                    <a:pt x="8723" y="23532"/>
                    <a:pt x="8673" y="23657"/>
                    <a:pt x="8572" y="23757"/>
                  </a:cubicBezTo>
                  <a:cubicBezTo>
                    <a:pt x="8096" y="24309"/>
                    <a:pt x="7570" y="24810"/>
                    <a:pt x="7144" y="25386"/>
                  </a:cubicBezTo>
                  <a:cubicBezTo>
                    <a:pt x="5715" y="27366"/>
                    <a:pt x="4462" y="29446"/>
                    <a:pt x="3510" y="31702"/>
                  </a:cubicBezTo>
                  <a:cubicBezTo>
                    <a:pt x="2482" y="34208"/>
                    <a:pt x="1830" y="36840"/>
                    <a:pt x="1229" y="39472"/>
                  </a:cubicBezTo>
                  <a:cubicBezTo>
                    <a:pt x="1129" y="39898"/>
                    <a:pt x="1028" y="40274"/>
                    <a:pt x="703" y="40649"/>
                  </a:cubicBezTo>
                  <a:cubicBezTo>
                    <a:pt x="201" y="41201"/>
                    <a:pt x="1" y="41903"/>
                    <a:pt x="126" y="42654"/>
                  </a:cubicBezTo>
                  <a:cubicBezTo>
                    <a:pt x="176" y="43081"/>
                    <a:pt x="402" y="43331"/>
                    <a:pt x="753" y="43381"/>
                  </a:cubicBezTo>
                  <a:cubicBezTo>
                    <a:pt x="789" y="43387"/>
                    <a:pt x="825" y="43390"/>
                    <a:pt x="861" y="43390"/>
                  </a:cubicBezTo>
                  <a:cubicBezTo>
                    <a:pt x="1144" y="43390"/>
                    <a:pt x="1399" y="43214"/>
                    <a:pt x="1555" y="42880"/>
                  </a:cubicBezTo>
                  <a:cubicBezTo>
                    <a:pt x="1755" y="42529"/>
                    <a:pt x="1855" y="42128"/>
                    <a:pt x="1805" y="41727"/>
                  </a:cubicBezTo>
                  <a:cubicBezTo>
                    <a:pt x="1755" y="41401"/>
                    <a:pt x="1705" y="41101"/>
                    <a:pt x="1655" y="40775"/>
                  </a:cubicBezTo>
                  <a:cubicBezTo>
                    <a:pt x="1630" y="40624"/>
                    <a:pt x="1605" y="40449"/>
                    <a:pt x="1655" y="40299"/>
                  </a:cubicBezTo>
                  <a:cubicBezTo>
                    <a:pt x="1906" y="39171"/>
                    <a:pt x="2181" y="38018"/>
                    <a:pt x="2432" y="36890"/>
                  </a:cubicBezTo>
                  <a:cubicBezTo>
                    <a:pt x="3359" y="33005"/>
                    <a:pt x="4988" y="29421"/>
                    <a:pt x="7269" y="26163"/>
                  </a:cubicBezTo>
                  <a:cubicBezTo>
                    <a:pt x="7495" y="25812"/>
                    <a:pt x="7745" y="25486"/>
                    <a:pt x="7996" y="25136"/>
                  </a:cubicBezTo>
                  <a:lnTo>
                    <a:pt x="7996" y="25136"/>
                  </a:lnTo>
                  <a:cubicBezTo>
                    <a:pt x="7996" y="25486"/>
                    <a:pt x="7921" y="25762"/>
                    <a:pt x="7820" y="26038"/>
                  </a:cubicBezTo>
                  <a:cubicBezTo>
                    <a:pt x="7570" y="26790"/>
                    <a:pt x="7319" y="27542"/>
                    <a:pt x="7094" y="28294"/>
                  </a:cubicBezTo>
                  <a:cubicBezTo>
                    <a:pt x="6141" y="31451"/>
                    <a:pt x="5314" y="34659"/>
                    <a:pt x="5139" y="37968"/>
                  </a:cubicBezTo>
                  <a:cubicBezTo>
                    <a:pt x="5089" y="38970"/>
                    <a:pt x="5139" y="39948"/>
                    <a:pt x="5139" y="40925"/>
                  </a:cubicBezTo>
                  <a:cubicBezTo>
                    <a:pt x="5139" y="41142"/>
                    <a:pt x="5162" y="41453"/>
                    <a:pt x="5455" y="41453"/>
                  </a:cubicBezTo>
                  <a:cubicBezTo>
                    <a:pt x="5466" y="41453"/>
                    <a:pt x="5478" y="41452"/>
                    <a:pt x="5490" y="41451"/>
                  </a:cubicBezTo>
                  <a:cubicBezTo>
                    <a:pt x="5815" y="41401"/>
                    <a:pt x="5715" y="41101"/>
                    <a:pt x="5715" y="40900"/>
                  </a:cubicBezTo>
                  <a:cubicBezTo>
                    <a:pt x="5715" y="39973"/>
                    <a:pt x="5690" y="39045"/>
                    <a:pt x="5715" y="38118"/>
                  </a:cubicBezTo>
                  <a:cubicBezTo>
                    <a:pt x="5765" y="35963"/>
                    <a:pt x="6166" y="33832"/>
                    <a:pt x="6718" y="31752"/>
                  </a:cubicBezTo>
                  <a:cubicBezTo>
                    <a:pt x="7369" y="29346"/>
                    <a:pt x="8146" y="26965"/>
                    <a:pt x="8898" y="24584"/>
                  </a:cubicBezTo>
                  <a:cubicBezTo>
                    <a:pt x="8973" y="24283"/>
                    <a:pt x="9124" y="24008"/>
                    <a:pt x="9274" y="23657"/>
                  </a:cubicBezTo>
                  <a:cubicBezTo>
                    <a:pt x="11265" y="24831"/>
                    <a:pt x="13561" y="25444"/>
                    <a:pt x="15877" y="25444"/>
                  </a:cubicBezTo>
                  <a:cubicBezTo>
                    <a:pt x="19244" y="25444"/>
                    <a:pt x="22655" y="24149"/>
                    <a:pt x="25239" y="21401"/>
                  </a:cubicBezTo>
                  <a:cubicBezTo>
                    <a:pt x="25314" y="21527"/>
                    <a:pt x="25389" y="21652"/>
                    <a:pt x="25465" y="21777"/>
                  </a:cubicBezTo>
                  <a:cubicBezTo>
                    <a:pt x="26718" y="24384"/>
                    <a:pt x="27695" y="27090"/>
                    <a:pt x="28297" y="29898"/>
                  </a:cubicBezTo>
                  <a:cubicBezTo>
                    <a:pt x="28723" y="31877"/>
                    <a:pt x="28973" y="33883"/>
                    <a:pt x="29124" y="35888"/>
                  </a:cubicBezTo>
                  <a:cubicBezTo>
                    <a:pt x="29224" y="37316"/>
                    <a:pt x="29249" y="38745"/>
                    <a:pt x="29049" y="40173"/>
                  </a:cubicBezTo>
                  <a:cubicBezTo>
                    <a:pt x="28998" y="40474"/>
                    <a:pt x="28923" y="40800"/>
                    <a:pt x="28898" y="41126"/>
                  </a:cubicBezTo>
                  <a:cubicBezTo>
                    <a:pt x="28898" y="41226"/>
                    <a:pt x="29049" y="41401"/>
                    <a:pt x="29174" y="41451"/>
                  </a:cubicBezTo>
                  <a:cubicBezTo>
                    <a:pt x="29178" y="41454"/>
                    <a:pt x="29184" y="41455"/>
                    <a:pt x="29190" y="41455"/>
                  </a:cubicBezTo>
                  <a:cubicBezTo>
                    <a:pt x="29254" y="41455"/>
                    <a:pt x="29406" y="41342"/>
                    <a:pt x="29475" y="41251"/>
                  </a:cubicBezTo>
                  <a:cubicBezTo>
                    <a:pt x="29525" y="41126"/>
                    <a:pt x="29525" y="40975"/>
                    <a:pt x="29550" y="40825"/>
                  </a:cubicBezTo>
                  <a:cubicBezTo>
                    <a:pt x="29826" y="38970"/>
                    <a:pt x="29800" y="37116"/>
                    <a:pt x="29650" y="35236"/>
                  </a:cubicBezTo>
                  <a:cubicBezTo>
                    <a:pt x="29324" y="31527"/>
                    <a:pt x="28648" y="27943"/>
                    <a:pt x="27244" y="24484"/>
                  </a:cubicBezTo>
                  <a:cubicBezTo>
                    <a:pt x="27194" y="24359"/>
                    <a:pt x="27169" y="24208"/>
                    <a:pt x="27094" y="23958"/>
                  </a:cubicBezTo>
                  <a:lnTo>
                    <a:pt x="27094" y="23958"/>
                  </a:lnTo>
                  <a:cubicBezTo>
                    <a:pt x="27294" y="24133"/>
                    <a:pt x="27394" y="24233"/>
                    <a:pt x="27520" y="24309"/>
                  </a:cubicBezTo>
                  <a:cubicBezTo>
                    <a:pt x="27996" y="24760"/>
                    <a:pt x="28572" y="25035"/>
                    <a:pt x="29199" y="25211"/>
                  </a:cubicBezTo>
                  <a:cubicBezTo>
                    <a:pt x="29394" y="25259"/>
                    <a:pt x="29575" y="25284"/>
                    <a:pt x="29744" y="25284"/>
                  </a:cubicBezTo>
                  <a:cubicBezTo>
                    <a:pt x="30272" y="25284"/>
                    <a:pt x="30681" y="25041"/>
                    <a:pt x="31003" y="24509"/>
                  </a:cubicBezTo>
                  <a:cubicBezTo>
                    <a:pt x="31254" y="24083"/>
                    <a:pt x="31430" y="23632"/>
                    <a:pt x="31555" y="23181"/>
                  </a:cubicBezTo>
                  <a:cubicBezTo>
                    <a:pt x="32232" y="20775"/>
                    <a:pt x="32232" y="18319"/>
                    <a:pt x="32106" y="15862"/>
                  </a:cubicBezTo>
                  <a:cubicBezTo>
                    <a:pt x="32056" y="14459"/>
                    <a:pt x="31931" y="13080"/>
                    <a:pt x="31831" y="11702"/>
                  </a:cubicBezTo>
                  <a:cubicBezTo>
                    <a:pt x="31805" y="11351"/>
                    <a:pt x="31881" y="11075"/>
                    <a:pt x="32056" y="10775"/>
                  </a:cubicBezTo>
                  <a:cubicBezTo>
                    <a:pt x="32357" y="10223"/>
                    <a:pt x="32607" y="9672"/>
                    <a:pt x="32808" y="9070"/>
                  </a:cubicBezTo>
                  <a:cubicBezTo>
                    <a:pt x="32908" y="8795"/>
                    <a:pt x="32908" y="8419"/>
                    <a:pt x="32833" y="8143"/>
                  </a:cubicBezTo>
                  <a:cubicBezTo>
                    <a:pt x="32730" y="7790"/>
                    <a:pt x="32507" y="7601"/>
                    <a:pt x="32259" y="7601"/>
                  </a:cubicBezTo>
                  <a:cubicBezTo>
                    <a:pt x="32083" y="7601"/>
                    <a:pt x="31896" y="7695"/>
                    <a:pt x="31730" y="7892"/>
                  </a:cubicBezTo>
                  <a:cubicBezTo>
                    <a:pt x="31505" y="8168"/>
                    <a:pt x="31354" y="8544"/>
                    <a:pt x="31229" y="8895"/>
                  </a:cubicBezTo>
                  <a:cubicBezTo>
                    <a:pt x="31003" y="9572"/>
                    <a:pt x="31129" y="10248"/>
                    <a:pt x="31204" y="10925"/>
                  </a:cubicBezTo>
                  <a:cubicBezTo>
                    <a:pt x="31354" y="12303"/>
                    <a:pt x="31430" y="13707"/>
                    <a:pt x="31505" y="15085"/>
                  </a:cubicBezTo>
                  <a:cubicBezTo>
                    <a:pt x="31630" y="17266"/>
                    <a:pt x="31680" y="19446"/>
                    <a:pt x="31329" y="21602"/>
                  </a:cubicBezTo>
                  <a:cubicBezTo>
                    <a:pt x="31179" y="22379"/>
                    <a:pt x="30953" y="23181"/>
                    <a:pt x="30678" y="23908"/>
                  </a:cubicBezTo>
                  <a:cubicBezTo>
                    <a:pt x="30479" y="24468"/>
                    <a:pt x="30162" y="24716"/>
                    <a:pt x="29709" y="24716"/>
                  </a:cubicBezTo>
                  <a:cubicBezTo>
                    <a:pt x="29535" y="24716"/>
                    <a:pt x="29340" y="24679"/>
                    <a:pt x="29124" y="24609"/>
                  </a:cubicBezTo>
                  <a:cubicBezTo>
                    <a:pt x="28597" y="24434"/>
                    <a:pt x="28121" y="24183"/>
                    <a:pt x="27720" y="23782"/>
                  </a:cubicBezTo>
                  <a:cubicBezTo>
                    <a:pt x="27319" y="23356"/>
                    <a:pt x="26943" y="22930"/>
                    <a:pt x="26542" y="22504"/>
                  </a:cubicBezTo>
                  <a:cubicBezTo>
                    <a:pt x="26091" y="22053"/>
                    <a:pt x="25916" y="21426"/>
                    <a:pt x="25640" y="20925"/>
                  </a:cubicBezTo>
                  <a:cubicBezTo>
                    <a:pt x="30352" y="15060"/>
                    <a:pt x="29149" y="7065"/>
                    <a:pt x="23861" y="2830"/>
                  </a:cubicBezTo>
                  <a:cubicBezTo>
                    <a:pt x="21492" y="932"/>
                    <a:pt x="18650" y="1"/>
                    <a:pt x="15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42"/>
            <p:cNvSpPr/>
            <p:nvPr/>
          </p:nvSpPr>
          <p:spPr>
            <a:xfrm>
              <a:off x="2200025" y="3523950"/>
              <a:ext cx="731850" cy="621600"/>
            </a:xfrm>
            <a:custGeom>
              <a:avLst/>
              <a:gdLst/>
              <a:ahLst/>
              <a:cxnLst/>
              <a:rect l="l" t="t" r="r" b="b"/>
              <a:pathLst>
                <a:path w="29274" h="24864" extrusionOk="0">
                  <a:moveTo>
                    <a:pt x="14681" y="581"/>
                  </a:moveTo>
                  <a:cubicBezTo>
                    <a:pt x="16493" y="581"/>
                    <a:pt x="18274" y="849"/>
                    <a:pt x="20025" y="1375"/>
                  </a:cubicBezTo>
                  <a:cubicBezTo>
                    <a:pt x="20251" y="1450"/>
                    <a:pt x="20502" y="1425"/>
                    <a:pt x="20702" y="1525"/>
                  </a:cubicBezTo>
                  <a:cubicBezTo>
                    <a:pt x="22431" y="2352"/>
                    <a:pt x="24211" y="3129"/>
                    <a:pt x="25589" y="4558"/>
                  </a:cubicBezTo>
                  <a:cubicBezTo>
                    <a:pt x="26141" y="5159"/>
                    <a:pt x="26667" y="5761"/>
                    <a:pt x="27093" y="6437"/>
                  </a:cubicBezTo>
                  <a:cubicBezTo>
                    <a:pt x="28622" y="9019"/>
                    <a:pt x="28622" y="11600"/>
                    <a:pt x="27068" y="14157"/>
                  </a:cubicBezTo>
                  <a:cubicBezTo>
                    <a:pt x="26141" y="15711"/>
                    <a:pt x="24837" y="16864"/>
                    <a:pt x="23283" y="17716"/>
                  </a:cubicBezTo>
                  <a:cubicBezTo>
                    <a:pt x="22707" y="18041"/>
                    <a:pt x="22406" y="18392"/>
                    <a:pt x="22406" y="19094"/>
                  </a:cubicBezTo>
                  <a:cubicBezTo>
                    <a:pt x="22406" y="19495"/>
                    <a:pt x="22256" y="19921"/>
                    <a:pt x="22080" y="20297"/>
                  </a:cubicBezTo>
                  <a:cubicBezTo>
                    <a:pt x="21429" y="21926"/>
                    <a:pt x="20276" y="23129"/>
                    <a:pt x="18697" y="24032"/>
                  </a:cubicBezTo>
                  <a:cubicBezTo>
                    <a:pt x="18998" y="23154"/>
                    <a:pt x="19299" y="22427"/>
                    <a:pt x="19474" y="21651"/>
                  </a:cubicBezTo>
                  <a:cubicBezTo>
                    <a:pt x="19599" y="21149"/>
                    <a:pt x="19599" y="20598"/>
                    <a:pt x="19549" y="20097"/>
                  </a:cubicBezTo>
                  <a:cubicBezTo>
                    <a:pt x="19492" y="19641"/>
                    <a:pt x="19363" y="19473"/>
                    <a:pt x="19053" y="19473"/>
                  </a:cubicBezTo>
                  <a:cubicBezTo>
                    <a:pt x="18954" y="19473"/>
                    <a:pt x="18836" y="19490"/>
                    <a:pt x="18697" y="19520"/>
                  </a:cubicBezTo>
                  <a:cubicBezTo>
                    <a:pt x="17312" y="19813"/>
                    <a:pt x="15935" y="19965"/>
                    <a:pt x="14569" y="19965"/>
                  </a:cubicBezTo>
                  <a:cubicBezTo>
                    <a:pt x="12423" y="19965"/>
                    <a:pt x="10303" y="19590"/>
                    <a:pt x="8221" y="18793"/>
                  </a:cubicBezTo>
                  <a:cubicBezTo>
                    <a:pt x="6115" y="17991"/>
                    <a:pt x="4261" y="16838"/>
                    <a:pt x="2832" y="15059"/>
                  </a:cubicBezTo>
                  <a:cubicBezTo>
                    <a:pt x="1604" y="13530"/>
                    <a:pt x="927" y="11801"/>
                    <a:pt x="1053" y="9796"/>
                  </a:cubicBezTo>
                  <a:cubicBezTo>
                    <a:pt x="1128" y="8442"/>
                    <a:pt x="1604" y="7214"/>
                    <a:pt x="2356" y="6087"/>
                  </a:cubicBezTo>
                  <a:cubicBezTo>
                    <a:pt x="3283" y="4683"/>
                    <a:pt x="4537" y="3630"/>
                    <a:pt x="5990" y="2778"/>
                  </a:cubicBezTo>
                  <a:cubicBezTo>
                    <a:pt x="8196" y="1500"/>
                    <a:pt x="10577" y="848"/>
                    <a:pt x="13108" y="648"/>
                  </a:cubicBezTo>
                  <a:cubicBezTo>
                    <a:pt x="13635" y="603"/>
                    <a:pt x="14159" y="581"/>
                    <a:pt x="14681" y="581"/>
                  </a:cubicBezTo>
                  <a:close/>
                  <a:moveTo>
                    <a:pt x="14656" y="1"/>
                  </a:moveTo>
                  <a:cubicBezTo>
                    <a:pt x="13727" y="1"/>
                    <a:pt x="12792" y="68"/>
                    <a:pt x="11855" y="197"/>
                  </a:cubicBezTo>
                  <a:cubicBezTo>
                    <a:pt x="9549" y="523"/>
                    <a:pt x="7394" y="1224"/>
                    <a:pt x="5414" y="2452"/>
                  </a:cubicBezTo>
                  <a:cubicBezTo>
                    <a:pt x="3935" y="3355"/>
                    <a:pt x="2682" y="4483"/>
                    <a:pt x="1755" y="5936"/>
                  </a:cubicBezTo>
                  <a:cubicBezTo>
                    <a:pt x="0" y="8793"/>
                    <a:pt x="0" y="11676"/>
                    <a:pt x="1755" y="14558"/>
                  </a:cubicBezTo>
                  <a:cubicBezTo>
                    <a:pt x="2732" y="16112"/>
                    <a:pt x="4060" y="17290"/>
                    <a:pt x="5639" y="18192"/>
                  </a:cubicBezTo>
                  <a:cubicBezTo>
                    <a:pt x="8444" y="19821"/>
                    <a:pt x="11452" y="20517"/>
                    <a:pt x="14594" y="20517"/>
                  </a:cubicBezTo>
                  <a:cubicBezTo>
                    <a:pt x="15271" y="20517"/>
                    <a:pt x="15954" y="20485"/>
                    <a:pt x="16642" y="20422"/>
                  </a:cubicBezTo>
                  <a:cubicBezTo>
                    <a:pt x="17419" y="20347"/>
                    <a:pt x="18196" y="20197"/>
                    <a:pt x="18973" y="20097"/>
                  </a:cubicBezTo>
                  <a:cubicBezTo>
                    <a:pt x="19123" y="20498"/>
                    <a:pt x="19098" y="20899"/>
                    <a:pt x="19023" y="21300"/>
                  </a:cubicBezTo>
                  <a:cubicBezTo>
                    <a:pt x="18772" y="22327"/>
                    <a:pt x="18446" y="23305"/>
                    <a:pt x="17795" y="24157"/>
                  </a:cubicBezTo>
                  <a:cubicBezTo>
                    <a:pt x="17644" y="24307"/>
                    <a:pt x="17544" y="24508"/>
                    <a:pt x="17669" y="24708"/>
                  </a:cubicBezTo>
                  <a:cubicBezTo>
                    <a:pt x="17755" y="24823"/>
                    <a:pt x="17858" y="24864"/>
                    <a:pt x="17967" y="24864"/>
                  </a:cubicBezTo>
                  <a:cubicBezTo>
                    <a:pt x="18049" y="24864"/>
                    <a:pt x="18135" y="24841"/>
                    <a:pt x="18221" y="24808"/>
                  </a:cubicBezTo>
                  <a:cubicBezTo>
                    <a:pt x="18421" y="24758"/>
                    <a:pt x="18622" y="24708"/>
                    <a:pt x="18772" y="24583"/>
                  </a:cubicBezTo>
                  <a:cubicBezTo>
                    <a:pt x="19299" y="24257"/>
                    <a:pt x="19875" y="23956"/>
                    <a:pt x="20351" y="23555"/>
                  </a:cubicBezTo>
                  <a:cubicBezTo>
                    <a:pt x="21880" y="22277"/>
                    <a:pt x="22933" y="20698"/>
                    <a:pt x="23033" y="18593"/>
                  </a:cubicBezTo>
                  <a:cubicBezTo>
                    <a:pt x="23058" y="18568"/>
                    <a:pt x="23058" y="18543"/>
                    <a:pt x="23083" y="18543"/>
                  </a:cubicBezTo>
                  <a:cubicBezTo>
                    <a:pt x="23258" y="18443"/>
                    <a:pt x="23434" y="18317"/>
                    <a:pt x="23584" y="18217"/>
                  </a:cubicBezTo>
                  <a:cubicBezTo>
                    <a:pt x="25088" y="17340"/>
                    <a:pt x="26366" y="16237"/>
                    <a:pt x="27344" y="14783"/>
                  </a:cubicBezTo>
                  <a:cubicBezTo>
                    <a:pt x="29248" y="11976"/>
                    <a:pt x="29274" y="8643"/>
                    <a:pt x="27394" y="5811"/>
                  </a:cubicBezTo>
                  <a:cubicBezTo>
                    <a:pt x="26717" y="4833"/>
                    <a:pt x="25915" y="3956"/>
                    <a:pt x="24938" y="3254"/>
                  </a:cubicBezTo>
                  <a:cubicBezTo>
                    <a:pt x="23659" y="2327"/>
                    <a:pt x="22356" y="1400"/>
                    <a:pt x="20727" y="1149"/>
                  </a:cubicBezTo>
                  <a:cubicBezTo>
                    <a:pt x="20702" y="1149"/>
                    <a:pt x="20677" y="1099"/>
                    <a:pt x="20627" y="1074"/>
                  </a:cubicBezTo>
                  <a:cubicBezTo>
                    <a:pt x="20401" y="974"/>
                    <a:pt x="20176" y="848"/>
                    <a:pt x="19925" y="773"/>
                  </a:cubicBezTo>
                  <a:cubicBezTo>
                    <a:pt x="18196" y="246"/>
                    <a:pt x="16435" y="1"/>
                    <a:pt x="14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42"/>
            <p:cNvSpPr/>
            <p:nvPr/>
          </p:nvSpPr>
          <p:spPr>
            <a:xfrm>
              <a:off x="2055900" y="4245650"/>
              <a:ext cx="207425" cy="125975"/>
            </a:xfrm>
            <a:custGeom>
              <a:avLst/>
              <a:gdLst/>
              <a:ahLst/>
              <a:cxnLst/>
              <a:rect l="l" t="t" r="r" b="b"/>
              <a:pathLst>
                <a:path w="8297" h="5039" extrusionOk="0">
                  <a:moveTo>
                    <a:pt x="8071" y="1"/>
                  </a:moveTo>
                  <a:cubicBezTo>
                    <a:pt x="7971" y="1"/>
                    <a:pt x="7820" y="176"/>
                    <a:pt x="7770" y="301"/>
                  </a:cubicBezTo>
                  <a:cubicBezTo>
                    <a:pt x="7695" y="427"/>
                    <a:pt x="7695" y="602"/>
                    <a:pt x="7670" y="778"/>
                  </a:cubicBezTo>
                  <a:cubicBezTo>
                    <a:pt x="7469" y="1705"/>
                    <a:pt x="7169" y="2582"/>
                    <a:pt x="6567" y="3359"/>
                  </a:cubicBezTo>
                  <a:cubicBezTo>
                    <a:pt x="5998" y="4047"/>
                    <a:pt x="5293" y="4466"/>
                    <a:pt x="4369" y="4466"/>
                  </a:cubicBezTo>
                  <a:cubicBezTo>
                    <a:pt x="4317" y="4466"/>
                    <a:pt x="4265" y="4464"/>
                    <a:pt x="4211" y="4462"/>
                  </a:cubicBezTo>
                  <a:cubicBezTo>
                    <a:pt x="3660" y="4437"/>
                    <a:pt x="3159" y="4261"/>
                    <a:pt x="2682" y="4011"/>
                  </a:cubicBezTo>
                  <a:cubicBezTo>
                    <a:pt x="1905" y="3585"/>
                    <a:pt x="1304" y="3008"/>
                    <a:pt x="753" y="2357"/>
                  </a:cubicBezTo>
                  <a:cubicBezTo>
                    <a:pt x="652" y="2231"/>
                    <a:pt x="577" y="2081"/>
                    <a:pt x="452" y="2006"/>
                  </a:cubicBezTo>
                  <a:cubicBezTo>
                    <a:pt x="402" y="1981"/>
                    <a:pt x="333" y="1968"/>
                    <a:pt x="264" y="1968"/>
                  </a:cubicBezTo>
                  <a:cubicBezTo>
                    <a:pt x="195" y="1968"/>
                    <a:pt x="126" y="1981"/>
                    <a:pt x="76" y="2006"/>
                  </a:cubicBezTo>
                  <a:cubicBezTo>
                    <a:pt x="26" y="2031"/>
                    <a:pt x="1" y="2206"/>
                    <a:pt x="26" y="2306"/>
                  </a:cubicBezTo>
                  <a:cubicBezTo>
                    <a:pt x="26" y="2382"/>
                    <a:pt x="101" y="2457"/>
                    <a:pt x="151" y="2507"/>
                  </a:cubicBezTo>
                  <a:cubicBezTo>
                    <a:pt x="803" y="3359"/>
                    <a:pt x="1580" y="4086"/>
                    <a:pt x="2557" y="4587"/>
                  </a:cubicBezTo>
                  <a:cubicBezTo>
                    <a:pt x="3109" y="4888"/>
                    <a:pt x="3710" y="5038"/>
                    <a:pt x="4462" y="5038"/>
                  </a:cubicBezTo>
                  <a:cubicBezTo>
                    <a:pt x="5489" y="5038"/>
                    <a:pt x="6392" y="4512"/>
                    <a:pt x="7068" y="3635"/>
                  </a:cubicBezTo>
                  <a:cubicBezTo>
                    <a:pt x="7770" y="2707"/>
                    <a:pt x="8121" y="1655"/>
                    <a:pt x="8297" y="527"/>
                  </a:cubicBezTo>
                  <a:cubicBezTo>
                    <a:pt x="8297" y="477"/>
                    <a:pt x="8297" y="452"/>
                    <a:pt x="8297" y="402"/>
                  </a:cubicBezTo>
                  <a:cubicBezTo>
                    <a:pt x="8297" y="226"/>
                    <a:pt x="8297" y="1"/>
                    <a:pt x="80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42"/>
            <p:cNvSpPr/>
            <p:nvPr/>
          </p:nvSpPr>
          <p:spPr>
            <a:xfrm>
              <a:off x="1985100" y="4207825"/>
              <a:ext cx="33225" cy="45375"/>
            </a:xfrm>
            <a:custGeom>
              <a:avLst/>
              <a:gdLst/>
              <a:ahLst/>
              <a:cxnLst/>
              <a:rect l="l" t="t" r="r" b="b"/>
              <a:pathLst>
                <a:path w="1329" h="1815" extrusionOk="0">
                  <a:moveTo>
                    <a:pt x="681" y="0"/>
                  </a:moveTo>
                  <a:cubicBezTo>
                    <a:pt x="459" y="0"/>
                    <a:pt x="235" y="148"/>
                    <a:pt x="126" y="411"/>
                  </a:cubicBezTo>
                  <a:cubicBezTo>
                    <a:pt x="51" y="561"/>
                    <a:pt x="26" y="712"/>
                    <a:pt x="1" y="862"/>
                  </a:cubicBezTo>
                  <a:cubicBezTo>
                    <a:pt x="1" y="1338"/>
                    <a:pt x="352" y="1814"/>
                    <a:pt x="702" y="1814"/>
                  </a:cubicBezTo>
                  <a:cubicBezTo>
                    <a:pt x="1003" y="1814"/>
                    <a:pt x="1329" y="1363"/>
                    <a:pt x="1329" y="837"/>
                  </a:cubicBezTo>
                  <a:cubicBezTo>
                    <a:pt x="1329" y="787"/>
                    <a:pt x="1329" y="661"/>
                    <a:pt x="1279" y="536"/>
                  </a:cubicBezTo>
                  <a:cubicBezTo>
                    <a:pt x="1204" y="286"/>
                    <a:pt x="1078" y="60"/>
                    <a:pt x="778" y="10"/>
                  </a:cubicBezTo>
                  <a:cubicBezTo>
                    <a:pt x="746" y="3"/>
                    <a:pt x="713" y="0"/>
                    <a:pt x="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42"/>
            <p:cNvSpPr/>
            <p:nvPr/>
          </p:nvSpPr>
          <p:spPr>
            <a:xfrm>
              <a:off x="2232600" y="4164800"/>
              <a:ext cx="33225" cy="37650"/>
            </a:xfrm>
            <a:custGeom>
              <a:avLst/>
              <a:gdLst/>
              <a:ahLst/>
              <a:cxnLst/>
              <a:rect l="l" t="t" r="r" b="b"/>
              <a:pathLst>
                <a:path w="1329" h="1506" extrusionOk="0">
                  <a:moveTo>
                    <a:pt x="637" y="0"/>
                  </a:moveTo>
                  <a:cubicBezTo>
                    <a:pt x="280" y="0"/>
                    <a:pt x="0" y="319"/>
                    <a:pt x="0" y="778"/>
                  </a:cubicBezTo>
                  <a:cubicBezTo>
                    <a:pt x="0" y="1230"/>
                    <a:pt x="226" y="1505"/>
                    <a:pt x="602" y="1505"/>
                  </a:cubicBezTo>
                  <a:cubicBezTo>
                    <a:pt x="978" y="1505"/>
                    <a:pt x="1304" y="1154"/>
                    <a:pt x="1304" y="753"/>
                  </a:cubicBezTo>
                  <a:cubicBezTo>
                    <a:pt x="1329" y="377"/>
                    <a:pt x="1003" y="27"/>
                    <a:pt x="677" y="2"/>
                  </a:cubicBezTo>
                  <a:cubicBezTo>
                    <a:pt x="664" y="1"/>
                    <a:pt x="650" y="0"/>
                    <a:pt x="6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2019" name="Shape 2019"/>
        <p:cNvGrpSpPr/>
        <p:nvPr/>
      </p:nvGrpSpPr>
      <p:grpSpPr>
        <a:xfrm>
          <a:off x="0" y="0"/>
          <a:ext cx="0" cy="0"/>
          <a:chOff x="0" y="0"/>
          <a:chExt cx="0" cy="0"/>
        </a:xfrm>
      </p:grpSpPr>
      <p:sp>
        <p:nvSpPr>
          <p:cNvPr id="2020" name="Google Shape;2020;p43"/>
          <p:cNvSpPr/>
          <p:nvPr/>
        </p:nvSpPr>
        <p:spPr>
          <a:xfrm>
            <a:off x="1090824" y="1658266"/>
            <a:ext cx="812400" cy="7338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43"/>
          <p:cNvSpPr/>
          <p:nvPr/>
        </p:nvSpPr>
        <p:spPr>
          <a:xfrm>
            <a:off x="1090824" y="2654416"/>
            <a:ext cx="812400" cy="7338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43"/>
          <p:cNvSpPr/>
          <p:nvPr/>
        </p:nvSpPr>
        <p:spPr>
          <a:xfrm>
            <a:off x="1090824" y="3650566"/>
            <a:ext cx="812400" cy="7338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43"/>
          <p:cNvSpPr txBox="1"/>
          <p:nvPr>
            <p:ph type="subTitle" idx="2"/>
          </p:nvPr>
        </p:nvSpPr>
        <p:spPr>
          <a:xfrm>
            <a:off x="2255994" y="1685789"/>
            <a:ext cx="5797200" cy="3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Mercury</a:t>
            </a:r>
            <a:endParaRPr lang="en-GB"/>
          </a:p>
        </p:txBody>
      </p:sp>
      <p:sp>
        <p:nvSpPr>
          <p:cNvPr id="2024" name="Google Shape;2024;p43"/>
          <p:cNvSpPr txBox="1"/>
          <p:nvPr>
            <p:ph type="subTitle" idx="1"/>
          </p:nvPr>
        </p:nvSpPr>
        <p:spPr>
          <a:xfrm>
            <a:off x="2255994" y="2023433"/>
            <a:ext cx="5797200" cy="34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Mercury is the closest planet to the Sun and the smallest of them all</a:t>
            </a:r>
            <a:endParaRPr lang="en-GB"/>
          </a:p>
        </p:txBody>
      </p:sp>
      <p:sp>
        <p:nvSpPr>
          <p:cNvPr id="2025" name="Google Shape;2025;p43"/>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 What is this topic about?</a:t>
            </a:r>
            <a:endParaRPr lang="en-GB"/>
          </a:p>
        </p:txBody>
      </p:sp>
      <p:sp>
        <p:nvSpPr>
          <p:cNvPr id="2026" name="Google Shape;2026;p43"/>
          <p:cNvSpPr txBox="1"/>
          <p:nvPr>
            <p:ph type="subTitle" idx="3"/>
          </p:nvPr>
        </p:nvSpPr>
        <p:spPr>
          <a:xfrm>
            <a:off x="2255994" y="3019583"/>
            <a:ext cx="5797200" cy="341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Venus has a beautiful name and is the second planet from the Sun</a:t>
            </a:r>
            <a:endParaRPr lang="en-GB"/>
          </a:p>
        </p:txBody>
      </p:sp>
      <p:sp>
        <p:nvSpPr>
          <p:cNvPr id="2027" name="Google Shape;2027;p43"/>
          <p:cNvSpPr txBox="1"/>
          <p:nvPr>
            <p:ph type="subTitle" idx="4"/>
          </p:nvPr>
        </p:nvSpPr>
        <p:spPr>
          <a:xfrm>
            <a:off x="2255994" y="2681935"/>
            <a:ext cx="5797200" cy="3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2028" name="Google Shape;2028;p43"/>
          <p:cNvSpPr txBox="1"/>
          <p:nvPr>
            <p:ph type="subTitle" idx="5"/>
          </p:nvPr>
        </p:nvSpPr>
        <p:spPr>
          <a:xfrm>
            <a:off x="2255994" y="4015733"/>
            <a:ext cx="5797200" cy="3411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Despite being red, Mars is actually a very cold place</a:t>
            </a:r>
            <a:endParaRPr lang="en-GB"/>
          </a:p>
        </p:txBody>
      </p:sp>
      <p:sp>
        <p:nvSpPr>
          <p:cNvPr id="2029" name="Google Shape;2029;p43"/>
          <p:cNvSpPr txBox="1"/>
          <p:nvPr>
            <p:ph type="subTitle" idx="6"/>
          </p:nvPr>
        </p:nvSpPr>
        <p:spPr>
          <a:xfrm>
            <a:off x="2255994" y="3678081"/>
            <a:ext cx="5797200" cy="3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endParaRPr lang="en-GB"/>
          </a:p>
        </p:txBody>
      </p:sp>
      <p:grpSp>
        <p:nvGrpSpPr>
          <p:cNvPr id="2030" name="Google Shape;2030;p43"/>
          <p:cNvGrpSpPr/>
          <p:nvPr/>
        </p:nvGrpSpPr>
        <p:grpSpPr>
          <a:xfrm>
            <a:off x="8167932" y="1449335"/>
            <a:ext cx="531539" cy="3091388"/>
            <a:chOff x="8167932" y="1504647"/>
            <a:chExt cx="531539" cy="3091388"/>
          </a:xfrm>
        </p:grpSpPr>
        <p:grpSp>
          <p:nvGrpSpPr>
            <p:cNvPr id="2031" name="Google Shape;2031;p43"/>
            <p:cNvGrpSpPr/>
            <p:nvPr/>
          </p:nvGrpSpPr>
          <p:grpSpPr>
            <a:xfrm flipH="1">
              <a:off x="8167932" y="1504647"/>
              <a:ext cx="531539" cy="155710"/>
              <a:chOff x="1780525" y="2859350"/>
              <a:chExt cx="387250" cy="113450"/>
            </a:xfrm>
          </p:grpSpPr>
          <p:sp>
            <p:nvSpPr>
              <p:cNvPr id="2032" name="Google Shape;2032;p4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4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4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35" name="Google Shape;2035;p43"/>
            <p:cNvGrpSpPr/>
            <p:nvPr/>
          </p:nvGrpSpPr>
          <p:grpSpPr>
            <a:xfrm flipH="1">
              <a:off x="8167932" y="1798215"/>
              <a:ext cx="531539" cy="155710"/>
              <a:chOff x="1780525" y="2859350"/>
              <a:chExt cx="387250" cy="113450"/>
            </a:xfrm>
          </p:grpSpPr>
          <p:sp>
            <p:nvSpPr>
              <p:cNvPr id="2036" name="Google Shape;2036;p4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4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4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39" name="Google Shape;2039;p43"/>
            <p:cNvGrpSpPr/>
            <p:nvPr/>
          </p:nvGrpSpPr>
          <p:grpSpPr>
            <a:xfrm flipH="1">
              <a:off x="8167932" y="2091783"/>
              <a:ext cx="531539" cy="155710"/>
              <a:chOff x="1780525" y="2859350"/>
              <a:chExt cx="387250" cy="113450"/>
            </a:xfrm>
          </p:grpSpPr>
          <p:sp>
            <p:nvSpPr>
              <p:cNvPr id="2040" name="Google Shape;2040;p4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4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4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43" name="Google Shape;2043;p43"/>
            <p:cNvGrpSpPr/>
            <p:nvPr/>
          </p:nvGrpSpPr>
          <p:grpSpPr>
            <a:xfrm flipH="1">
              <a:off x="8167932" y="2385351"/>
              <a:ext cx="531539" cy="155710"/>
              <a:chOff x="1780525" y="2859350"/>
              <a:chExt cx="387250" cy="113450"/>
            </a:xfrm>
          </p:grpSpPr>
          <p:sp>
            <p:nvSpPr>
              <p:cNvPr id="2044" name="Google Shape;2044;p4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4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4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47" name="Google Shape;2047;p43"/>
            <p:cNvGrpSpPr/>
            <p:nvPr/>
          </p:nvGrpSpPr>
          <p:grpSpPr>
            <a:xfrm flipH="1">
              <a:off x="8167932" y="2678918"/>
              <a:ext cx="531539" cy="155710"/>
              <a:chOff x="1780525" y="2859350"/>
              <a:chExt cx="387250" cy="113450"/>
            </a:xfrm>
          </p:grpSpPr>
          <p:sp>
            <p:nvSpPr>
              <p:cNvPr id="2048" name="Google Shape;2048;p4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4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4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51" name="Google Shape;2051;p43"/>
            <p:cNvGrpSpPr/>
            <p:nvPr/>
          </p:nvGrpSpPr>
          <p:grpSpPr>
            <a:xfrm flipH="1">
              <a:off x="8167932" y="2972486"/>
              <a:ext cx="531539" cy="155710"/>
              <a:chOff x="1780525" y="2859350"/>
              <a:chExt cx="387250" cy="113450"/>
            </a:xfrm>
          </p:grpSpPr>
          <p:sp>
            <p:nvSpPr>
              <p:cNvPr id="2052" name="Google Shape;2052;p4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4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4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55" name="Google Shape;2055;p43"/>
            <p:cNvGrpSpPr/>
            <p:nvPr/>
          </p:nvGrpSpPr>
          <p:grpSpPr>
            <a:xfrm flipH="1">
              <a:off x="8167932" y="3266054"/>
              <a:ext cx="531539" cy="155710"/>
              <a:chOff x="1780525" y="2859350"/>
              <a:chExt cx="387250" cy="113450"/>
            </a:xfrm>
          </p:grpSpPr>
          <p:sp>
            <p:nvSpPr>
              <p:cNvPr id="2056" name="Google Shape;2056;p4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4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4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59" name="Google Shape;2059;p43"/>
            <p:cNvGrpSpPr/>
            <p:nvPr/>
          </p:nvGrpSpPr>
          <p:grpSpPr>
            <a:xfrm flipH="1">
              <a:off x="8167932" y="3559622"/>
              <a:ext cx="531539" cy="155710"/>
              <a:chOff x="1780525" y="2859350"/>
              <a:chExt cx="387250" cy="113450"/>
            </a:xfrm>
          </p:grpSpPr>
          <p:sp>
            <p:nvSpPr>
              <p:cNvPr id="2060" name="Google Shape;2060;p4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4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4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63" name="Google Shape;2063;p43"/>
            <p:cNvGrpSpPr/>
            <p:nvPr/>
          </p:nvGrpSpPr>
          <p:grpSpPr>
            <a:xfrm flipH="1">
              <a:off x="8167932" y="3853189"/>
              <a:ext cx="531539" cy="155710"/>
              <a:chOff x="1780525" y="2859350"/>
              <a:chExt cx="387250" cy="113450"/>
            </a:xfrm>
          </p:grpSpPr>
          <p:sp>
            <p:nvSpPr>
              <p:cNvPr id="2064" name="Google Shape;2064;p4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4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4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67" name="Google Shape;2067;p43"/>
            <p:cNvGrpSpPr/>
            <p:nvPr/>
          </p:nvGrpSpPr>
          <p:grpSpPr>
            <a:xfrm flipH="1">
              <a:off x="8167932" y="4146757"/>
              <a:ext cx="531539" cy="155710"/>
              <a:chOff x="1780525" y="2859350"/>
              <a:chExt cx="387250" cy="113450"/>
            </a:xfrm>
          </p:grpSpPr>
          <p:sp>
            <p:nvSpPr>
              <p:cNvPr id="2068" name="Google Shape;2068;p4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4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4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71" name="Google Shape;2071;p43"/>
            <p:cNvGrpSpPr/>
            <p:nvPr/>
          </p:nvGrpSpPr>
          <p:grpSpPr>
            <a:xfrm flipH="1">
              <a:off x="8167932" y="4440325"/>
              <a:ext cx="531539" cy="155710"/>
              <a:chOff x="1780525" y="2859350"/>
              <a:chExt cx="387250" cy="113450"/>
            </a:xfrm>
          </p:grpSpPr>
          <p:sp>
            <p:nvSpPr>
              <p:cNvPr id="2072" name="Google Shape;2072;p43"/>
              <p:cNvSpPr/>
              <p:nvPr/>
            </p:nvSpPr>
            <p:spPr>
              <a:xfrm rot="-5400000">
                <a:off x="2078463" y="2883488"/>
                <a:ext cx="113450" cy="65175"/>
              </a:xfrm>
              <a:custGeom>
                <a:avLst/>
                <a:gdLst/>
                <a:ahLst/>
                <a:cxnLst/>
                <a:rect l="l" t="t" r="r" b="b"/>
                <a:pathLst>
                  <a:path w="4538" h="2607" extrusionOk="0">
                    <a:moveTo>
                      <a:pt x="1" y="2607"/>
                    </a:moveTo>
                    <a:lnTo>
                      <a:pt x="4537" y="2607"/>
                    </a:lnTo>
                    <a:lnTo>
                      <a:pt x="4537" y="0"/>
                    </a:lnTo>
                    <a:lnTo>
                      <a:pt x="1" y="0"/>
                    </a:lnTo>
                    <a:close/>
                  </a:path>
                </a:pathLst>
              </a:custGeom>
              <a:solidFill>
                <a:srgbClr val="434343">
                  <a:alpha val="60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43"/>
              <p:cNvSpPr/>
              <p:nvPr/>
            </p:nvSpPr>
            <p:spPr>
              <a:xfrm rot="-5400000">
                <a:off x="1950025" y="2757525"/>
                <a:ext cx="32600" cy="371600"/>
              </a:xfrm>
              <a:custGeom>
                <a:avLst/>
                <a:gdLst/>
                <a:ahLst/>
                <a:cxnLst/>
                <a:rect l="l" t="t" r="r" b="b"/>
                <a:pathLst>
                  <a:path w="1304" h="14864" extrusionOk="0">
                    <a:moveTo>
                      <a:pt x="652" y="1"/>
                    </a:moveTo>
                    <a:cubicBezTo>
                      <a:pt x="301" y="1"/>
                      <a:pt x="0" y="302"/>
                      <a:pt x="0" y="653"/>
                    </a:cubicBezTo>
                    <a:lnTo>
                      <a:pt x="0" y="14237"/>
                    </a:lnTo>
                    <a:cubicBezTo>
                      <a:pt x="0" y="14588"/>
                      <a:pt x="301" y="14863"/>
                      <a:pt x="652" y="14863"/>
                    </a:cubicBezTo>
                    <a:cubicBezTo>
                      <a:pt x="1003" y="14863"/>
                      <a:pt x="1303" y="14588"/>
                      <a:pt x="1303" y="14237"/>
                    </a:cubicBezTo>
                    <a:lnTo>
                      <a:pt x="1303" y="653"/>
                    </a:lnTo>
                    <a:cubicBezTo>
                      <a:pt x="1303"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43"/>
              <p:cNvSpPr/>
              <p:nvPr/>
            </p:nvSpPr>
            <p:spPr>
              <a:xfrm rot="-5400000">
                <a:off x="1950025" y="2703025"/>
                <a:ext cx="32600" cy="371600"/>
              </a:xfrm>
              <a:custGeom>
                <a:avLst/>
                <a:gdLst/>
                <a:ahLst/>
                <a:cxnLst/>
                <a:rect l="l" t="t" r="r" b="b"/>
                <a:pathLst>
                  <a:path w="1304" h="14864" extrusionOk="0">
                    <a:moveTo>
                      <a:pt x="652" y="1"/>
                    </a:moveTo>
                    <a:cubicBezTo>
                      <a:pt x="276" y="1"/>
                      <a:pt x="1" y="302"/>
                      <a:pt x="1" y="653"/>
                    </a:cubicBezTo>
                    <a:lnTo>
                      <a:pt x="1" y="14237"/>
                    </a:lnTo>
                    <a:cubicBezTo>
                      <a:pt x="1" y="14588"/>
                      <a:pt x="276" y="14863"/>
                      <a:pt x="652" y="14863"/>
                    </a:cubicBezTo>
                    <a:cubicBezTo>
                      <a:pt x="1003" y="14863"/>
                      <a:pt x="1304" y="14588"/>
                      <a:pt x="1304" y="14237"/>
                    </a:cubicBezTo>
                    <a:lnTo>
                      <a:pt x="1304" y="653"/>
                    </a:lnTo>
                    <a:cubicBezTo>
                      <a:pt x="1304" y="30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2075" name="Google Shape;2075;p43"/>
          <p:cNvSpPr/>
          <p:nvPr/>
        </p:nvSpPr>
        <p:spPr>
          <a:xfrm>
            <a:off x="1264552" y="3786322"/>
            <a:ext cx="464945" cy="462312"/>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76" name="Google Shape;2076;p43"/>
          <p:cNvGrpSpPr/>
          <p:nvPr/>
        </p:nvGrpSpPr>
        <p:grpSpPr>
          <a:xfrm>
            <a:off x="1271183" y="1805112"/>
            <a:ext cx="451682" cy="451218"/>
            <a:chOff x="2497275" y="2744159"/>
            <a:chExt cx="370930" cy="370549"/>
          </a:xfrm>
        </p:grpSpPr>
        <p:sp>
          <p:nvSpPr>
            <p:cNvPr id="2077" name="Google Shape;2077;p4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4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4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4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4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4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83" name="Google Shape;2083;p43"/>
          <p:cNvGrpSpPr/>
          <p:nvPr/>
        </p:nvGrpSpPr>
        <p:grpSpPr>
          <a:xfrm>
            <a:off x="1265422" y="2800245"/>
            <a:ext cx="463205" cy="442169"/>
            <a:chOff x="4126815" y="2760704"/>
            <a:chExt cx="380393" cy="363118"/>
          </a:xfrm>
        </p:grpSpPr>
        <p:sp>
          <p:nvSpPr>
            <p:cNvPr id="2084" name="Google Shape;2084;p4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4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4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4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091" name="Shape 2091"/>
        <p:cNvGrpSpPr/>
        <p:nvPr/>
      </p:nvGrpSpPr>
      <p:grpSpPr>
        <a:xfrm>
          <a:off x="0" y="0"/>
          <a:ext cx="0" cy="0"/>
          <a:chOff x="0" y="0"/>
          <a:chExt cx="0" cy="0"/>
        </a:xfrm>
      </p:grpSpPr>
      <p:sp>
        <p:nvSpPr>
          <p:cNvPr id="2092" name="Google Shape;2092;p44"/>
          <p:cNvSpPr/>
          <p:nvPr/>
        </p:nvSpPr>
        <p:spPr>
          <a:xfrm flipH="1">
            <a:off x="998813" y="1797762"/>
            <a:ext cx="812400" cy="7338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44"/>
          <p:cNvSpPr/>
          <p:nvPr/>
        </p:nvSpPr>
        <p:spPr>
          <a:xfrm>
            <a:off x="3789090" y="1797762"/>
            <a:ext cx="812400" cy="7338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44"/>
          <p:cNvSpPr/>
          <p:nvPr/>
        </p:nvSpPr>
        <p:spPr>
          <a:xfrm flipH="1">
            <a:off x="998813" y="3299637"/>
            <a:ext cx="812400" cy="7338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44"/>
          <p:cNvSpPr/>
          <p:nvPr/>
        </p:nvSpPr>
        <p:spPr>
          <a:xfrm>
            <a:off x="3789090" y="3299637"/>
            <a:ext cx="812400" cy="733800"/>
          </a:xfrm>
          <a:prstGeom prst="rect">
            <a:avLst/>
          </a:prstGeom>
          <a:solidFill>
            <a:schemeClr val="accent1"/>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44"/>
          <p:cNvSpPr txBox="1"/>
          <p:nvPr>
            <p:ph type="subTitle" idx="1"/>
          </p:nvPr>
        </p:nvSpPr>
        <p:spPr>
          <a:xfrm flipH="1">
            <a:off x="1887363" y="2058833"/>
            <a:ext cx="1887300" cy="525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Mars is actually a extremely cold place</a:t>
            </a:r>
            <a:endParaRPr lang="en-GB"/>
          </a:p>
        </p:txBody>
      </p:sp>
      <p:sp>
        <p:nvSpPr>
          <p:cNvPr id="2097" name="Google Shape;2097;p44"/>
          <p:cNvSpPr txBox="1"/>
          <p:nvPr>
            <p:ph type="ctrTitle"/>
          </p:nvPr>
        </p:nvSpPr>
        <p:spPr>
          <a:xfrm>
            <a:off x="713250" y="446075"/>
            <a:ext cx="7717500" cy="537000"/>
          </a:xfrm>
          <a:prstGeom prst="rect">
            <a:avLst/>
          </a:prstGeom>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Features of the topic</a:t>
            </a:r>
            <a:endParaRPr lang="en-GB"/>
          </a:p>
        </p:txBody>
      </p:sp>
      <p:sp>
        <p:nvSpPr>
          <p:cNvPr id="2098" name="Google Shape;2098;p44"/>
          <p:cNvSpPr txBox="1"/>
          <p:nvPr>
            <p:ph type="subTitle" idx="2"/>
          </p:nvPr>
        </p:nvSpPr>
        <p:spPr>
          <a:xfrm flipH="1">
            <a:off x="1887366" y="1751975"/>
            <a:ext cx="18873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endParaRPr lang="en-GB"/>
          </a:p>
        </p:txBody>
      </p:sp>
      <p:sp>
        <p:nvSpPr>
          <p:cNvPr id="2099" name="Google Shape;2099;p44"/>
          <p:cNvSpPr txBox="1"/>
          <p:nvPr>
            <p:ph type="subTitle" idx="3"/>
          </p:nvPr>
        </p:nvSpPr>
        <p:spPr>
          <a:xfrm flipH="1">
            <a:off x="1887363" y="3560700"/>
            <a:ext cx="1887300" cy="525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Jupiter is the biggest planet of them all</a:t>
            </a:r>
            <a:endParaRPr lang="en-GB"/>
          </a:p>
        </p:txBody>
      </p:sp>
      <p:sp>
        <p:nvSpPr>
          <p:cNvPr id="2100" name="Google Shape;2100;p44"/>
          <p:cNvSpPr txBox="1"/>
          <p:nvPr>
            <p:ph type="subTitle" idx="4"/>
          </p:nvPr>
        </p:nvSpPr>
        <p:spPr>
          <a:xfrm flipH="1">
            <a:off x="1887366" y="3253841"/>
            <a:ext cx="18873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2101" name="Google Shape;2101;p44"/>
          <p:cNvSpPr txBox="1"/>
          <p:nvPr>
            <p:ph type="subTitle" idx="5"/>
          </p:nvPr>
        </p:nvSpPr>
        <p:spPr>
          <a:xfrm>
            <a:off x="4677694" y="2058833"/>
            <a:ext cx="1887300" cy="525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Venus has extremely high temperatures</a:t>
            </a:r>
            <a:endParaRPr lang="en-GB"/>
          </a:p>
        </p:txBody>
      </p:sp>
      <p:sp>
        <p:nvSpPr>
          <p:cNvPr id="2102" name="Google Shape;2102;p44"/>
          <p:cNvSpPr txBox="1"/>
          <p:nvPr>
            <p:ph type="subTitle" idx="6"/>
          </p:nvPr>
        </p:nvSpPr>
        <p:spPr>
          <a:xfrm>
            <a:off x="4677691" y="1751975"/>
            <a:ext cx="18873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Venus</a:t>
            </a:r>
            <a:endParaRPr lang="en-GB"/>
          </a:p>
        </p:txBody>
      </p:sp>
      <p:sp>
        <p:nvSpPr>
          <p:cNvPr id="2103" name="Google Shape;2103;p44"/>
          <p:cNvSpPr txBox="1"/>
          <p:nvPr>
            <p:ph type="subTitle" idx="7"/>
          </p:nvPr>
        </p:nvSpPr>
        <p:spPr>
          <a:xfrm>
            <a:off x="4677694" y="3560700"/>
            <a:ext cx="1887300" cy="525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GB"/>
              <a:t>Saturn is a gas giant and has several rings</a:t>
            </a:r>
            <a:endParaRPr lang="en-GB"/>
          </a:p>
        </p:txBody>
      </p:sp>
      <p:sp>
        <p:nvSpPr>
          <p:cNvPr id="2104" name="Google Shape;2104;p44"/>
          <p:cNvSpPr txBox="1"/>
          <p:nvPr>
            <p:ph type="subTitle" idx="8"/>
          </p:nvPr>
        </p:nvSpPr>
        <p:spPr>
          <a:xfrm>
            <a:off x="4677691" y="3253841"/>
            <a:ext cx="18873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grpSp>
        <p:nvGrpSpPr>
          <p:cNvPr id="2105" name="Google Shape;2105;p44"/>
          <p:cNvGrpSpPr/>
          <p:nvPr/>
        </p:nvGrpSpPr>
        <p:grpSpPr>
          <a:xfrm>
            <a:off x="3943828" y="3473763"/>
            <a:ext cx="502924" cy="385548"/>
            <a:chOff x="2567841" y="1994124"/>
            <a:chExt cx="399812" cy="306477"/>
          </a:xfrm>
        </p:grpSpPr>
        <p:sp>
          <p:nvSpPr>
            <p:cNvPr id="2106" name="Google Shape;2106;p4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4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4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09" name="Google Shape;2109;p44"/>
          <p:cNvGrpSpPr/>
          <p:nvPr/>
        </p:nvGrpSpPr>
        <p:grpSpPr>
          <a:xfrm>
            <a:off x="1225858" y="1929650"/>
            <a:ext cx="358310" cy="470023"/>
            <a:chOff x="1805901" y="1960358"/>
            <a:chExt cx="284847" cy="373627"/>
          </a:xfrm>
        </p:grpSpPr>
        <p:sp>
          <p:nvSpPr>
            <p:cNvPr id="2110" name="Google Shape;2110;p44"/>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44"/>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12" name="Google Shape;2112;p44"/>
          <p:cNvSpPr/>
          <p:nvPr/>
        </p:nvSpPr>
        <p:spPr>
          <a:xfrm>
            <a:off x="3955516" y="1968126"/>
            <a:ext cx="479548" cy="393071"/>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13" name="Google Shape;2113;p44"/>
          <p:cNvGrpSpPr/>
          <p:nvPr/>
        </p:nvGrpSpPr>
        <p:grpSpPr>
          <a:xfrm>
            <a:off x="1203659" y="3450620"/>
            <a:ext cx="402708" cy="431833"/>
            <a:chOff x="1750887" y="2425727"/>
            <a:chExt cx="320143" cy="343269"/>
          </a:xfrm>
        </p:grpSpPr>
        <p:sp>
          <p:nvSpPr>
            <p:cNvPr id="2114" name="Google Shape;2114;p44"/>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44"/>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16" name="Google Shape;2116;p44"/>
          <p:cNvSpPr/>
          <p:nvPr/>
        </p:nvSpPr>
        <p:spPr>
          <a:xfrm>
            <a:off x="6836000" y="1701125"/>
            <a:ext cx="1887300" cy="2587800"/>
          </a:xfrm>
          <a:prstGeom prst="rect">
            <a:avLst/>
          </a:prstGeom>
          <a:solidFill>
            <a:schemeClr val="lt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17" name="Google Shape;2117;p44"/>
          <p:cNvGrpSpPr/>
          <p:nvPr/>
        </p:nvGrpSpPr>
        <p:grpSpPr>
          <a:xfrm>
            <a:off x="6968445" y="2354364"/>
            <a:ext cx="1618542" cy="1281357"/>
            <a:chOff x="4689375" y="2103200"/>
            <a:chExt cx="1313325" cy="1039725"/>
          </a:xfrm>
        </p:grpSpPr>
        <p:sp>
          <p:nvSpPr>
            <p:cNvPr id="2118" name="Google Shape;2118;p44"/>
            <p:cNvSpPr/>
            <p:nvPr/>
          </p:nvSpPr>
          <p:spPr>
            <a:xfrm>
              <a:off x="5053425" y="2648525"/>
              <a:ext cx="638500" cy="494400"/>
            </a:xfrm>
            <a:custGeom>
              <a:avLst/>
              <a:gdLst/>
              <a:ahLst/>
              <a:cxnLst/>
              <a:rect l="l" t="t" r="r" b="b"/>
              <a:pathLst>
                <a:path w="25540" h="19776" extrusionOk="0">
                  <a:moveTo>
                    <a:pt x="18847" y="1"/>
                  </a:moveTo>
                  <a:cubicBezTo>
                    <a:pt x="18547" y="301"/>
                    <a:pt x="18271" y="577"/>
                    <a:pt x="17945" y="803"/>
                  </a:cubicBezTo>
                  <a:cubicBezTo>
                    <a:pt x="17995" y="878"/>
                    <a:pt x="18045" y="928"/>
                    <a:pt x="18121" y="978"/>
                  </a:cubicBezTo>
                  <a:lnTo>
                    <a:pt x="18847" y="1479"/>
                  </a:lnTo>
                  <a:lnTo>
                    <a:pt x="17469" y="1179"/>
                  </a:lnTo>
                  <a:cubicBezTo>
                    <a:pt x="17018" y="1479"/>
                    <a:pt x="16542" y="1755"/>
                    <a:pt x="16015" y="1981"/>
                  </a:cubicBezTo>
                  <a:cubicBezTo>
                    <a:pt x="16015" y="1981"/>
                    <a:pt x="16040" y="2006"/>
                    <a:pt x="16040" y="2006"/>
                  </a:cubicBezTo>
                  <a:lnTo>
                    <a:pt x="17444" y="2833"/>
                  </a:lnTo>
                  <a:lnTo>
                    <a:pt x="15163" y="2281"/>
                  </a:lnTo>
                  <a:cubicBezTo>
                    <a:pt x="14286" y="2582"/>
                    <a:pt x="13559" y="2732"/>
                    <a:pt x="12757" y="2808"/>
                  </a:cubicBezTo>
                  <a:cubicBezTo>
                    <a:pt x="12782" y="2833"/>
                    <a:pt x="12832" y="2883"/>
                    <a:pt x="12907" y="2908"/>
                  </a:cubicBezTo>
                  <a:lnTo>
                    <a:pt x="14587" y="3635"/>
                  </a:lnTo>
                  <a:lnTo>
                    <a:pt x="14587" y="3635"/>
                  </a:lnTo>
                  <a:lnTo>
                    <a:pt x="11654" y="2858"/>
                  </a:lnTo>
                  <a:cubicBezTo>
                    <a:pt x="11379" y="2858"/>
                    <a:pt x="11078" y="2858"/>
                    <a:pt x="10752" y="2833"/>
                  </a:cubicBezTo>
                  <a:cubicBezTo>
                    <a:pt x="9323" y="2808"/>
                    <a:pt x="7845" y="2407"/>
                    <a:pt x="6516" y="1981"/>
                  </a:cubicBezTo>
                  <a:cubicBezTo>
                    <a:pt x="5865" y="1780"/>
                    <a:pt x="5263" y="1454"/>
                    <a:pt x="4737" y="1078"/>
                  </a:cubicBezTo>
                  <a:cubicBezTo>
                    <a:pt x="4562" y="1128"/>
                    <a:pt x="4411" y="1204"/>
                    <a:pt x="4311" y="1354"/>
                  </a:cubicBezTo>
                  <a:cubicBezTo>
                    <a:pt x="4161" y="1630"/>
                    <a:pt x="4261" y="1930"/>
                    <a:pt x="4587" y="2081"/>
                  </a:cubicBezTo>
                  <a:cubicBezTo>
                    <a:pt x="6015" y="2783"/>
                    <a:pt x="8697" y="3409"/>
                    <a:pt x="10501" y="4286"/>
                  </a:cubicBezTo>
                  <a:cubicBezTo>
                    <a:pt x="7745" y="3234"/>
                    <a:pt x="4637" y="2582"/>
                    <a:pt x="4461" y="2507"/>
                  </a:cubicBezTo>
                  <a:lnTo>
                    <a:pt x="4436" y="2507"/>
                  </a:lnTo>
                  <a:cubicBezTo>
                    <a:pt x="4249" y="2424"/>
                    <a:pt x="4096" y="2379"/>
                    <a:pt x="3963" y="2379"/>
                  </a:cubicBezTo>
                  <a:cubicBezTo>
                    <a:pt x="3777" y="2379"/>
                    <a:pt x="3630" y="2467"/>
                    <a:pt x="3484" y="2657"/>
                  </a:cubicBezTo>
                  <a:cubicBezTo>
                    <a:pt x="3258" y="2908"/>
                    <a:pt x="3359" y="3259"/>
                    <a:pt x="3684" y="3434"/>
                  </a:cubicBezTo>
                  <a:cubicBezTo>
                    <a:pt x="3684" y="3434"/>
                    <a:pt x="3684" y="3434"/>
                    <a:pt x="3684" y="3459"/>
                  </a:cubicBezTo>
                  <a:cubicBezTo>
                    <a:pt x="3760" y="3484"/>
                    <a:pt x="6767" y="4387"/>
                    <a:pt x="9549" y="5865"/>
                  </a:cubicBezTo>
                  <a:lnTo>
                    <a:pt x="3734" y="3910"/>
                  </a:lnTo>
                  <a:cubicBezTo>
                    <a:pt x="3630" y="3862"/>
                    <a:pt x="3518" y="3840"/>
                    <a:pt x="3407" y="3840"/>
                  </a:cubicBezTo>
                  <a:cubicBezTo>
                    <a:pt x="3172" y="3840"/>
                    <a:pt x="2943" y="3941"/>
                    <a:pt x="2807" y="4111"/>
                  </a:cubicBezTo>
                  <a:cubicBezTo>
                    <a:pt x="2607" y="4361"/>
                    <a:pt x="2707" y="4712"/>
                    <a:pt x="3008" y="4888"/>
                  </a:cubicBezTo>
                  <a:lnTo>
                    <a:pt x="13033" y="9700"/>
                  </a:lnTo>
                  <a:lnTo>
                    <a:pt x="13033" y="9700"/>
                  </a:lnTo>
                  <a:lnTo>
                    <a:pt x="2958" y="5890"/>
                  </a:lnTo>
                  <a:cubicBezTo>
                    <a:pt x="2847" y="5839"/>
                    <a:pt x="2725" y="5814"/>
                    <a:pt x="2604" y="5814"/>
                  </a:cubicBezTo>
                  <a:cubicBezTo>
                    <a:pt x="2368" y="5814"/>
                    <a:pt x="2138" y="5909"/>
                    <a:pt x="2005" y="6091"/>
                  </a:cubicBezTo>
                  <a:cubicBezTo>
                    <a:pt x="1830" y="6341"/>
                    <a:pt x="1905" y="6667"/>
                    <a:pt x="2231" y="6843"/>
                  </a:cubicBezTo>
                  <a:lnTo>
                    <a:pt x="13459" y="12281"/>
                  </a:lnTo>
                  <a:lnTo>
                    <a:pt x="2782" y="7720"/>
                  </a:lnTo>
                  <a:cubicBezTo>
                    <a:pt x="2678" y="7672"/>
                    <a:pt x="2563" y="7649"/>
                    <a:pt x="2449" y="7649"/>
                  </a:cubicBezTo>
                  <a:cubicBezTo>
                    <a:pt x="2206" y="7649"/>
                    <a:pt x="1966" y="7750"/>
                    <a:pt x="1830" y="7920"/>
                  </a:cubicBezTo>
                  <a:cubicBezTo>
                    <a:pt x="1654" y="8196"/>
                    <a:pt x="1755" y="8522"/>
                    <a:pt x="2055" y="8697"/>
                  </a:cubicBezTo>
                  <a:lnTo>
                    <a:pt x="9098" y="12382"/>
                  </a:lnTo>
                  <a:lnTo>
                    <a:pt x="2331" y="9499"/>
                  </a:lnTo>
                  <a:cubicBezTo>
                    <a:pt x="2227" y="9451"/>
                    <a:pt x="2114" y="9429"/>
                    <a:pt x="2004" y="9429"/>
                  </a:cubicBezTo>
                  <a:cubicBezTo>
                    <a:pt x="1769" y="9429"/>
                    <a:pt x="1540" y="9530"/>
                    <a:pt x="1404" y="9700"/>
                  </a:cubicBezTo>
                  <a:cubicBezTo>
                    <a:pt x="1203" y="9950"/>
                    <a:pt x="1303" y="10276"/>
                    <a:pt x="1604" y="10452"/>
                  </a:cubicBezTo>
                  <a:lnTo>
                    <a:pt x="9349" y="14863"/>
                  </a:lnTo>
                  <a:lnTo>
                    <a:pt x="1629" y="11680"/>
                  </a:lnTo>
                  <a:cubicBezTo>
                    <a:pt x="1534" y="11643"/>
                    <a:pt x="1430" y="11626"/>
                    <a:pt x="1327" y="11626"/>
                  </a:cubicBezTo>
                  <a:cubicBezTo>
                    <a:pt x="1076" y="11626"/>
                    <a:pt x="826" y="11728"/>
                    <a:pt x="702" y="11905"/>
                  </a:cubicBezTo>
                  <a:cubicBezTo>
                    <a:pt x="501" y="12156"/>
                    <a:pt x="602" y="12482"/>
                    <a:pt x="902" y="12657"/>
                  </a:cubicBezTo>
                  <a:lnTo>
                    <a:pt x="6316" y="15715"/>
                  </a:lnTo>
                  <a:lnTo>
                    <a:pt x="1429" y="13885"/>
                  </a:lnTo>
                  <a:cubicBezTo>
                    <a:pt x="1334" y="13849"/>
                    <a:pt x="1232" y="13831"/>
                    <a:pt x="1132" y="13831"/>
                  </a:cubicBezTo>
                  <a:cubicBezTo>
                    <a:pt x="888" y="13831"/>
                    <a:pt x="651" y="13933"/>
                    <a:pt x="526" y="14111"/>
                  </a:cubicBezTo>
                  <a:cubicBezTo>
                    <a:pt x="326" y="14362"/>
                    <a:pt x="426" y="14662"/>
                    <a:pt x="702" y="14838"/>
                  </a:cubicBezTo>
                  <a:lnTo>
                    <a:pt x="3734" y="16667"/>
                  </a:lnTo>
                  <a:lnTo>
                    <a:pt x="1053" y="15715"/>
                  </a:lnTo>
                  <a:cubicBezTo>
                    <a:pt x="960" y="15686"/>
                    <a:pt x="862" y="15672"/>
                    <a:pt x="767" y="15672"/>
                  </a:cubicBezTo>
                  <a:cubicBezTo>
                    <a:pt x="528" y="15672"/>
                    <a:pt x="301" y="15761"/>
                    <a:pt x="176" y="15940"/>
                  </a:cubicBezTo>
                  <a:cubicBezTo>
                    <a:pt x="0" y="16191"/>
                    <a:pt x="50" y="16492"/>
                    <a:pt x="326" y="16667"/>
                  </a:cubicBezTo>
                  <a:lnTo>
                    <a:pt x="1454" y="17419"/>
                  </a:lnTo>
                  <a:lnTo>
                    <a:pt x="1203" y="17344"/>
                  </a:lnTo>
                  <a:cubicBezTo>
                    <a:pt x="1115" y="17315"/>
                    <a:pt x="1025" y="17300"/>
                    <a:pt x="937" y="17300"/>
                  </a:cubicBezTo>
                  <a:cubicBezTo>
                    <a:pt x="723" y="17300"/>
                    <a:pt x="518" y="17385"/>
                    <a:pt x="376" y="17545"/>
                  </a:cubicBezTo>
                  <a:cubicBezTo>
                    <a:pt x="201" y="17745"/>
                    <a:pt x="201" y="18021"/>
                    <a:pt x="401" y="18221"/>
                  </a:cubicBezTo>
                  <a:lnTo>
                    <a:pt x="1554" y="19349"/>
                  </a:lnTo>
                  <a:cubicBezTo>
                    <a:pt x="1700" y="19495"/>
                    <a:pt x="1906" y="19573"/>
                    <a:pt x="2111" y="19573"/>
                  </a:cubicBezTo>
                  <a:cubicBezTo>
                    <a:pt x="2259" y="19573"/>
                    <a:pt x="2406" y="19533"/>
                    <a:pt x="2531" y="19449"/>
                  </a:cubicBezTo>
                  <a:cubicBezTo>
                    <a:pt x="2682" y="19349"/>
                    <a:pt x="2782" y="19199"/>
                    <a:pt x="2782" y="19048"/>
                  </a:cubicBezTo>
                  <a:lnTo>
                    <a:pt x="5013" y="19750"/>
                  </a:lnTo>
                  <a:cubicBezTo>
                    <a:pt x="5088" y="19775"/>
                    <a:pt x="5188" y="19775"/>
                    <a:pt x="5263" y="19775"/>
                  </a:cubicBezTo>
                  <a:cubicBezTo>
                    <a:pt x="5514" y="19775"/>
                    <a:pt x="5739" y="19675"/>
                    <a:pt x="5865" y="19499"/>
                  </a:cubicBezTo>
                  <a:cubicBezTo>
                    <a:pt x="6040" y="19274"/>
                    <a:pt x="5990" y="18948"/>
                    <a:pt x="5714" y="18773"/>
                  </a:cubicBezTo>
                  <a:lnTo>
                    <a:pt x="5088" y="18372"/>
                  </a:lnTo>
                  <a:lnTo>
                    <a:pt x="8772" y="19675"/>
                  </a:lnTo>
                  <a:cubicBezTo>
                    <a:pt x="8856" y="19701"/>
                    <a:pt x="8944" y="19713"/>
                    <a:pt x="9031" y="19713"/>
                  </a:cubicBezTo>
                  <a:cubicBezTo>
                    <a:pt x="9280" y="19713"/>
                    <a:pt x="9526" y="19610"/>
                    <a:pt x="9674" y="19424"/>
                  </a:cubicBezTo>
                  <a:cubicBezTo>
                    <a:pt x="9850" y="19174"/>
                    <a:pt x="9750" y="18873"/>
                    <a:pt x="9474" y="18697"/>
                  </a:cubicBezTo>
                  <a:lnTo>
                    <a:pt x="7068" y="17244"/>
                  </a:lnTo>
                  <a:lnTo>
                    <a:pt x="7068" y="17244"/>
                  </a:lnTo>
                  <a:lnTo>
                    <a:pt x="12958" y="19474"/>
                  </a:lnTo>
                  <a:cubicBezTo>
                    <a:pt x="13051" y="19510"/>
                    <a:pt x="13151" y="19528"/>
                    <a:pt x="13250" y="19528"/>
                  </a:cubicBezTo>
                  <a:cubicBezTo>
                    <a:pt x="13495" y="19528"/>
                    <a:pt x="13735" y="19420"/>
                    <a:pt x="13860" y="19224"/>
                  </a:cubicBezTo>
                  <a:cubicBezTo>
                    <a:pt x="14060" y="18973"/>
                    <a:pt x="13960" y="18647"/>
                    <a:pt x="13659" y="18497"/>
                  </a:cubicBezTo>
                  <a:lnTo>
                    <a:pt x="9900" y="16367"/>
                  </a:lnTo>
                  <a:lnTo>
                    <a:pt x="17444" y="19449"/>
                  </a:lnTo>
                  <a:cubicBezTo>
                    <a:pt x="17548" y="19497"/>
                    <a:pt x="17660" y="19520"/>
                    <a:pt x="17770" y="19520"/>
                  </a:cubicBezTo>
                  <a:cubicBezTo>
                    <a:pt x="18004" y="19520"/>
                    <a:pt x="18227" y="19419"/>
                    <a:pt x="18346" y="19249"/>
                  </a:cubicBezTo>
                  <a:cubicBezTo>
                    <a:pt x="18547" y="18998"/>
                    <a:pt x="18471" y="18672"/>
                    <a:pt x="18171" y="18497"/>
                  </a:cubicBezTo>
                  <a:lnTo>
                    <a:pt x="11454" y="14662"/>
                  </a:lnTo>
                  <a:lnTo>
                    <a:pt x="22256" y="19299"/>
                  </a:lnTo>
                  <a:cubicBezTo>
                    <a:pt x="22358" y="19338"/>
                    <a:pt x="22467" y="19358"/>
                    <a:pt x="22575" y="19358"/>
                  </a:cubicBezTo>
                  <a:cubicBezTo>
                    <a:pt x="22813" y="19358"/>
                    <a:pt x="23045" y="19263"/>
                    <a:pt x="23183" y="19073"/>
                  </a:cubicBezTo>
                  <a:cubicBezTo>
                    <a:pt x="23384" y="18823"/>
                    <a:pt x="23283" y="18472"/>
                    <a:pt x="22958" y="18321"/>
                  </a:cubicBezTo>
                  <a:lnTo>
                    <a:pt x="15765" y="14537"/>
                  </a:lnTo>
                  <a:lnTo>
                    <a:pt x="24161" y="18121"/>
                  </a:lnTo>
                  <a:cubicBezTo>
                    <a:pt x="24265" y="18169"/>
                    <a:pt x="24380" y="18192"/>
                    <a:pt x="24493" y="18192"/>
                  </a:cubicBezTo>
                  <a:cubicBezTo>
                    <a:pt x="24734" y="18192"/>
                    <a:pt x="24969" y="18091"/>
                    <a:pt x="25088" y="17920"/>
                  </a:cubicBezTo>
                  <a:cubicBezTo>
                    <a:pt x="25288" y="17645"/>
                    <a:pt x="25188" y="17319"/>
                    <a:pt x="24887" y="17144"/>
                  </a:cubicBezTo>
                  <a:lnTo>
                    <a:pt x="15790" y="12181"/>
                  </a:lnTo>
                  <a:lnTo>
                    <a:pt x="24411" y="15966"/>
                  </a:lnTo>
                  <a:cubicBezTo>
                    <a:pt x="24513" y="16005"/>
                    <a:pt x="24622" y="16024"/>
                    <a:pt x="24730" y="16024"/>
                  </a:cubicBezTo>
                  <a:cubicBezTo>
                    <a:pt x="24968" y="16024"/>
                    <a:pt x="25201" y="15930"/>
                    <a:pt x="25339" y="15740"/>
                  </a:cubicBezTo>
                  <a:cubicBezTo>
                    <a:pt x="25539" y="15489"/>
                    <a:pt x="25439" y="15164"/>
                    <a:pt x="25138" y="14988"/>
                  </a:cubicBezTo>
                  <a:lnTo>
                    <a:pt x="16266" y="10101"/>
                  </a:lnTo>
                  <a:lnTo>
                    <a:pt x="16266" y="10101"/>
                  </a:lnTo>
                  <a:lnTo>
                    <a:pt x="23960" y="13484"/>
                  </a:lnTo>
                  <a:cubicBezTo>
                    <a:pt x="24065" y="13533"/>
                    <a:pt x="24179" y="13555"/>
                    <a:pt x="24293" y="13555"/>
                  </a:cubicBezTo>
                  <a:cubicBezTo>
                    <a:pt x="24533" y="13555"/>
                    <a:pt x="24768" y="13454"/>
                    <a:pt x="24887" y="13284"/>
                  </a:cubicBezTo>
                  <a:cubicBezTo>
                    <a:pt x="25088" y="13033"/>
                    <a:pt x="24988" y="12682"/>
                    <a:pt x="24687" y="12507"/>
                  </a:cubicBezTo>
                  <a:lnTo>
                    <a:pt x="14161" y="6943"/>
                  </a:lnTo>
                  <a:lnTo>
                    <a:pt x="14161" y="6943"/>
                  </a:lnTo>
                  <a:cubicBezTo>
                    <a:pt x="16065" y="7670"/>
                    <a:pt x="18321" y="8547"/>
                    <a:pt x="21053" y="9600"/>
                  </a:cubicBezTo>
                  <a:cubicBezTo>
                    <a:pt x="22456" y="10126"/>
                    <a:pt x="23384" y="10502"/>
                    <a:pt x="23459" y="10527"/>
                  </a:cubicBezTo>
                  <a:cubicBezTo>
                    <a:pt x="23552" y="10563"/>
                    <a:pt x="23654" y="10580"/>
                    <a:pt x="23756" y="10580"/>
                  </a:cubicBezTo>
                  <a:cubicBezTo>
                    <a:pt x="24009" y="10580"/>
                    <a:pt x="24261" y="10473"/>
                    <a:pt x="24386" y="10276"/>
                  </a:cubicBezTo>
                  <a:cubicBezTo>
                    <a:pt x="24612" y="9950"/>
                    <a:pt x="24512" y="9750"/>
                    <a:pt x="24085" y="9524"/>
                  </a:cubicBezTo>
                  <a:lnTo>
                    <a:pt x="24085" y="9499"/>
                  </a:lnTo>
                  <a:cubicBezTo>
                    <a:pt x="24085" y="9499"/>
                    <a:pt x="24060" y="9499"/>
                    <a:pt x="24010" y="9474"/>
                  </a:cubicBezTo>
                  <a:cubicBezTo>
                    <a:pt x="23835" y="9374"/>
                    <a:pt x="23634" y="9274"/>
                    <a:pt x="23359" y="9148"/>
                  </a:cubicBezTo>
                  <a:lnTo>
                    <a:pt x="21329" y="8171"/>
                  </a:lnTo>
                  <a:cubicBezTo>
                    <a:pt x="19674" y="7369"/>
                    <a:pt x="17419" y="6291"/>
                    <a:pt x="15188" y="5214"/>
                  </a:cubicBezTo>
                  <a:lnTo>
                    <a:pt x="14161" y="4712"/>
                  </a:lnTo>
                  <a:lnTo>
                    <a:pt x="14161" y="4712"/>
                  </a:lnTo>
                  <a:lnTo>
                    <a:pt x="22958" y="7469"/>
                  </a:lnTo>
                  <a:cubicBezTo>
                    <a:pt x="23040" y="7495"/>
                    <a:pt x="23128" y="7507"/>
                    <a:pt x="23215" y="7507"/>
                  </a:cubicBezTo>
                  <a:cubicBezTo>
                    <a:pt x="23471" y="7507"/>
                    <a:pt x="23723" y="7399"/>
                    <a:pt x="23835" y="7194"/>
                  </a:cubicBezTo>
                  <a:cubicBezTo>
                    <a:pt x="24010" y="6918"/>
                    <a:pt x="23885" y="6617"/>
                    <a:pt x="23584" y="6467"/>
                  </a:cubicBezTo>
                  <a:lnTo>
                    <a:pt x="19198" y="4537"/>
                  </a:lnTo>
                  <a:lnTo>
                    <a:pt x="19198" y="4537"/>
                  </a:lnTo>
                  <a:lnTo>
                    <a:pt x="22105" y="5264"/>
                  </a:lnTo>
                  <a:cubicBezTo>
                    <a:pt x="22190" y="5290"/>
                    <a:pt x="22276" y="5302"/>
                    <a:pt x="22360" y="5302"/>
                  </a:cubicBezTo>
                  <a:cubicBezTo>
                    <a:pt x="22601" y="5302"/>
                    <a:pt x="22828" y="5199"/>
                    <a:pt x="22958" y="5013"/>
                  </a:cubicBezTo>
                  <a:cubicBezTo>
                    <a:pt x="23133" y="4762"/>
                    <a:pt x="23033" y="4462"/>
                    <a:pt x="22757" y="4286"/>
                  </a:cubicBezTo>
                  <a:lnTo>
                    <a:pt x="20376" y="2908"/>
                  </a:lnTo>
                  <a:lnTo>
                    <a:pt x="20376" y="2908"/>
                  </a:lnTo>
                  <a:lnTo>
                    <a:pt x="21880" y="3234"/>
                  </a:lnTo>
                  <a:cubicBezTo>
                    <a:pt x="21944" y="3248"/>
                    <a:pt x="22008" y="3256"/>
                    <a:pt x="22071" y="3256"/>
                  </a:cubicBezTo>
                  <a:cubicBezTo>
                    <a:pt x="22327" y="3256"/>
                    <a:pt x="22561" y="3139"/>
                    <a:pt x="22682" y="2958"/>
                  </a:cubicBezTo>
                  <a:cubicBezTo>
                    <a:pt x="22857" y="2707"/>
                    <a:pt x="22782" y="2432"/>
                    <a:pt x="22532" y="2256"/>
                  </a:cubicBezTo>
                  <a:lnTo>
                    <a:pt x="21128" y="1279"/>
                  </a:lnTo>
                  <a:cubicBezTo>
                    <a:pt x="21329" y="1204"/>
                    <a:pt x="21504" y="1053"/>
                    <a:pt x="21529" y="853"/>
                  </a:cubicBezTo>
                  <a:cubicBezTo>
                    <a:pt x="21579" y="527"/>
                    <a:pt x="21329" y="251"/>
                    <a:pt x="20928" y="201"/>
                  </a:cubicBezTo>
                  <a:lnTo>
                    <a:pt x="188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44"/>
            <p:cNvSpPr/>
            <p:nvPr/>
          </p:nvSpPr>
          <p:spPr>
            <a:xfrm>
              <a:off x="4825975" y="2103200"/>
              <a:ext cx="1040125" cy="1014125"/>
            </a:xfrm>
            <a:custGeom>
              <a:avLst/>
              <a:gdLst/>
              <a:ahLst/>
              <a:cxnLst/>
              <a:rect l="l" t="t" r="r" b="b"/>
              <a:pathLst>
                <a:path w="41605" h="40565" extrusionOk="0">
                  <a:moveTo>
                    <a:pt x="20935" y="555"/>
                  </a:moveTo>
                  <a:cubicBezTo>
                    <a:pt x="26465" y="555"/>
                    <a:pt x="31397" y="4658"/>
                    <a:pt x="32131" y="10260"/>
                  </a:cubicBezTo>
                  <a:cubicBezTo>
                    <a:pt x="32958" y="16450"/>
                    <a:pt x="29023" y="22390"/>
                    <a:pt x="22958" y="24019"/>
                  </a:cubicBezTo>
                  <a:cubicBezTo>
                    <a:pt x="21930" y="24320"/>
                    <a:pt x="20878" y="24420"/>
                    <a:pt x="19775" y="24470"/>
                  </a:cubicBezTo>
                  <a:cubicBezTo>
                    <a:pt x="17619" y="24420"/>
                    <a:pt x="15589" y="23869"/>
                    <a:pt x="13685" y="22691"/>
                  </a:cubicBezTo>
                  <a:cubicBezTo>
                    <a:pt x="9073" y="19909"/>
                    <a:pt x="6893" y="13593"/>
                    <a:pt x="9599" y="7854"/>
                  </a:cubicBezTo>
                  <a:cubicBezTo>
                    <a:pt x="11454" y="3969"/>
                    <a:pt x="14562" y="1588"/>
                    <a:pt x="18797" y="761"/>
                  </a:cubicBezTo>
                  <a:cubicBezTo>
                    <a:pt x="19515" y="622"/>
                    <a:pt x="20230" y="555"/>
                    <a:pt x="20935" y="555"/>
                  </a:cubicBezTo>
                  <a:close/>
                  <a:moveTo>
                    <a:pt x="40853" y="25498"/>
                  </a:moveTo>
                  <a:cubicBezTo>
                    <a:pt x="40878" y="25548"/>
                    <a:pt x="40878" y="25573"/>
                    <a:pt x="40903" y="25623"/>
                  </a:cubicBezTo>
                  <a:cubicBezTo>
                    <a:pt x="40677" y="25849"/>
                    <a:pt x="40402" y="25874"/>
                    <a:pt x="40126" y="25874"/>
                  </a:cubicBezTo>
                  <a:cubicBezTo>
                    <a:pt x="40101" y="25824"/>
                    <a:pt x="40101" y="25773"/>
                    <a:pt x="40076" y="25723"/>
                  </a:cubicBezTo>
                  <a:cubicBezTo>
                    <a:pt x="40351" y="25648"/>
                    <a:pt x="40602" y="25573"/>
                    <a:pt x="40853" y="25498"/>
                  </a:cubicBezTo>
                  <a:close/>
                  <a:moveTo>
                    <a:pt x="1830" y="26801"/>
                  </a:moveTo>
                  <a:lnTo>
                    <a:pt x="1830" y="26801"/>
                  </a:lnTo>
                  <a:cubicBezTo>
                    <a:pt x="1636" y="26995"/>
                    <a:pt x="1432" y="27095"/>
                    <a:pt x="1225" y="27095"/>
                  </a:cubicBezTo>
                  <a:cubicBezTo>
                    <a:pt x="1110" y="27095"/>
                    <a:pt x="994" y="27064"/>
                    <a:pt x="878" y="27002"/>
                  </a:cubicBezTo>
                  <a:cubicBezTo>
                    <a:pt x="878" y="26951"/>
                    <a:pt x="878" y="26901"/>
                    <a:pt x="878" y="26851"/>
                  </a:cubicBezTo>
                  <a:lnTo>
                    <a:pt x="1830" y="26801"/>
                  </a:lnTo>
                  <a:close/>
                  <a:moveTo>
                    <a:pt x="20950" y="0"/>
                  </a:moveTo>
                  <a:cubicBezTo>
                    <a:pt x="20348" y="0"/>
                    <a:pt x="19738" y="44"/>
                    <a:pt x="19123" y="134"/>
                  </a:cubicBezTo>
                  <a:cubicBezTo>
                    <a:pt x="11855" y="1187"/>
                    <a:pt x="7143" y="7904"/>
                    <a:pt x="7945" y="14470"/>
                  </a:cubicBezTo>
                  <a:cubicBezTo>
                    <a:pt x="8346" y="17804"/>
                    <a:pt x="9850" y="20510"/>
                    <a:pt x="12482" y="22591"/>
                  </a:cubicBezTo>
                  <a:cubicBezTo>
                    <a:pt x="12682" y="22716"/>
                    <a:pt x="12858" y="22866"/>
                    <a:pt x="13058" y="23017"/>
                  </a:cubicBezTo>
                  <a:cubicBezTo>
                    <a:pt x="12607" y="24019"/>
                    <a:pt x="12206" y="24997"/>
                    <a:pt x="11454" y="25799"/>
                  </a:cubicBezTo>
                  <a:cubicBezTo>
                    <a:pt x="9725" y="27678"/>
                    <a:pt x="8045" y="29608"/>
                    <a:pt x="6316" y="31488"/>
                  </a:cubicBezTo>
                  <a:cubicBezTo>
                    <a:pt x="6091" y="31738"/>
                    <a:pt x="5840" y="31964"/>
                    <a:pt x="5539" y="32265"/>
                  </a:cubicBezTo>
                  <a:cubicBezTo>
                    <a:pt x="4637" y="30335"/>
                    <a:pt x="3960" y="28455"/>
                    <a:pt x="3183" y="26601"/>
                  </a:cubicBezTo>
                  <a:cubicBezTo>
                    <a:pt x="2707" y="26475"/>
                    <a:pt x="2231" y="26375"/>
                    <a:pt x="1730" y="26275"/>
                  </a:cubicBezTo>
                  <a:cubicBezTo>
                    <a:pt x="1599" y="26244"/>
                    <a:pt x="1471" y="26230"/>
                    <a:pt x="1345" y="26230"/>
                  </a:cubicBezTo>
                  <a:cubicBezTo>
                    <a:pt x="1058" y="26230"/>
                    <a:pt x="780" y="26303"/>
                    <a:pt x="502" y="26425"/>
                  </a:cubicBezTo>
                  <a:cubicBezTo>
                    <a:pt x="76" y="26626"/>
                    <a:pt x="0" y="27027"/>
                    <a:pt x="351" y="27352"/>
                  </a:cubicBezTo>
                  <a:cubicBezTo>
                    <a:pt x="527" y="27503"/>
                    <a:pt x="777" y="27603"/>
                    <a:pt x="1003" y="27628"/>
                  </a:cubicBezTo>
                  <a:cubicBezTo>
                    <a:pt x="1061" y="27640"/>
                    <a:pt x="1122" y="27645"/>
                    <a:pt x="1185" y="27645"/>
                  </a:cubicBezTo>
                  <a:cubicBezTo>
                    <a:pt x="1392" y="27645"/>
                    <a:pt x="1618" y="27591"/>
                    <a:pt x="1830" y="27553"/>
                  </a:cubicBezTo>
                  <a:cubicBezTo>
                    <a:pt x="2156" y="27478"/>
                    <a:pt x="2482" y="27378"/>
                    <a:pt x="2832" y="27277"/>
                  </a:cubicBezTo>
                  <a:cubicBezTo>
                    <a:pt x="3334" y="28505"/>
                    <a:pt x="3810" y="29708"/>
                    <a:pt x="4286" y="30886"/>
                  </a:cubicBezTo>
                  <a:cubicBezTo>
                    <a:pt x="4487" y="31388"/>
                    <a:pt x="4712" y="31889"/>
                    <a:pt x="4963" y="32365"/>
                  </a:cubicBezTo>
                  <a:cubicBezTo>
                    <a:pt x="5108" y="32670"/>
                    <a:pt x="5270" y="32815"/>
                    <a:pt x="5468" y="32815"/>
                  </a:cubicBezTo>
                  <a:cubicBezTo>
                    <a:pt x="5612" y="32815"/>
                    <a:pt x="5775" y="32738"/>
                    <a:pt x="5965" y="32591"/>
                  </a:cubicBezTo>
                  <a:cubicBezTo>
                    <a:pt x="6291" y="32365"/>
                    <a:pt x="6567" y="32064"/>
                    <a:pt x="6842" y="31763"/>
                  </a:cubicBezTo>
                  <a:cubicBezTo>
                    <a:pt x="8271" y="30159"/>
                    <a:pt x="9700" y="28530"/>
                    <a:pt x="11153" y="26926"/>
                  </a:cubicBezTo>
                  <a:cubicBezTo>
                    <a:pt x="11228" y="26851"/>
                    <a:pt x="11329" y="26776"/>
                    <a:pt x="11529" y="26601"/>
                  </a:cubicBezTo>
                  <a:lnTo>
                    <a:pt x="11529" y="26601"/>
                  </a:lnTo>
                  <a:cubicBezTo>
                    <a:pt x="11329" y="27152"/>
                    <a:pt x="11178" y="27553"/>
                    <a:pt x="11053" y="27979"/>
                  </a:cubicBezTo>
                  <a:cubicBezTo>
                    <a:pt x="10452" y="29984"/>
                    <a:pt x="10000" y="32039"/>
                    <a:pt x="9675" y="34094"/>
                  </a:cubicBezTo>
                  <a:cubicBezTo>
                    <a:pt x="9374" y="35974"/>
                    <a:pt x="9223" y="37854"/>
                    <a:pt x="9299" y="39759"/>
                  </a:cubicBezTo>
                  <a:cubicBezTo>
                    <a:pt x="9299" y="39884"/>
                    <a:pt x="9274" y="40009"/>
                    <a:pt x="9324" y="40109"/>
                  </a:cubicBezTo>
                  <a:cubicBezTo>
                    <a:pt x="9374" y="40210"/>
                    <a:pt x="9499" y="40335"/>
                    <a:pt x="9574" y="40335"/>
                  </a:cubicBezTo>
                  <a:cubicBezTo>
                    <a:pt x="9675" y="40310"/>
                    <a:pt x="9800" y="40210"/>
                    <a:pt x="9850" y="40109"/>
                  </a:cubicBezTo>
                  <a:cubicBezTo>
                    <a:pt x="9900" y="39959"/>
                    <a:pt x="9875" y="39784"/>
                    <a:pt x="9875" y="39633"/>
                  </a:cubicBezTo>
                  <a:cubicBezTo>
                    <a:pt x="9875" y="38881"/>
                    <a:pt x="9825" y="38129"/>
                    <a:pt x="9875" y="37378"/>
                  </a:cubicBezTo>
                  <a:cubicBezTo>
                    <a:pt x="9950" y="36325"/>
                    <a:pt x="10126" y="35272"/>
                    <a:pt x="10251" y="34220"/>
                  </a:cubicBezTo>
                  <a:cubicBezTo>
                    <a:pt x="10652" y="31012"/>
                    <a:pt x="11554" y="27954"/>
                    <a:pt x="12782" y="24971"/>
                  </a:cubicBezTo>
                  <a:cubicBezTo>
                    <a:pt x="13008" y="24420"/>
                    <a:pt x="13284" y="23894"/>
                    <a:pt x="13509" y="23367"/>
                  </a:cubicBezTo>
                  <a:cubicBezTo>
                    <a:pt x="15758" y="24487"/>
                    <a:pt x="17908" y="25029"/>
                    <a:pt x="19969" y="25029"/>
                  </a:cubicBezTo>
                  <a:cubicBezTo>
                    <a:pt x="23306" y="25029"/>
                    <a:pt x="26411" y="23607"/>
                    <a:pt x="29324" y="20911"/>
                  </a:cubicBezTo>
                  <a:cubicBezTo>
                    <a:pt x="30577" y="23217"/>
                    <a:pt x="31454" y="25673"/>
                    <a:pt x="32256" y="28154"/>
                  </a:cubicBezTo>
                  <a:cubicBezTo>
                    <a:pt x="33509" y="31964"/>
                    <a:pt x="33760" y="35849"/>
                    <a:pt x="33384" y="39809"/>
                  </a:cubicBezTo>
                  <a:cubicBezTo>
                    <a:pt x="33359" y="39984"/>
                    <a:pt x="33334" y="40160"/>
                    <a:pt x="33384" y="40335"/>
                  </a:cubicBezTo>
                  <a:cubicBezTo>
                    <a:pt x="33384" y="40435"/>
                    <a:pt x="33509" y="40561"/>
                    <a:pt x="33610" y="40561"/>
                  </a:cubicBezTo>
                  <a:cubicBezTo>
                    <a:pt x="33617" y="40563"/>
                    <a:pt x="33626" y="40564"/>
                    <a:pt x="33635" y="40564"/>
                  </a:cubicBezTo>
                  <a:cubicBezTo>
                    <a:pt x="33710" y="40564"/>
                    <a:pt x="33815" y="40475"/>
                    <a:pt x="33860" y="40385"/>
                  </a:cubicBezTo>
                  <a:cubicBezTo>
                    <a:pt x="33910" y="40335"/>
                    <a:pt x="33935" y="40210"/>
                    <a:pt x="33935" y="40109"/>
                  </a:cubicBezTo>
                  <a:cubicBezTo>
                    <a:pt x="34186" y="37728"/>
                    <a:pt x="34161" y="35373"/>
                    <a:pt x="33910" y="32992"/>
                  </a:cubicBezTo>
                  <a:cubicBezTo>
                    <a:pt x="33685" y="31012"/>
                    <a:pt x="33183" y="29082"/>
                    <a:pt x="32557" y="27177"/>
                  </a:cubicBezTo>
                  <a:cubicBezTo>
                    <a:pt x="32482" y="26976"/>
                    <a:pt x="32432" y="26751"/>
                    <a:pt x="32356" y="26525"/>
                  </a:cubicBezTo>
                  <a:lnTo>
                    <a:pt x="32356" y="26525"/>
                  </a:lnTo>
                  <a:cubicBezTo>
                    <a:pt x="32582" y="26726"/>
                    <a:pt x="32732" y="26951"/>
                    <a:pt x="32883" y="27152"/>
                  </a:cubicBezTo>
                  <a:cubicBezTo>
                    <a:pt x="33885" y="28706"/>
                    <a:pt x="34913" y="30260"/>
                    <a:pt x="35965" y="31789"/>
                  </a:cubicBezTo>
                  <a:cubicBezTo>
                    <a:pt x="36242" y="32197"/>
                    <a:pt x="36478" y="32404"/>
                    <a:pt x="36693" y="32404"/>
                  </a:cubicBezTo>
                  <a:cubicBezTo>
                    <a:pt x="36926" y="32404"/>
                    <a:pt x="37135" y="32159"/>
                    <a:pt x="37344" y="31663"/>
                  </a:cubicBezTo>
                  <a:cubicBezTo>
                    <a:pt x="37795" y="30661"/>
                    <a:pt x="38146" y="29608"/>
                    <a:pt x="38522" y="28581"/>
                  </a:cubicBezTo>
                  <a:cubicBezTo>
                    <a:pt x="38798" y="27879"/>
                    <a:pt x="39023" y="27177"/>
                    <a:pt x="39274" y="26450"/>
                  </a:cubicBezTo>
                  <a:cubicBezTo>
                    <a:pt x="39491" y="26450"/>
                    <a:pt x="39675" y="26472"/>
                    <a:pt x="39855" y="26472"/>
                  </a:cubicBezTo>
                  <a:cubicBezTo>
                    <a:pt x="39945" y="26472"/>
                    <a:pt x="40034" y="26467"/>
                    <a:pt x="40126" y="26450"/>
                  </a:cubicBezTo>
                  <a:cubicBezTo>
                    <a:pt x="40427" y="26400"/>
                    <a:pt x="40752" y="26350"/>
                    <a:pt x="41053" y="26225"/>
                  </a:cubicBezTo>
                  <a:cubicBezTo>
                    <a:pt x="41429" y="26049"/>
                    <a:pt x="41605" y="25673"/>
                    <a:pt x="41479" y="25322"/>
                  </a:cubicBezTo>
                  <a:cubicBezTo>
                    <a:pt x="41382" y="25109"/>
                    <a:pt x="41195" y="24955"/>
                    <a:pt x="40917" y="24955"/>
                  </a:cubicBezTo>
                  <a:cubicBezTo>
                    <a:pt x="40836" y="24955"/>
                    <a:pt x="40748" y="24968"/>
                    <a:pt x="40652" y="24997"/>
                  </a:cubicBezTo>
                  <a:cubicBezTo>
                    <a:pt x="39750" y="25222"/>
                    <a:pt x="38948" y="25573"/>
                    <a:pt x="38622" y="26575"/>
                  </a:cubicBezTo>
                  <a:cubicBezTo>
                    <a:pt x="38146" y="27979"/>
                    <a:pt x="37620" y="29383"/>
                    <a:pt x="37118" y="30786"/>
                  </a:cubicBezTo>
                  <a:cubicBezTo>
                    <a:pt x="36993" y="31087"/>
                    <a:pt x="36843" y="31388"/>
                    <a:pt x="36667" y="31738"/>
                  </a:cubicBezTo>
                  <a:cubicBezTo>
                    <a:pt x="36492" y="31513"/>
                    <a:pt x="36366" y="31388"/>
                    <a:pt x="36266" y="31237"/>
                  </a:cubicBezTo>
                  <a:cubicBezTo>
                    <a:pt x="35539" y="30159"/>
                    <a:pt x="34813" y="29082"/>
                    <a:pt x="34086" y="28004"/>
                  </a:cubicBezTo>
                  <a:cubicBezTo>
                    <a:pt x="33334" y="26901"/>
                    <a:pt x="32607" y="25824"/>
                    <a:pt x="31880" y="24746"/>
                  </a:cubicBezTo>
                  <a:cubicBezTo>
                    <a:pt x="31605" y="24320"/>
                    <a:pt x="31379" y="23869"/>
                    <a:pt x="31153" y="23418"/>
                  </a:cubicBezTo>
                  <a:cubicBezTo>
                    <a:pt x="30752" y="22666"/>
                    <a:pt x="30401" y="21864"/>
                    <a:pt x="30000" y="21112"/>
                  </a:cubicBezTo>
                  <a:cubicBezTo>
                    <a:pt x="29900" y="20911"/>
                    <a:pt x="29750" y="20761"/>
                    <a:pt x="29574" y="20535"/>
                  </a:cubicBezTo>
                  <a:cubicBezTo>
                    <a:pt x="29775" y="20310"/>
                    <a:pt x="29975" y="20059"/>
                    <a:pt x="30151" y="19809"/>
                  </a:cubicBezTo>
                  <a:cubicBezTo>
                    <a:pt x="32432" y="16701"/>
                    <a:pt x="33334" y="13267"/>
                    <a:pt x="32557" y="9483"/>
                  </a:cubicBezTo>
                  <a:cubicBezTo>
                    <a:pt x="31403" y="3782"/>
                    <a:pt x="26533" y="0"/>
                    <a:pt x="209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44"/>
            <p:cNvSpPr/>
            <p:nvPr/>
          </p:nvSpPr>
          <p:spPr>
            <a:xfrm>
              <a:off x="5787125" y="2204100"/>
              <a:ext cx="215575" cy="346150"/>
            </a:xfrm>
            <a:custGeom>
              <a:avLst/>
              <a:gdLst/>
              <a:ahLst/>
              <a:cxnLst/>
              <a:rect l="l" t="t" r="r" b="b"/>
              <a:pathLst>
                <a:path w="8623" h="13846" extrusionOk="0">
                  <a:moveTo>
                    <a:pt x="3179" y="552"/>
                  </a:moveTo>
                  <a:cubicBezTo>
                    <a:pt x="3825" y="552"/>
                    <a:pt x="4450" y="658"/>
                    <a:pt x="5063" y="885"/>
                  </a:cubicBezTo>
                  <a:cubicBezTo>
                    <a:pt x="7043" y="1587"/>
                    <a:pt x="7920" y="3642"/>
                    <a:pt x="7118" y="5547"/>
                  </a:cubicBezTo>
                  <a:cubicBezTo>
                    <a:pt x="6717" y="6474"/>
                    <a:pt x="6091" y="7201"/>
                    <a:pt x="5289" y="7778"/>
                  </a:cubicBezTo>
                  <a:cubicBezTo>
                    <a:pt x="4888" y="8078"/>
                    <a:pt x="4487" y="8379"/>
                    <a:pt x="4036" y="8605"/>
                  </a:cubicBezTo>
                  <a:cubicBezTo>
                    <a:pt x="3434" y="8930"/>
                    <a:pt x="3184" y="9432"/>
                    <a:pt x="3108" y="10058"/>
                  </a:cubicBezTo>
                  <a:cubicBezTo>
                    <a:pt x="3033" y="10960"/>
                    <a:pt x="2983" y="11863"/>
                    <a:pt x="2933" y="12765"/>
                  </a:cubicBezTo>
                  <a:cubicBezTo>
                    <a:pt x="2908" y="12915"/>
                    <a:pt x="2933" y="13041"/>
                    <a:pt x="2933" y="13266"/>
                  </a:cubicBezTo>
                  <a:cubicBezTo>
                    <a:pt x="2632" y="13266"/>
                    <a:pt x="2432" y="13291"/>
                    <a:pt x="2131" y="13291"/>
                  </a:cubicBezTo>
                  <a:cubicBezTo>
                    <a:pt x="2131" y="13041"/>
                    <a:pt x="2106" y="12815"/>
                    <a:pt x="2131" y="12615"/>
                  </a:cubicBezTo>
                  <a:cubicBezTo>
                    <a:pt x="2206" y="11612"/>
                    <a:pt x="2306" y="10635"/>
                    <a:pt x="2407" y="9657"/>
                  </a:cubicBezTo>
                  <a:cubicBezTo>
                    <a:pt x="2482" y="8880"/>
                    <a:pt x="2808" y="8254"/>
                    <a:pt x="3484" y="7803"/>
                  </a:cubicBezTo>
                  <a:cubicBezTo>
                    <a:pt x="4011" y="7452"/>
                    <a:pt x="4512" y="7076"/>
                    <a:pt x="5038" y="6725"/>
                  </a:cubicBezTo>
                  <a:cubicBezTo>
                    <a:pt x="5540" y="6374"/>
                    <a:pt x="5890" y="5898"/>
                    <a:pt x="6141" y="5321"/>
                  </a:cubicBezTo>
                  <a:cubicBezTo>
                    <a:pt x="6692" y="4018"/>
                    <a:pt x="6316" y="2765"/>
                    <a:pt x="5139" y="1938"/>
                  </a:cubicBezTo>
                  <a:cubicBezTo>
                    <a:pt x="4461" y="1470"/>
                    <a:pt x="3752" y="1293"/>
                    <a:pt x="3019" y="1293"/>
                  </a:cubicBezTo>
                  <a:cubicBezTo>
                    <a:pt x="2613" y="1293"/>
                    <a:pt x="2200" y="1347"/>
                    <a:pt x="1780" y="1437"/>
                  </a:cubicBezTo>
                  <a:cubicBezTo>
                    <a:pt x="1479" y="1487"/>
                    <a:pt x="1179" y="1562"/>
                    <a:pt x="828" y="1637"/>
                  </a:cubicBezTo>
                  <a:cubicBezTo>
                    <a:pt x="778" y="1437"/>
                    <a:pt x="702" y="1261"/>
                    <a:pt x="627" y="1086"/>
                  </a:cubicBezTo>
                  <a:cubicBezTo>
                    <a:pt x="1179" y="735"/>
                    <a:pt x="1755" y="685"/>
                    <a:pt x="2331" y="610"/>
                  </a:cubicBezTo>
                  <a:cubicBezTo>
                    <a:pt x="2618" y="572"/>
                    <a:pt x="2901" y="552"/>
                    <a:pt x="3179" y="552"/>
                  </a:cubicBezTo>
                  <a:close/>
                  <a:moveTo>
                    <a:pt x="3202" y="0"/>
                  </a:moveTo>
                  <a:cubicBezTo>
                    <a:pt x="2789" y="0"/>
                    <a:pt x="2374" y="38"/>
                    <a:pt x="1956" y="108"/>
                  </a:cubicBezTo>
                  <a:cubicBezTo>
                    <a:pt x="1454" y="209"/>
                    <a:pt x="953" y="359"/>
                    <a:pt x="452" y="559"/>
                  </a:cubicBezTo>
                  <a:cubicBezTo>
                    <a:pt x="51" y="710"/>
                    <a:pt x="1" y="885"/>
                    <a:pt x="151" y="1311"/>
                  </a:cubicBezTo>
                  <a:cubicBezTo>
                    <a:pt x="251" y="1612"/>
                    <a:pt x="377" y="1888"/>
                    <a:pt x="527" y="2264"/>
                  </a:cubicBezTo>
                  <a:cubicBezTo>
                    <a:pt x="803" y="2214"/>
                    <a:pt x="978" y="2138"/>
                    <a:pt x="1179" y="2113"/>
                  </a:cubicBezTo>
                  <a:cubicBezTo>
                    <a:pt x="1830" y="2013"/>
                    <a:pt x="2482" y="1888"/>
                    <a:pt x="3159" y="1863"/>
                  </a:cubicBezTo>
                  <a:cubicBezTo>
                    <a:pt x="3183" y="1862"/>
                    <a:pt x="3207" y="1862"/>
                    <a:pt x="3232" y="1862"/>
                  </a:cubicBezTo>
                  <a:cubicBezTo>
                    <a:pt x="4078" y="1862"/>
                    <a:pt x="4804" y="2283"/>
                    <a:pt x="5364" y="2940"/>
                  </a:cubicBezTo>
                  <a:cubicBezTo>
                    <a:pt x="5665" y="3266"/>
                    <a:pt x="5815" y="3642"/>
                    <a:pt x="5790" y="4093"/>
                  </a:cubicBezTo>
                  <a:cubicBezTo>
                    <a:pt x="5790" y="4996"/>
                    <a:pt x="5414" y="5722"/>
                    <a:pt x="4687" y="6274"/>
                  </a:cubicBezTo>
                  <a:cubicBezTo>
                    <a:pt x="4136" y="6675"/>
                    <a:pt x="3535" y="7076"/>
                    <a:pt x="2958" y="7477"/>
                  </a:cubicBezTo>
                  <a:cubicBezTo>
                    <a:pt x="2357" y="7928"/>
                    <a:pt x="2006" y="8504"/>
                    <a:pt x="1905" y="9256"/>
                  </a:cubicBezTo>
                  <a:cubicBezTo>
                    <a:pt x="1780" y="10234"/>
                    <a:pt x="1680" y="11211"/>
                    <a:pt x="1580" y="12189"/>
                  </a:cubicBezTo>
                  <a:cubicBezTo>
                    <a:pt x="1529" y="12615"/>
                    <a:pt x="1555" y="13041"/>
                    <a:pt x="1555" y="13442"/>
                  </a:cubicBezTo>
                  <a:cubicBezTo>
                    <a:pt x="1531" y="13697"/>
                    <a:pt x="1637" y="13845"/>
                    <a:pt x="1893" y="13845"/>
                  </a:cubicBezTo>
                  <a:cubicBezTo>
                    <a:pt x="1913" y="13845"/>
                    <a:pt x="1934" y="13845"/>
                    <a:pt x="1956" y="13843"/>
                  </a:cubicBezTo>
                  <a:cubicBezTo>
                    <a:pt x="2256" y="13818"/>
                    <a:pt x="2582" y="13818"/>
                    <a:pt x="2908" y="13818"/>
                  </a:cubicBezTo>
                  <a:cubicBezTo>
                    <a:pt x="3334" y="13793"/>
                    <a:pt x="3434" y="13692"/>
                    <a:pt x="3484" y="13291"/>
                  </a:cubicBezTo>
                  <a:cubicBezTo>
                    <a:pt x="3509" y="13116"/>
                    <a:pt x="3484" y="12966"/>
                    <a:pt x="3484" y="12790"/>
                  </a:cubicBezTo>
                  <a:cubicBezTo>
                    <a:pt x="3535" y="11963"/>
                    <a:pt x="3585" y="11111"/>
                    <a:pt x="3610" y="10259"/>
                  </a:cubicBezTo>
                  <a:cubicBezTo>
                    <a:pt x="3635" y="9757"/>
                    <a:pt x="3835" y="9356"/>
                    <a:pt x="4337" y="9106"/>
                  </a:cubicBezTo>
                  <a:cubicBezTo>
                    <a:pt x="4788" y="8880"/>
                    <a:pt x="5189" y="8580"/>
                    <a:pt x="5590" y="8279"/>
                  </a:cubicBezTo>
                  <a:cubicBezTo>
                    <a:pt x="6492" y="7652"/>
                    <a:pt x="7169" y="6850"/>
                    <a:pt x="7620" y="5848"/>
                  </a:cubicBezTo>
                  <a:cubicBezTo>
                    <a:pt x="8622" y="3517"/>
                    <a:pt x="7494" y="1036"/>
                    <a:pt x="5063" y="284"/>
                  </a:cubicBezTo>
                  <a:cubicBezTo>
                    <a:pt x="4445" y="88"/>
                    <a:pt x="3826" y="0"/>
                    <a:pt x="3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44"/>
            <p:cNvSpPr/>
            <p:nvPr/>
          </p:nvSpPr>
          <p:spPr>
            <a:xfrm>
              <a:off x="4689375" y="2317675"/>
              <a:ext cx="224350" cy="340425"/>
            </a:xfrm>
            <a:custGeom>
              <a:avLst/>
              <a:gdLst/>
              <a:ahLst/>
              <a:cxnLst/>
              <a:rect l="l" t="t" r="r" b="b"/>
              <a:pathLst>
                <a:path w="8974" h="13617" extrusionOk="0">
                  <a:moveTo>
                    <a:pt x="7545" y="553"/>
                  </a:moveTo>
                  <a:cubicBezTo>
                    <a:pt x="7795" y="603"/>
                    <a:pt x="8021" y="628"/>
                    <a:pt x="8296" y="678"/>
                  </a:cubicBezTo>
                  <a:cubicBezTo>
                    <a:pt x="8246" y="904"/>
                    <a:pt x="8246" y="1104"/>
                    <a:pt x="8196" y="1280"/>
                  </a:cubicBezTo>
                  <a:cubicBezTo>
                    <a:pt x="7895" y="2282"/>
                    <a:pt x="7595" y="3285"/>
                    <a:pt x="7294" y="4287"/>
                  </a:cubicBezTo>
                  <a:cubicBezTo>
                    <a:pt x="7068" y="4989"/>
                    <a:pt x="6642" y="5490"/>
                    <a:pt x="5966" y="5766"/>
                  </a:cubicBezTo>
                  <a:cubicBezTo>
                    <a:pt x="5364" y="6042"/>
                    <a:pt x="4738" y="6292"/>
                    <a:pt x="4136" y="6568"/>
                  </a:cubicBezTo>
                  <a:cubicBezTo>
                    <a:pt x="3184" y="7019"/>
                    <a:pt x="2607" y="7771"/>
                    <a:pt x="2357" y="8798"/>
                  </a:cubicBezTo>
                  <a:cubicBezTo>
                    <a:pt x="2231" y="9400"/>
                    <a:pt x="2306" y="9976"/>
                    <a:pt x="2607" y="10503"/>
                  </a:cubicBezTo>
                  <a:cubicBezTo>
                    <a:pt x="3209" y="11530"/>
                    <a:pt x="4086" y="12132"/>
                    <a:pt x="5264" y="12282"/>
                  </a:cubicBezTo>
                  <a:cubicBezTo>
                    <a:pt x="5765" y="12357"/>
                    <a:pt x="6266" y="12332"/>
                    <a:pt x="6768" y="12357"/>
                  </a:cubicBezTo>
                  <a:lnTo>
                    <a:pt x="7294" y="12357"/>
                  </a:lnTo>
                  <a:cubicBezTo>
                    <a:pt x="7344" y="12558"/>
                    <a:pt x="7369" y="12733"/>
                    <a:pt x="7394" y="12959"/>
                  </a:cubicBezTo>
                  <a:cubicBezTo>
                    <a:pt x="7194" y="13009"/>
                    <a:pt x="7043" y="13059"/>
                    <a:pt x="6893" y="13084"/>
                  </a:cubicBezTo>
                  <a:cubicBezTo>
                    <a:pt x="6656" y="13106"/>
                    <a:pt x="6420" y="13117"/>
                    <a:pt x="6186" y="13117"/>
                  </a:cubicBezTo>
                  <a:cubicBezTo>
                    <a:pt x="5061" y="13117"/>
                    <a:pt x="3979" y="12859"/>
                    <a:pt x="2983" y="12257"/>
                  </a:cubicBezTo>
                  <a:cubicBezTo>
                    <a:pt x="1204" y="11179"/>
                    <a:pt x="753" y="8999"/>
                    <a:pt x="1930" y="7295"/>
                  </a:cubicBezTo>
                  <a:cubicBezTo>
                    <a:pt x="2482" y="6468"/>
                    <a:pt x="3234" y="5866"/>
                    <a:pt x="4136" y="5465"/>
                  </a:cubicBezTo>
                  <a:cubicBezTo>
                    <a:pt x="4612" y="5240"/>
                    <a:pt x="5113" y="5014"/>
                    <a:pt x="5640" y="4864"/>
                  </a:cubicBezTo>
                  <a:cubicBezTo>
                    <a:pt x="6141" y="4713"/>
                    <a:pt x="6442" y="4362"/>
                    <a:pt x="6592" y="3936"/>
                  </a:cubicBezTo>
                  <a:cubicBezTo>
                    <a:pt x="6818" y="3385"/>
                    <a:pt x="6968" y="2834"/>
                    <a:pt x="7144" y="2257"/>
                  </a:cubicBezTo>
                  <a:cubicBezTo>
                    <a:pt x="7269" y="1731"/>
                    <a:pt x="7394" y="1179"/>
                    <a:pt x="7545" y="553"/>
                  </a:cubicBezTo>
                  <a:close/>
                  <a:moveTo>
                    <a:pt x="7403" y="1"/>
                  </a:moveTo>
                  <a:cubicBezTo>
                    <a:pt x="7163" y="1"/>
                    <a:pt x="7066" y="115"/>
                    <a:pt x="6968" y="427"/>
                  </a:cubicBezTo>
                  <a:cubicBezTo>
                    <a:pt x="6918" y="578"/>
                    <a:pt x="6918" y="703"/>
                    <a:pt x="6893" y="854"/>
                  </a:cubicBezTo>
                  <a:cubicBezTo>
                    <a:pt x="6642" y="1731"/>
                    <a:pt x="6417" y="2633"/>
                    <a:pt x="6191" y="3535"/>
                  </a:cubicBezTo>
                  <a:cubicBezTo>
                    <a:pt x="6091" y="3936"/>
                    <a:pt x="5840" y="4187"/>
                    <a:pt x="5439" y="4312"/>
                  </a:cubicBezTo>
                  <a:cubicBezTo>
                    <a:pt x="4913" y="4488"/>
                    <a:pt x="4412" y="4688"/>
                    <a:pt x="3910" y="4914"/>
                  </a:cubicBezTo>
                  <a:cubicBezTo>
                    <a:pt x="2958" y="5365"/>
                    <a:pt x="2156" y="5991"/>
                    <a:pt x="1529" y="6818"/>
                  </a:cubicBezTo>
                  <a:cubicBezTo>
                    <a:pt x="1" y="8949"/>
                    <a:pt x="627" y="11681"/>
                    <a:pt x="2958" y="12909"/>
                  </a:cubicBezTo>
                  <a:cubicBezTo>
                    <a:pt x="3735" y="13310"/>
                    <a:pt x="4562" y="13560"/>
                    <a:pt x="5439" y="13611"/>
                  </a:cubicBezTo>
                  <a:cubicBezTo>
                    <a:pt x="5555" y="13615"/>
                    <a:pt x="5671" y="13617"/>
                    <a:pt x="5788" y="13617"/>
                  </a:cubicBezTo>
                  <a:cubicBezTo>
                    <a:pt x="6348" y="13617"/>
                    <a:pt x="6909" y="13568"/>
                    <a:pt x="7469" y="13485"/>
                  </a:cubicBezTo>
                  <a:cubicBezTo>
                    <a:pt x="7920" y="13435"/>
                    <a:pt x="7996" y="13260"/>
                    <a:pt x="7920" y="12808"/>
                  </a:cubicBezTo>
                  <a:cubicBezTo>
                    <a:pt x="7870" y="12508"/>
                    <a:pt x="7795" y="12182"/>
                    <a:pt x="7720" y="11806"/>
                  </a:cubicBezTo>
                  <a:cubicBezTo>
                    <a:pt x="7269" y="11806"/>
                    <a:pt x="6851" y="11817"/>
                    <a:pt x="6445" y="11817"/>
                  </a:cubicBezTo>
                  <a:cubicBezTo>
                    <a:pt x="6241" y="11817"/>
                    <a:pt x="6041" y="11814"/>
                    <a:pt x="5840" y="11806"/>
                  </a:cubicBezTo>
                  <a:cubicBezTo>
                    <a:pt x="5063" y="11781"/>
                    <a:pt x="4362" y="11555"/>
                    <a:pt x="3785" y="11029"/>
                  </a:cubicBezTo>
                  <a:cubicBezTo>
                    <a:pt x="2507" y="9926"/>
                    <a:pt x="2607" y="8247"/>
                    <a:pt x="4011" y="7295"/>
                  </a:cubicBezTo>
                  <a:cubicBezTo>
                    <a:pt x="4236" y="7144"/>
                    <a:pt x="4487" y="7044"/>
                    <a:pt x="4712" y="6944"/>
                  </a:cubicBezTo>
                  <a:cubicBezTo>
                    <a:pt x="5139" y="6743"/>
                    <a:pt x="5565" y="6568"/>
                    <a:pt x="5991" y="6392"/>
                  </a:cubicBezTo>
                  <a:cubicBezTo>
                    <a:pt x="6993" y="6016"/>
                    <a:pt x="7595" y="5290"/>
                    <a:pt x="7895" y="4287"/>
                  </a:cubicBezTo>
                  <a:cubicBezTo>
                    <a:pt x="8121" y="3485"/>
                    <a:pt x="8397" y="2708"/>
                    <a:pt x="8622" y="1906"/>
                  </a:cubicBezTo>
                  <a:cubicBezTo>
                    <a:pt x="8748" y="1505"/>
                    <a:pt x="8848" y="1104"/>
                    <a:pt x="8923" y="678"/>
                  </a:cubicBezTo>
                  <a:cubicBezTo>
                    <a:pt x="8973" y="302"/>
                    <a:pt x="8923" y="252"/>
                    <a:pt x="8522" y="177"/>
                  </a:cubicBezTo>
                  <a:cubicBezTo>
                    <a:pt x="8221" y="127"/>
                    <a:pt x="7920" y="77"/>
                    <a:pt x="7645" y="26"/>
                  </a:cubicBezTo>
                  <a:cubicBezTo>
                    <a:pt x="7550" y="10"/>
                    <a:pt x="7471" y="1"/>
                    <a:pt x="7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44"/>
            <p:cNvSpPr/>
            <p:nvPr/>
          </p:nvSpPr>
          <p:spPr>
            <a:xfrm>
              <a:off x="4866700" y="2216825"/>
              <a:ext cx="73950" cy="72100"/>
            </a:xfrm>
            <a:custGeom>
              <a:avLst/>
              <a:gdLst/>
              <a:ahLst/>
              <a:cxnLst/>
              <a:rect l="l" t="t" r="r" b="b"/>
              <a:pathLst>
                <a:path w="2958" h="2884" extrusionOk="0">
                  <a:moveTo>
                    <a:pt x="1529" y="577"/>
                  </a:moveTo>
                  <a:cubicBezTo>
                    <a:pt x="2005" y="602"/>
                    <a:pt x="2381" y="953"/>
                    <a:pt x="2356" y="1429"/>
                  </a:cubicBezTo>
                  <a:cubicBezTo>
                    <a:pt x="2356" y="1905"/>
                    <a:pt x="1930" y="2306"/>
                    <a:pt x="1454" y="2306"/>
                  </a:cubicBezTo>
                  <a:cubicBezTo>
                    <a:pt x="978" y="2306"/>
                    <a:pt x="602" y="1930"/>
                    <a:pt x="577" y="1479"/>
                  </a:cubicBezTo>
                  <a:cubicBezTo>
                    <a:pt x="577" y="1003"/>
                    <a:pt x="1003" y="577"/>
                    <a:pt x="1529" y="577"/>
                  </a:cubicBezTo>
                  <a:close/>
                  <a:moveTo>
                    <a:pt x="1454" y="0"/>
                  </a:moveTo>
                  <a:cubicBezTo>
                    <a:pt x="652" y="25"/>
                    <a:pt x="25" y="677"/>
                    <a:pt x="25" y="1479"/>
                  </a:cubicBezTo>
                  <a:cubicBezTo>
                    <a:pt x="0" y="2256"/>
                    <a:pt x="627" y="2883"/>
                    <a:pt x="1429" y="2883"/>
                  </a:cubicBezTo>
                  <a:cubicBezTo>
                    <a:pt x="1444" y="2883"/>
                    <a:pt x="1459" y="2883"/>
                    <a:pt x="1473" y="2883"/>
                  </a:cubicBezTo>
                  <a:cubicBezTo>
                    <a:pt x="2281" y="2883"/>
                    <a:pt x="2958" y="2216"/>
                    <a:pt x="2958" y="1429"/>
                  </a:cubicBezTo>
                  <a:cubicBezTo>
                    <a:pt x="2933" y="602"/>
                    <a:pt x="2281" y="0"/>
                    <a:pt x="1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44"/>
            <p:cNvSpPr/>
            <p:nvPr/>
          </p:nvSpPr>
          <p:spPr>
            <a:xfrm>
              <a:off x="5812825" y="2582100"/>
              <a:ext cx="73950" cy="71475"/>
            </a:xfrm>
            <a:custGeom>
              <a:avLst/>
              <a:gdLst/>
              <a:ahLst/>
              <a:cxnLst/>
              <a:rect l="l" t="t" r="r" b="b"/>
              <a:pathLst>
                <a:path w="2958" h="2859" extrusionOk="0">
                  <a:moveTo>
                    <a:pt x="1514" y="551"/>
                  </a:moveTo>
                  <a:cubicBezTo>
                    <a:pt x="1527" y="551"/>
                    <a:pt x="1541" y="552"/>
                    <a:pt x="1554" y="552"/>
                  </a:cubicBezTo>
                  <a:cubicBezTo>
                    <a:pt x="2005" y="577"/>
                    <a:pt x="2381" y="953"/>
                    <a:pt x="2356" y="1429"/>
                  </a:cubicBezTo>
                  <a:cubicBezTo>
                    <a:pt x="2332" y="1892"/>
                    <a:pt x="1929" y="2308"/>
                    <a:pt x="1446" y="2308"/>
                  </a:cubicBezTo>
                  <a:cubicBezTo>
                    <a:pt x="1432" y="2308"/>
                    <a:pt x="1418" y="2307"/>
                    <a:pt x="1404" y="2307"/>
                  </a:cubicBezTo>
                  <a:cubicBezTo>
                    <a:pt x="953" y="2282"/>
                    <a:pt x="577" y="1881"/>
                    <a:pt x="577" y="1429"/>
                  </a:cubicBezTo>
                  <a:cubicBezTo>
                    <a:pt x="601" y="967"/>
                    <a:pt x="1051" y="551"/>
                    <a:pt x="1514" y="551"/>
                  </a:cubicBezTo>
                  <a:close/>
                  <a:moveTo>
                    <a:pt x="1552" y="0"/>
                  </a:moveTo>
                  <a:cubicBezTo>
                    <a:pt x="1536" y="0"/>
                    <a:pt x="1520" y="0"/>
                    <a:pt x="1504" y="1"/>
                  </a:cubicBezTo>
                  <a:cubicBezTo>
                    <a:pt x="652" y="1"/>
                    <a:pt x="0" y="653"/>
                    <a:pt x="25" y="1480"/>
                  </a:cubicBezTo>
                  <a:cubicBezTo>
                    <a:pt x="25" y="2265"/>
                    <a:pt x="627" y="2859"/>
                    <a:pt x="1406" y="2859"/>
                  </a:cubicBezTo>
                  <a:cubicBezTo>
                    <a:pt x="1422" y="2859"/>
                    <a:pt x="1438" y="2859"/>
                    <a:pt x="1454" y="2858"/>
                  </a:cubicBezTo>
                  <a:cubicBezTo>
                    <a:pt x="2281" y="2858"/>
                    <a:pt x="2958" y="2181"/>
                    <a:pt x="2933" y="1354"/>
                  </a:cubicBezTo>
                  <a:cubicBezTo>
                    <a:pt x="2933" y="593"/>
                    <a:pt x="2331" y="0"/>
                    <a:pt x="1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44"/>
            <p:cNvSpPr/>
            <p:nvPr/>
          </p:nvSpPr>
          <p:spPr>
            <a:xfrm>
              <a:off x="5279600" y="2450525"/>
              <a:ext cx="132875" cy="75050"/>
            </a:xfrm>
            <a:custGeom>
              <a:avLst/>
              <a:gdLst/>
              <a:ahLst/>
              <a:cxnLst/>
              <a:rect l="l" t="t" r="r" b="b"/>
              <a:pathLst>
                <a:path w="5315" h="3002" extrusionOk="0">
                  <a:moveTo>
                    <a:pt x="1992" y="0"/>
                  </a:moveTo>
                  <a:cubicBezTo>
                    <a:pt x="1972" y="0"/>
                    <a:pt x="1951" y="0"/>
                    <a:pt x="1931" y="1"/>
                  </a:cubicBezTo>
                  <a:cubicBezTo>
                    <a:pt x="1580" y="1"/>
                    <a:pt x="1003" y="176"/>
                    <a:pt x="502" y="527"/>
                  </a:cubicBezTo>
                  <a:cubicBezTo>
                    <a:pt x="302" y="652"/>
                    <a:pt x="1" y="778"/>
                    <a:pt x="201" y="1078"/>
                  </a:cubicBezTo>
                  <a:cubicBezTo>
                    <a:pt x="268" y="1179"/>
                    <a:pt x="338" y="1215"/>
                    <a:pt x="407" y="1215"/>
                  </a:cubicBezTo>
                  <a:cubicBezTo>
                    <a:pt x="547" y="1215"/>
                    <a:pt x="686" y="1070"/>
                    <a:pt x="803" y="1003"/>
                  </a:cubicBezTo>
                  <a:cubicBezTo>
                    <a:pt x="1283" y="714"/>
                    <a:pt x="1779" y="577"/>
                    <a:pt x="2250" y="577"/>
                  </a:cubicBezTo>
                  <a:cubicBezTo>
                    <a:pt x="3328" y="577"/>
                    <a:pt x="4273" y="1294"/>
                    <a:pt x="4587" y="2532"/>
                  </a:cubicBezTo>
                  <a:cubicBezTo>
                    <a:pt x="4631" y="2729"/>
                    <a:pt x="4637" y="3002"/>
                    <a:pt x="4870" y="3002"/>
                  </a:cubicBezTo>
                  <a:cubicBezTo>
                    <a:pt x="4904" y="3002"/>
                    <a:pt x="4943" y="2996"/>
                    <a:pt x="4988" y="2983"/>
                  </a:cubicBezTo>
                  <a:cubicBezTo>
                    <a:pt x="5314" y="2908"/>
                    <a:pt x="5189" y="2582"/>
                    <a:pt x="5139" y="2357"/>
                  </a:cubicBezTo>
                  <a:cubicBezTo>
                    <a:pt x="4866" y="995"/>
                    <a:pt x="3640" y="0"/>
                    <a:pt x="19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44"/>
            <p:cNvSpPr/>
            <p:nvPr/>
          </p:nvSpPr>
          <p:spPr>
            <a:xfrm>
              <a:off x="5215075" y="2371575"/>
              <a:ext cx="33225" cy="36375"/>
            </a:xfrm>
            <a:custGeom>
              <a:avLst/>
              <a:gdLst/>
              <a:ahLst/>
              <a:cxnLst/>
              <a:rect l="l" t="t" r="r" b="b"/>
              <a:pathLst>
                <a:path w="1329" h="1455" extrusionOk="0">
                  <a:moveTo>
                    <a:pt x="652" y="1"/>
                  </a:moveTo>
                  <a:cubicBezTo>
                    <a:pt x="276" y="1"/>
                    <a:pt x="0" y="352"/>
                    <a:pt x="0" y="803"/>
                  </a:cubicBezTo>
                  <a:cubicBezTo>
                    <a:pt x="0" y="1204"/>
                    <a:pt x="251" y="1454"/>
                    <a:pt x="627" y="1454"/>
                  </a:cubicBezTo>
                  <a:cubicBezTo>
                    <a:pt x="1003" y="1429"/>
                    <a:pt x="1329" y="1104"/>
                    <a:pt x="1329" y="703"/>
                  </a:cubicBezTo>
                  <a:cubicBezTo>
                    <a:pt x="1329" y="352"/>
                    <a:pt x="1003"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44"/>
            <p:cNvSpPr/>
            <p:nvPr/>
          </p:nvSpPr>
          <p:spPr>
            <a:xfrm>
              <a:off x="5453800" y="2349650"/>
              <a:ext cx="31350" cy="34500"/>
            </a:xfrm>
            <a:custGeom>
              <a:avLst/>
              <a:gdLst/>
              <a:ahLst/>
              <a:cxnLst/>
              <a:rect l="l" t="t" r="r" b="b"/>
              <a:pathLst>
                <a:path w="1254" h="1380" extrusionOk="0">
                  <a:moveTo>
                    <a:pt x="627" y="1"/>
                  </a:moveTo>
                  <a:cubicBezTo>
                    <a:pt x="251" y="1"/>
                    <a:pt x="0" y="351"/>
                    <a:pt x="25" y="803"/>
                  </a:cubicBezTo>
                  <a:cubicBezTo>
                    <a:pt x="25" y="1204"/>
                    <a:pt x="226" y="1379"/>
                    <a:pt x="627" y="1379"/>
                  </a:cubicBezTo>
                  <a:cubicBezTo>
                    <a:pt x="1003" y="1379"/>
                    <a:pt x="1253" y="1078"/>
                    <a:pt x="1253" y="677"/>
                  </a:cubicBezTo>
                  <a:cubicBezTo>
                    <a:pt x="1253" y="276"/>
                    <a:pt x="978" y="1"/>
                    <a:pt x="6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130" name="Shape 2130"/>
        <p:cNvGrpSpPr/>
        <p:nvPr/>
      </p:nvGrpSpPr>
      <p:grpSpPr>
        <a:xfrm>
          <a:off x="0" y="0"/>
          <a:ext cx="0" cy="0"/>
          <a:chOff x="0" y="0"/>
          <a:chExt cx="0" cy="0"/>
        </a:xfrm>
      </p:grpSpPr>
      <p:sp>
        <p:nvSpPr>
          <p:cNvPr id="2131" name="Google Shape;2131;p45"/>
          <p:cNvSpPr/>
          <p:nvPr/>
        </p:nvSpPr>
        <p:spPr>
          <a:xfrm>
            <a:off x="1265719" y="1584325"/>
            <a:ext cx="1106100" cy="13917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45"/>
          <p:cNvSpPr txBox="1"/>
          <p:nvPr>
            <p:ph type="title"/>
          </p:nvPr>
        </p:nvSpPr>
        <p:spPr>
          <a:xfrm>
            <a:off x="923119" y="3052225"/>
            <a:ext cx="1791300" cy="59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25%</a:t>
            </a:r>
            <a:endParaRPr lang="en-GB"/>
          </a:p>
        </p:txBody>
      </p:sp>
      <p:sp>
        <p:nvSpPr>
          <p:cNvPr id="2133" name="Google Shape;2133;p45"/>
          <p:cNvSpPr txBox="1"/>
          <p:nvPr>
            <p:ph type="title" idx="3"/>
          </p:nvPr>
        </p:nvSpPr>
        <p:spPr>
          <a:xfrm>
            <a:off x="2835121" y="3052225"/>
            <a:ext cx="1791300" cy="59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50%</a:t>
            </a:r>
            <a:endParaRPr lang="en-GB"/>
          </a:p>
        </p:txBody>
      </p:sp>
      <p:sp>
        <p:nvSpPr>
          <p:cNvPr id="2134" name="Google Shape;2134;p45"/>
          <p:cNvSpPr txBox="1"/>
          <p:nvPr>
            <p:ph type="title" idx="5"/>
          </p:nvPr>
        </p:nvSpPr>
        <p:spPr>
          <a:xfrm>
            <a:off x="4747122" y="3052225"/>
            <a:ext cx="1791300" cy="590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75%</a:t>
            </a:r>
            <a:endParaRPr lang="en-GB"/>
          </a:p>
        </p:txBody>
      </p:sp>
      <p:sp>
        <p:nvSpPr>
          <p:cNvPr id="2135" name="Google Shape;2135;p45"/>
          <p:cNvSpPr txBox="1"/>
          <p:nvPr>
            <p:ph type="subTitle" idx="1"/>
          </p:nvPr>
        </p:nvSpPr>
        <p:spPr>
          <a:xfrm>
            <a:off x="923119" y="3957975"/>
            <a:ext cx="1791300" cy="5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It’s the closest planet to the Sun</a:t>
            </a:r>
            <a:endParaRPr lang="en-GB"/>
          </a:p>
        </p:txBody>
      </p:sp>
      <p:sp>
        <p:nvSpPr>
          <p:cNvPr id="2136" name="Google Shape;2136;p45"/>
          <p:cNvSpPr txBox="1"/>
          <p:nvPr>
            <p:ph type="subTitle" idx="2"/>
          </p:nvPr>
        </p:nvSpPr>
        <p:spPr>
          <a:xfrm>
            <a:off x="2835121" y="3957960"/>
            <a:ext cx="1791300" cy="5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Venus has a very beautiful name</a:t>
            </a:r>
            <a:endParaRPr lang="en-GB"/>
          </a:p>
        </p:txBody>
      </p:sp>
      <p:sp>
        <p:nvSpPr>
          <p:cNvPr id="2137" name="Google Shape;2137;p45"/>
          <p:cNvSpPr txBox="1"/>
          <p:nvPr>
            <p:ph type="subTitle" idx="6"/>
          </p:nvPr>
        </p:nvSpPr>
        <p:spPr>
          <a:xfrm>
            <a:off x="923119" y="3623545"/>
            <a:ext cx="1791300" cy="45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Mercury</a:t>
            </a:r>
            <a:endParaRPr lang="en-GB"/>
          </a:p>
        </p:txBody>
      </p:sp>
      <p:sp>
        <p:nvSpPr>
          <p:cNvPr id="2138" name="Google Shape;2138;p45"/>
          <p:cNvSpPr txBox="1"/>
          <p:nvPr>
            <p:ph type="subTitle" idx="4"/>
          </p:nvPr>
        </p:nvSpPr>
        <p:spPr>
          <a:xfrm>
            <a:off x="4747122" y="3957975"/>
            <a:ext cx="1791300" cy="51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Mars is full of iron oxide dust</a:t>
            </a:r>
            <a:endParaRPr lang="en-GB"/>
          </a:p>
        </p:txBody>
      </p:sp>
      <p:sp>
        <p:nvSpPr>
          <p:cNvPr id="2139" name="Google Shape;2139;p45"/>
          <p:cNvSpPr txBox="1"/>
          <p:nvPr>
            <p:ph type="subTitle" idx="7"/>
          </p:nvPr>
        </p:nvSpPr>
        <p:spPr>
          <a:xfrm>
            <a:off x="2835121" y="3622722"/>
            <a:ext cx="1791300" cy="45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Venus</a:t>
            </a:r>
            <a:endParaRPr lang="en-GB"/>
          </a:p>
        </p:txBody>
      </p:sp>
      <p:sp>
        <p:nvSpPr>
          <p:cNvPr id="2140" name="Google Shape;2140;p45"/>
          <p:cNvSpPr txBox="1"/>
          <p:nvPr>
            <p:ph type="subTitle" idx="8"/>
          </p:nvPr>
        </p:nvSpPr>
        <p:spPr>
          <a:xfrm>
            <a:off x="4747122" y="3623546"/>
            <a:ext cx="1791300" cy="456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Mars</a:t>
            </a:r>
            <a:endParaRPr lang="en-GB"/>
          </a:p>
        </p:txBody>
      </p:sp>
      <p:sp>
        <p:nvSpPr>
          <p:cNvPr id="2141" name="Google Shape;2141;p45"/>
          <p:cNvSpPr txBox="1"/>
          <p:nvPr>
            <p:ph type="ctrTitle" idx="9"/>
          </p:nvPr>
        </p:nvSpPr>
        <p:spPr>
          <a:xfrm>
            <a:off x="713250" y="446075"/>
            <a:ext cx="7717500" cy="537000"/>
          </a:xfrm>
          <a:prstGeom prst="rect">
            <a:avLst/>
          </a:prstGeom>
          <a:solidFill>
            <a:schemeClr val="dk2"/>
          </a:solidFill>
          <a:effectLst>
            <a:outerShdw blurRad="57150" dist="3810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GB"/>
              <a:t>Some percentages</a:t>
            </a:r>
            <a:endParaRPr lang="en-GB"/>
          </a:p>
        </p:txBody>
      </p:sp>
      <p:sp>
        <p:nvSpPr>
          <p:cNvPr id="2142" name="Google Shape;2142;p45"/>
          <p:cNvSpPr/>
          <p:nvPr/>
        </p:nvSpPr>
        <p:spPr>
          <a:xfrm>
            <a:off x="6652800" y="2443500"/>
            <a:ext cx="1985400" cy="2498700"/>
          </a:xfrm>
          <a:prstGeom prst="rect">
            <a:avLst/>
          </a:prstGeom>
          <a:solidFill>
            <a:schemeClr val="dk2"/>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45"/>
          <p:cNvSpPr/>
          <p:nvPr/>
        </p:nvSpPr>
        <p:spPr>
          <a:xfrm flipH="1">
            <a:off x="3177721" y="1584325"/>
            <a:ext cx="1106100" cy="13917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45"/>
          <p:cNvSpPr/>
          <p:nvPr/>
        </p:nvSpPr>
        <p:spPr>
          <a:xfrm>
            <a:off x="5089722" y="1584325"/>
            <a:ext cx="1106100" cy="1391700"/>
          </a:xfrm>
          <a:prstGeom prst="rect">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45"/>
          <p:cNvSpPr/>
          <p:nvPr/>
        </p:nvSpPr>
        <p:spPr>
          <a:xfrm>
            <a:off x="1265719" y="2596200"/>
            <a:ext cx="1106100" cy="3798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45"/>
          <p:cNvSpPr/>
          <p:nvPr/>
        </p:nvSpPr>
        <p:spPr>
          <a:xfrm>
            <a:off x="3177721" y="2255700"/>
            <a:ext cx="1106100" cy="7203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45"/>
          <p:cNvSpPr/>
          <p:nvPr/>
        </p:nvSpPr>
        <p:spPr>
          <a:xfrm>
            <a:off x="5089722" y="1899425"/>
            <a:ext cx="1106100" cy="10767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148" name="Google Shape;2148;p45"/>
          <p:cNvGrpSpPr/>
          <p:nvPr/>
        </p:nvGrpSpPr>
        <p:grpSpPr>
          <a:xfrm>
            <a:off x="6811525" y="2745613"/>
            <a:ext cx="1716914" cy="1894469"/>
            <a:chOff x="6811525" y="2745613"/>
            <a:chExt cx="1716914" cy="1894469"/>
          </a:xfrm>
        </p:grpSpPr>
        <p:sp>
          <p:nvSpPr>
            <p:cNvPr id="2149" name="Google Shape;2149;p45"/>
            <p:cNvSpPr/>
            <p:nvPr/>
          </p:nvSpPr>
          <p:spPr>
            <a:xfrm>
              <a:off x="6955778" y="3969502"/>
              <a:ext cx="864848" cy="670579"/>
            </a:xfrm>
            <a:custGeom>
              <a:avLst/>
              <a:gdLst/>
              <a:ahLst/>
              <a:cxnLst/>
              <a:rect l="l" t="t" r="r" b="b"/>
              <a:pathLst>
                <a:path w="25540" h="19803" extrusionOk="0">
                  <a:moveTo>
                    <a:pt x="18597" y="0"/>
                  </a:moveTo>
                  <a:cubicBezTo>
                    <a:pt x="18322" y="0"/>
                    <a:pt x="18061" y="123"/>
                    <a:pt x="17946" y="329"/>
                  </a:cubicBezTo>
                  <a:cubicBezTo>
                    <a:pt x="17821" y="555"/>
                    <a:pt x="17896" y="830"/>
                    <a:pt x="18121" y="1006"/>
                  </a:cubicBezTo>
                  <a:lnTo>
                    <a:pt x="18848" y="1507"/>
                  </a:lnTo>
                  <a:lnTo>
                    <a:pt x="18848" y="1507"/>
                  </a:lnTo>
                  <a:lnTo>
                    <a:pt x="16643" y="1006"/>
                  </a:lnTo>
                  <a:cubicBezTo>
                    <a:pt x="16595" y="999"/>
                    <a:pt x="16546" y="995"/>
                    <a:pt x="16498" y="995"/>
                  </a:cubicBezTo>
                  <a:cubicBezTo>
                    <a:pt x="16218" y="995"/>
                    <a:pt x="15947" y="1114"/>
                    <a:pt x="15841" y="1307"/>
                  </a:cubicBezTo>
                  <a:cubicBezTo>
                    <a:pt x="15690" y="1557"/>
                    <a:pt x="15765" y="1858"/>
                    <a:pt x="16041" y="2008"/>
                  </a:cubicBezTo>
                  <a:lnTo>
                    <a:pt x="17470" y="2835"/>
                  </a:lnTo>
                  <a:lnTo>
                    <a:pt x="17470" y="2835"/>
                  </a:lnTo>
                  <a:lnTo>
                    <a:pt x="13510" y="1908"/>
                  </a:lnTo>
                  <a:cubicBezTo>
                    <a:pt x="13428" y="1885"/>
                    <a:pt x="13344" y="1874"/>
                    <a:pt x="13262" y="1874"/>
                  </a:cubicBezTo>
                  <a:cubicBezTo>
                    <a:pt x="12995" y="1874"/>
                    <a:pt x="12748" y="1992"/>
                    <a:pt x="12633" y="2184"/>
                  </a:cubicBezTo>
                  <a:cubicBezTo>
                    <a:pt x="12482" y="2460"/>
                    <a:pt x="12608" y="2760"/>
                    <a:pt x="12908" y="2911"/>
                  </a:cubicBezTo>
                  <a:lnTo>
                    <a:pt x="14613" y="3663"/>
                  </a:lnTo>
                  <a:lnTo>
                    <a:pt x="14613" y="3663"/>
                  </a:lnTo>
                  <a:lnTo>
                    <a:pt x="5214" y="1106"/>
                  </a:lnTo>
                  <a:cubicBezTo>
                    <a:pt x="5127" y="1073"/>
                    <a:pt x="5034" y="1057"/>
                    <a:pt x="4942" y="1057"/>
                  </a:cubicBezTo>
                  <a:cubicBezTo>
                    <a:pt x="4691" y="1057"/>
                    <a:pt x="4447" y="1173"/>
                    <a:pt x="4337" y="1357"/>
                  </a:cubicBezTo>
                  <a:cubicBezTo>
                    <a:pt x="4161" y="1632"/>
                    <a:pt x="4287" y="1958"/>
                    <a:pt x="4587" y="2109"/>
                  </a:cubicBezTo>
                  <a:cubicBezTo>
                    <a:pt x="6016" y="2785"/>
                    <a:pt x="8698" y="3437"/>
                    <a:pt x="10527" y="4289"/>
                  </a:cubicBezTo>
                  <a:cubicBezTo>
                    <a:pt x="7745" y="3236"/>
                    <a:pt x="4663" y="2610"/>
                    <a:pt x="4462" y="2510"/>
                  </a:cubicBezTo>
                  <a:lnTo>
                    <a:pt x="4462" y="2535"/>
                  </a:lnTo>
                  <a:cubicBezTo>
                    <a:pt x="4264" y="2451"/>
                    <a:pt x="4110" y="2407"/>
                    <a:pt x="3977" y="2407"/>
                  </a:cubicBezTo>
                  <a:cubicBezTo>
                    <a:pt x="3790" y="2407"/>
                    <a:pt x="3646" y="2495"/>
                    <a:pt x="3485" y="2685"/>
                  </a:cubicBezTo>
                  <a:cubicBezTo>
                    <a:pt x="3284" y="2936"/>
                    <a:pt x="3359" y="3287"/>
                    <a:pt x="3685" y="3462"/>
                  </a:cubicBezTo>
                  <a:cubicBezTo>
                    <a:pt x="3760" y="3487"/>
                    <a:pt x="6793" y="4414"/>
                    <a:pt x="9550" y="5868"/>
                  </a:cubicBezTo>
                  <a:lnTo>
                    <a:pt x="3760" y="3938"/>
                  </a:lnTo>
                  <a:cubicBezTo>
                    <a:pt x="3650" y="3887"/>
                    <a:pt x="3527" y="3862"/>
                    <a:pt x="3406" y="3862"/>
                  </a:cubicBezTo>
                  <a:cubicBezTo>
                    <a:pt x="3171" y="3862"/>
                    <a:pt x="2940" y="3957"/>
                    <a:pt x="2808" y="4139"/>
                  </a:cubicBezTo>
                  <a:cubicBezTo>
                    <a:pt x="2607" y="4389"/>
                    <a:pt x="2708" y="4715"/>
                    <a:pt x="3008" y="4891"/>
                  </a:cubicBezTo>
                  <a:lnTo>
                    <a:pt x="13034" y="9703"/>
                  </a:lnTo>
                  <a:lnTo>
                    <a:pt x="13034" y="9703"/>
                  </a:lnTo>
                  <a:lnTo>
                    <a:pt x="2958" y="5893"/>
                  </a:lnTo>
                  <a:cubicBezTo>
                    <a:pt x="2854" y="5845"/>
                    <a:pt x="2739" y="5822"/>
                    <a:pt x="2626" y="5822"/>
                  </a:cubicBezTo>
                  <a:cubicBezTo>
                    <a:pt x="2385" y="5822"/>
                    <a:pt x="2150" y="5923"/>
                    <a:pt x="2031" y="6094"/>
                  </a:cubicBezTo>
                  <a:cubicBezTo>
                    <a:pt x="1831" y="6369"/>
                    <a:pt x="1906" y="6695"/>
                    <a:pt x="2232" y="6871"/>
                  </a:cubicBezTo>
                  <a:lnTo>
                    <a:pt x="13460" y="12284"/>
                  </a:lnTo>
                  <a:lnTo>
                    <a:pt x="2783" y="7723"/>
                  </a:lnTo>
                  <a:cubicBezTo>
                    <a:pt x="2688" y="7686"/>
                    <a:pt x="2584" y="7669"/>
                    <a:pt x="2481" y="7669"/>
                  </a:cubicBezTo>
                  <a:cubicBezTo>
                    <a:pt x="2230" y="7669"/>
                    <a:pt x="1980" y="7771"/>
                    <a:pt x="1856" y="7948"/>
                  </a:cubicBezTo>
                  <a:cubicBezTo>
                    <a:pt x="1655" y="8199"/>
                    <a:pt x="1755" y="8550"/>
                    <a:pt x="2081" y="8700"/>
                  </a:cubicBezTo>
                  <a:lnTo>
                    <a:pt x="9099" y="12384"/>
                  </a:lnTo>
                  <a:lnTo>
                    <a:pt x="9099" y="12384"/>
                  </a:lnTo>
                  <a:lnTo>
                    <a:pt x="2332" y="9502"/>
                  </a:lnTo>
                  <a:cubicBezTo>
                    <a:pt x="2228" y="9462"/>
                    <a:pt x="2116" y="9443"/>
                    <a:pt x="2006" y="9443"/>
                  </a:cubicBezTo>
                  <a:cubicBezTo>
                    <a:pt x="1771" y="9443"/>
                    <a:pt x="1541" y="9532"/>
                    <a:pt x="1404" y="9703"/>
                  </a:cubicBezTo>
                  <a:cubicBezTo>
                    <a:pt x="1229" y="9953"/>
                    <a:pt x="1304" y="10304"/>
                    <a:pt x="1605" y="10480"/>
                  </a:cubicBezTo>
                  <a:lnTo>
                    <a:pt x="9374" y="14891"/>
                  </a:lnTo>
                  <a:lnTo>
                    <a:pt x="9374" y="14891"/>
                  </a:lnTo>
                  <a:lnTo>
                    <a:pt x="1630" y="11708"/>
                  </a:lnTo>
                  <a:cubicBezTo>
                    <a:pt x="1526" y="11660"/>
                    <a:pt x="1413" y="11637"/>
                    <a:pt x="1303" y="11637"/>
                  </a:cubicBezTo>
                  <a:cubicBezTo>
                    <a:pt x="1068" y="11637"/>
                    <a:pt x="839" y="11738"/>
                    <a:pt x="703" y="11908"/>
                  </a:cubicBezTo>
                  <a:cubicBezTo>
                    <a:pt x="527" y="12159"/>
                    <a:pt x="602" y="12510"/>
                    <a:pt x="903" y="12660"/>
                  </a:cubicBezTo>
                  <a:lnTo>
                    <a:pt x="6342" y="15743"/>
                  </a:lnTo>
                  <a:lnTo>
                    <a:pt x="6342" y="15743"/>
                  </a:lnTo>
                  <a:lnTo>
                    <a:pt x="1430" y="13888"/>
                  </a:lnTo>
                  <a:cubicBezTo>
                    <a:pt x="1334" y="13852"/>
                    <a:pt x="1233" y="13834"/>
                    <a:pt x="1132" y="13834"/>
                  </a:cubicBezTo>
                  <a:cubicBezTo>
                    <a:pt x="889" y="13834"/>
                    <a:pt x="651" y="13936"/>
                    <a:pt x="527" y="14114"/>
                  </a:cubicBezTo>
                  <a:cubicBezTo>
                    <a:pt x="352" y="14364"/>
                    <a:pt x="427" y="14690"/>
                    <a:pt x="703" y="14866"/>
                  </a:cubicBezTo>
                  <a:lnTo>
                    <a:pt x="3735" y="16670"/>
                  </a:lnTo>
                  <a:lnTo>
                    <a:pt x="3735" y="16670"/>
                  </a:lnTo>
                  <a:lnTo>
                    <a:pt x="1054" y="15743"/>
                  </a:lnTo>
                  <a:cubicBezTo>
                    <a:pt x="966" y="15706"/>
                    <a:pt x="872" y="15689"/>
                    <a:pt x="777" y="15689"/>
                  </a:cubicBezTo>
                  <a:cubicBezTo>
                    <a:pt x="548" y="15689"/>
                    <a:pt x="318" y="15791"/>
                    <a:pt x="176" y="15968"/>
                  </a:cubicBezTo>
                  <a:cubicBezTo>
                    <a:pt x="1" y="16194"/>
                    <a:pt x="51" y="16520"/>
                    <a:pt x="327" y="16695"/>
                  </a:cubicBezTo>
                  <a:lnTo>
                    <a:pt x="1455" y="17422"/>
                  </a:lnTo>
                  <a:lnTo>
                    <a:pt x="1204" y="17347"/>
                  </a:lnTo>
                  <a:cubicBezTo>
                    <a:pt x="1127" y="17328"/>
                    <a:pt x="1049" y="17318"/>
                    <a:pt x="971" y="17318"/>
                  </a:cubicBezTo>
                  <a:cubicBezTo>
                    <a:pt x="745" y="17318"/>
                    <a:pt x="526" y="17398"/>
                    <a:pt x="377" y="17547"/>
                  </a:cubicBezTo>
                  <a:cubicBezTo>
                    <a:pt x="201" y="17748"/>
                    <a:pt x="201" y="18049"/>
                    <a:pt x="402" y="18249"/>
                  </a:cubicBezTo>
                  <a:lnTo>
                    <a:pt x="1555" y="19377"/>
                  </a:lnTo>
                  <a:cubicBezTo>
                    <a:pt x="1694" y="19516"/>
                    <a:pt x="1887" y="19586"/>
                    <a:pt x="2083" y="19586"/>
                  </a:cubicBezTo>
                  <a:cubicBezTo>
                    <a:pt x="2240" y="19586"/>
                    <a:pt x="2399" y="19541"/>
                    <a:pt x="2532" y="19452"/>
                  </a:cubicBezTo>
                  <a:cubicBezTo>
                    <a:pt x="2708" y="19352"/>
                    <a:pt x="2783" y="19227"/>
                    <a:pt x="2808" y="19076"/>
                  </a:cubicBezTo>
                  <a:lnTo>
                    <a:pt x="5014" y="19753"/>
                  </a:lnTo>
                  <a:cubicBezTo>
                    <a:pt x="5114" y="19778"/>
                    <a:pt x="5189" y="19803"/>
                    <a:pt x="5264" y="19803"/>
                  </a:cubicBezTo>
                  <a:cubicBezTo>
                    <a:pt x="5515" y="19803"/>
                    <a:pt x="5740" y="19703"/>
                    <a:pt x="5891" y="19527"/>
                  </a:cubicBezTo>
                  <a:cubicBezTo>
                    <a:pt x="6066" y="19277"/>
                    <a:pt x="5991" y="18976"/>
                    <a:pt x="5715" y="18800"/>
                  </a:cubicBezTo>
                  <a:lnTo>
                    <a:pt x="5114" y="18399"/>
                  </a:lnTo>
                  <a:lnTo>
                    <a:pt x="8773" y="19678"/>
                  </a:lnTo>
                  <a:cubicBezTo>
                    <a:pt x="8868" y="19714"/>
                    <a:pt x="8970" y="19732"/>
                    <a:pt x="9070" y="19732"/>
                  </a:cubicBezTo>
                  <a:cubicBezTo>
                    <a:pt x="9314" y="19732"/>
                    <a:pt x="9551" y="19630"/>
                    <a:pt x="9675" y="19452"/>
                  </a:cubicBezTo>
                  <a:cubicBezTo>
                    <a:pt x="9851" y="19201"/>
                    <a:pt x="9775" y="18876"/>
                    <a:pt x="9475" y="18700"/>
                  </a:cubicBezTo>
                  <a:lnTo>
                    <a:pt x="7069" y="17272"/>
                  </a:lnTo>
                  <a:lnTo>
                    <a:pt x="7069" y="17272"/>
                  </a:lnTo>
                  <a:lnTo>
                    <a:pt x="12983" y="19477"/>
                  </a:lnTo>
                  <a:cubicBezTo>
                    <a:pt x="13079" y="19514"/>
                    <a:pt x="13178" y="19531"/>
                    <a:pt x="13276" y="19531"/>
                  </a:cubicBezTo>
                  <a:cubicBezTo>
                    <a:pt x="13514" y="19531"/>
                    <a:pt x="13744" y="19429"/>
                    <a:pt x="13886" y="19252"/>
                  </a:cubicBezTo>
                  <a:cubicBezTo>
                    <a:pt x="14061" y="19001"/>
                    <a:pt x="13961" y="18675"/>
                    <a:pt x="13685" y="18500"/>
                  </a:cubicBezTo>
                  <a:lnTo>
                    <a:pt x="9901" y="16369"/>
                  </a:lnTo>
                  <a:lnTo>
                    <a:pt x="17445" y="19477"/>
                  </a:lnTo>
                  <a:cubicBezTo>
                    <a:pt x="17540" y="19514"/>
                    <a:pt x="17641" y="19531"/>
                    <a:pt x="17742" y="19531"/>
                  </a:cubicBezTo>
                  <a:cubicBezTo>
                    <a:pt x="17988" y="19531"/>
                    <a:pt x="18230" y="19429"/>
                    <a:pt x="18372" y="19252"/>
                  </a:cubicBezTo>
                  <a:cubicBezTo>
                    <a:pt x="18547" y="19001"/>
                    <a:pt x="18472" y="18675"/>
                    <a:pt x="18171" y="18500"/>
                  </a:cubicBezTo>
                  <a:lnTo>
                    <a:pt x="11455" y="14690"/>
                  </a:lnTo>
                  <a:lnTo>
                    <a:pt x="22257" y="19302"/>
                  </a:lnTo>
                  <a:cubicBezTo>
                    <a:pt x="22361" y="19350"/>
                    <a:pt x="22476" y="19372"/>
                    <a:pt x="22589" y="19372"/>
                  </a:cubicBezTo>
                  <a:cubicBezTo>
                    <a:pt x="22830" y="19372"/>
                    <a:pt x="23065" y="19272"/>
                    <a:pt x="23184" y="19101"/>
                  </a:cubicBezTo>
                  <a:cubicBezTo>
                    <a:pt x="23385" y="18826"/>
                    <a:pt x="23284" y="18500"/>
                    <a:pt x="22958" y="18324"/>
                  </a:cubicBezTo>
                  <a:lnTo>
                    <a:pt x="15765" y="14540"/>
                  </a:lnTo>
                  <a:lnTo>
                    <a:pt x="15765" y="14540"/>
                  </a:lnTo>
                  <a:lnTo>
                    <a:pt x="24187" y="18124"/>
                  </a:lnTo>
                  <a:cubicBezTo>
                    <a:pt x="24291" y="18172"/>
                    <a:pt x="24403" y="18194"/>
                    <a:pt x="24514" y="18194"/>
                  </a:cubicBezTo>
                  <a:cubicBezTo>
                    <a:pt x="24749" y="18194"/>
                    <a:pt x="24978" y="18094"/>
                    <a:pt x="25114" y="17923"/>
                  </a:cubicBezTo>
                  <a:cubicBezTo>
                    <a:pt x="25289" y="17673"/>
                    <a:pt x="25214" y="17347"/>
                    <a:pt x="24888" y="17171"/>
                  </a:cubicBezTo>
                  <a:lnTo>
                    <a:pt x="15791" y="12209"/>
                  </a:lnTo>
                  <a:lnTo>
                    <a:pt x="15791" y="12209"/>
                  </a:lnTo>
                  <a:lnTo>
                    <a:pt x="24412" y="15968"/>
                  </a:lnTo>
                  <a:cubicBezTo>
                    <a:pt x="24517" y="16017"/>
                    <a:pt x="24629" y="16039"/>
                    <a:pt x="24740" y="16039"/>
                  </a:cubicBezTo>
                  <a:cubicBezTo>
                    <a:pt x="24974" y="16039"/>
                    <a:pt x="25203" y="15938"/>
                    <a:pt x="25339" y="15768"/>
                  </a:cubicBezTo>
                  <a:cubicBezTo>
                    <a:pt x="25540" y="15517"/>
                    <a:pt x="25440" y="15166"/>
                    <a:pt x="25139" y="15016"/>
                  </a:cubicBezTo>
                  <a:lnTo>
                    <a:pt x="16292" y="10129"/>
                  </a:lnTo>
                  <a:lnTo>
                    <a:pt x="23961" y="13512"/>
                  </a:lnTo>
                  <a:cubicBezTo>
                    <a:pt x="24071" y="13551"/>
                    <a:pt x="24185" y="13571"/>
                    <a:pt x="24297" y="13571"/>
                  </a:cubicBezTo>
                  <a:cubicBezTo>
                    <a:pt x="24543" y="13571"/>
                    <a:pt x="24776" y="13476"/>
                    <a:pt x="24913" y="13287"/>
                  </a:cubicBezTo>
                  <a:cubicBezTo>
                    <a:pt x="25114" y="13036"/>
                    <a:pt x="25014" y="12710"/>
                    <a:pt x="24688" y="12535"/>
                  </a:cubicBezTo>
                  <a:lnTo>
                    <a:pt x="14161" y="6971"/>
                  </a:lnTo>
                  <a:lnTo>
                    <a:pt x="14161" y="6971"/>
                  </a:lnTo>
                  <a:cubicBezTo>
                    <a:pt x="16066" y="7698"/>
                    <a:pt x="18347" y="8575"/>
                    <a:pt x="21054" y="9602"/>
                  </a:cubicBezTo>
                  <a:cubicBezTo>
                    <a:pt x="22482" y="10154"/>
                    <a:pt x="23410" y="10505"/>
                    <a:pt x="23460" y="10530"/>
                  </a:cubicBezTo>
                  <a:cubicBezTo>
                    <a:pt x="23562" y="10566"/>
                    <a:pt x="23669" y="10584"/>
                    <a:pt x="23773" y="10584"/>
                  </a:cubicBezTo>
                  <a:cubicBezTo>
                    <a:pt x="24026" y="10584"/>
                    <a:pt x="24263" y="10482"/>
                    <a:pt x="24387" y="10304"/>
                  </a:cubicBezTo>
                  <a:cubicBezTo>
                    <a:pt x="24613" y="9953"/>
                    <a:pt x="24512" y="9778"/>
                    <a:pt x="24086" y="9527"/>
                  </a:cubicBezTo>
                  <a:cubicBezTo>
                    <a:pt x="24086" y="9527"/>
                    <a:pt x="24061" y="9502"/>
                    <a:pt x="24011" y="9502"/>
                  </a:cubicBezTo>
                  <a:cubicBezTo>
                    <a:pt x="23861" y="9402"/>
                    <a:pt x="23635" y="9302"/>
                    <a:pt x="23385" y="9176"/>
                  </a:cubicBezTo>
                  <a:lnTo>
                    <a:pt x="21354" y="8199"/>
                  </a:lnTo>
                  <a:cubicBezTo>
                    <a:pt x="19675" y="7372"/>
                    <a:pt x="17445" y="6319"/>
                    <a:pt x="15189" y="5242"/>
                  </a:cubicBezTo>
                  <a:lnTo>
                    <a:pt x="14161" y="4740"/>
                  </a:lnTo>
                  <a:lnTo>
                    <a:pt x="22958" y="7472"/>
                  </a:lnTo>
                  <a:cubicBezTo>
                    <a:pt x="23051" y="7505"/>
                    <a:pt x="23145" y="7521"/>
                    <a:pt x="23237" y="7521"/>
                  </a:cubicBezTo>
                  <a:cubicBezTo>
                    <a:pt x="23494" y="7521"/>
                    <a:pt x="23732" y="7399"/>
                    <a:pt x="23861" y="7196"/>
                  </a:cubicBezTo>
                  <a:cubicBezTo>
                    <a:pt x="24011" y="6946"/>
                    <a:pt x="23911" y="6620"/>
                    <a:pt x="23585" y="6470"/>
                  </a:cubicBezTo>
                  <a:lnTo>
                    <a:pt x="19199" y="4565"/>
                  </a:lnTo>
                  <a:lnTo>
                    <a:pt x="22106" y="5292"/>
                  </a:lnTo>
                  <a:cubicBezTo>
                    <a:pt x="22183" y="5315"/>
                    <a:pt x="22262" y="5326"/>
                    <a:pt x="22340" y="5326"/>
                  </a:cubicBezTo>
                  <a:cubicBezTo>
                    <a:pt x="22596" y="5326"/>
                    <a:pt x="22843" y="5208"/>
                    <a:pt x="22958" y="5016"/>
                  </a:cubicBezTo>
                  <a:cubicBezTo>
                    <a:pt x="23134" y="4765"/>
                    <a:pt x="23034" y="4465"/>
                    <a:pt x="22758" y="4289"/>
                  </a:cubicBezTo>
                  <a:lnTo>
                    <a:pt x="20402" y="2911"/>
                  </a:lnTo>
                  <a:lnTo>
                    <a:pt x="21906" y="3236"/>
                  </a:lnTo>
                  <a:cubicBezTo>
                    <a:pt x="21965" y="3251"/>
                    <a:pt x="22026" y="3258"/>
                    <a:pt x="22088" y="3258"/>
                  </a:cubicBezTo>
                  <a:cubicBezTo>
                    <a:pt x="22337" y="3258"/>
                    <a:pt x="22587" y="3142"/>
                    <a:pt x="22708" y="2961"/>
                  </a:cubicBezTo>
                  <a:cubicBezTo>
                    <a:pt x="22858" y="2735"/>
                    <a:pt x="22783" y="2434"/>
                    <a:pt x="22532" y="2259"/>
                  </a:cubicBezTo>
                  <a:lnTo>
                    <a:pt x="21129" y="1307"/>
                  </a:lnTo>
                  <a:cubicBezTo>
                    <a:pt x="21354" y="1231"/>
                    <a:pt x="21505" y="1056"/>
                    <a:pt x="21530" y="856"/>
                  </a:cubicBezTo>
                  <a:cubicBezTo>
                    <a:pt x="21605" y="555"/>
                    <a:pt x="21329" y="254"/>
                    <a:pt x="20953" y="229"/>
                  </a:cubicBezTo>
                  <a:lnTo>
                    <a:pt x="18673" y="3"/>
                  </a:lnTo>
                  <a:cubicBezTo>
                    <a:pt x="18647" y="1"/>
                    <a:pt x="18622" y="0"/>
                    <a:pt x="185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45"/>
            <p:cNvSpPr/>
            <p:nvPr/>
          </p:nvSpPr>
          <p:spPr>
            <a:xfrm>
              <a:off x="6811525" y="3210328"/>
              <a:ext cx="1361306" cy="1401332"/>
            </a:xfrm>
            <a:custGeom>
              <a:avLst/>
              <a:gdLst/>
              <a:ahLst/>
              <a:cxnLst/>
              <a:rect l="l" t="t" r="r" b="b"/>
              <a:pathLst>
                <a:path w="40201" h="41383" extrusionOk="0">
                  <a:moveTo>
                    <a:pt x="39524" y="14303"/>
                  </a:moveTo>
                  <a:lnTo>
                    <a:pt x="39524" y="14303"/>
                  </a:lnTo>
                  <a:cubicBezTo>
                    <a:pt x="38873" y="15205"/>
                    <a:pt x="37995" y="15531"/>
                    <a:pt x="36993" y="15782"/>
                  </a:cubicBezTo>
                  <a:cubicBezTo>
                    <a:pt x="37319" y="15155"/>
                    <a:pt x="38522" y="14428"/>
                    <a:pt x="39524" y="14303"/>
                  </a:cubicBezTo>
                  <a:close/>
                  <a:moveTo>
                    <a:pt x="7695" y="24579"/>
                  </a:moveTo>
                  <a:lnTo>
                    <a:pt x="7695" y="24579"/>
                  </a:lnTo>
                  <a:cubicBezTo>
                    <a:pt x="6492" y="28213"/>
                    <a:pt x="5013" y="31722"/>
                    <a:pt x="4411" y="35531"/>
                  </a:cubicBezTo>
                  <a:cubicBezTo>
                    <a:pt x="3158" y="34880"/>
                    <a:pt x="2055" y="34103"/>
                    <a:pt x="1253" y="32925"/>
                  </a:cubicBezTo>
                  <a:cubicBezTo>
                    <a:pt x="602" y="31972"/>
                    <a:pt x="577" y="30870"/>
                    <a:pt x="1304" y="29942"/>
                  </a:cubicBezTo>
                  <a:cubicBezTo>
                    <a:pt x="1905" y="29190"/>
                    <a:pt x="2582" y="28489"/>
                    <a:pt x="3334" y="27862"/>
                  </a:cubicBezTo>
                  <a:cubicBezTo>
                    <a:pt x="4687" y="26734"/>
                    <a:pt x="6116" y="25707"/>
                    <a:pt x="7544" y="24629"/>
                  </a:cubicBezTo>
                  <a:cubicBezTo>
                    <a:pt x="7569" y="24604"/>
                    <a:pt x="7594" y="24604"/>
                    <a:pt x="7695" y="24579"/>
                  </a:cubicBezTo>
                  <a:close/>
                  <a:moveTo>
                    <a:pt x="4010" y="36609"/>
                  </a:moveTo>
                  <a:lnTo>
                    <a:pt x="4010" y="36609"/>
                  </a:lnTo>
                  <a:cubicBezTo>
                    <a:pt x="3910" y="37436"/>
                    <a:pt x="3735" y="38063"/>
                    <a:pt x="3183" y="38514"/>
                  </a:cubicBezTo>
                  <a:cubicBezTo>
                    <a:pt x="3158" y="37787"/>
                    <a:pt x="3459" y="37236"/>
                    <a:pt x="4010" y="36609"/>
                  </a:cubicBezTo>
                  <a:close/>
                  <a:moveTo>
                    <a:pt x="15617" y="1"/>
                  </a:moveTo>
                  <a:cubicBezTo>
                    <a:pt x="15399" y="1"/>
                    <a:pt x="15181" y="7"/>
                    <a:pt x="14963" y="17"/>
                  </a:cubicBezTo>
                  <a:cubicBezTo>
                    <a:pt x="14863" y="17"/>
                    <a:pt x="14762" y="218"/>
                    <a:pt x="14637" y="293"/>
                  </a:cubicBezTo>
                  <a:cubicBezTo>
                    <a:pt x="14737" y="393"/>
                    <a:pt x="14837" y="519"/>
                    <a:pt x="14938" y="569"/>
                  </a:cubicBezTo>
                  <a:cubicBezTo>
                    <a:pt x="14979" y="577"/>
                    <a:pt x="15021" y="580"/>
                    <a:pt x="15063" y="580"/>
                  </a:cubicBezTo>
                  <a:cubicBezTo>
                    <a:pt x="15147" y="580"/>
                    <a:pt x="15230" y="569"/>
                    <a:pt x="15314" y="569"/>
                  </a:cubicBezTo>
                  <a:cubicBezTo>
                    <a:pt x="15815" y="594"/>
                    <a:pt x="16316" y="594"/>
                    <a:pt x="16817" y="644"/>
                  </a:cubicBezTo>
                  <a:cubicBezTo>
                    <a:pt x="23534" y="1471"/>
                    <a:pt x="28246" y="7661"/>
                    <a:pt x="27269" y="14353"/>
                  </a:cubicBezTo>
                  <a:cubicBezTo>
                    <a:pt x="26417" y="20318"/>
                    <a:pt x="21251" y="24637"/>
                    <a:pt x="15398" y="24637"/>
                  </a:cubicBezTo>
                  <a:cubicBezTo>
                    <a:pt x="14709" y="24637"/>
                    <a:pt x="14011" y="24578"/>
                    <a:pt x="13309" y="24453"/>
                  </a:cubicBezTo>
                  <a:cubicBezTo>
                    <a:pt x="4687" y="22950"/>
                    <a:pt x="502" y="13150"/>
                    <a:pt x="5389" y="5882"/>
                  </a:cubicBezTo>
                  <a:cubicBezTo>
                    <a:pt x="7319" y="3000"/>
                    <a:pt x="10076" y="1295"/>
                    <a:pt x="13509" y="719"/>
                  </a:cubicBezTo>
                  <a:cubicBezTo>
                    <a:pt x="13760" y="669"/>
                    <a:pt x="13985" y="669"/>
                    <a:pt x="14211" y="594"/>
                  </a:cubicBezTo>
                  <a:cubicBezTo>
                    <a:pt x="14311" y="569"/>
                    <a:pt x="14386" y="393"/>
                    <a:pt x="14386" y="318"/>
                  </a:cubicBezTo>
                  <a:cubicBezTo>
                    <a:pt x="14386" y="218"/>
                    <a:pt x="14261" y="118"/>
                    <a:pt x="14161" y="92"/>
                  </a:cubicBezTo>
                  <a:cubicBezTo>
                    <a:pt x="14122" y="77"/>
                    <a:pt x="14081" y="71"/>
                    <a:pt x="14038" y="71"/>
                  </a:cubicBezTo>
                  <a:cubicBezTo>
                    <a:pt x="13942" y="71"/>
                    <a:pt x="13838" y="100"/>
                    <a:pt x="13735" y="118"/>
                  </a:cubicBezTo>
                  <a:cubicBezTo>
                    <a:pt x="8196" y="794"/>
                    <a:pt x="3208" y="5280"/>
                    <a:pt x="2782" y="11747"/>
                  </a:cubicBezTo>
                  <a:cubicBezTo>
                    <a:pt x="2507" y="16333"/>
                    <a:pt x="4311" y="20017"/>
                    <a:pt x="7945" y="22824"/>
                  </a:cubicBezTo>
                  <a:cubicBezTo>
                    <a:pt x="8096" y="22925"/>
                    <a:pt x="8246" y="23025"/>
                    <a:pt x="8371" y="23150"/>
                  </a:cubicBezTo>
                  <a:cubicBezTo>
                    <a:pt x="8321" y="23225"/>
                    <a:pt x="8321" y="23301"/>
                    <a:pt x="8271" y="23326"/>
                  </a:cubicBezTo>
                  <a:cubicBezTo>
                    <a:pt x="7644" y="23827"/>
                    <a:pt x="6993" y="24303"/>
                    <a:pt x="6366" y="24804"/>
                  </a:cubicBezTo>
                  <a:cubicBezTo>
                    <a:pt x="5238" y="25656"/>
                    <a:pt x="4111" y="26484"/>
                    <a:pt x="3008" y="27361"/>
                  </a:cubicBezTo>
                  <a:cubicBezTo>
                    <a:pt x="2181" y="28037"/>
                    <a:pt x="1429" y="28739"/>
                    <a:pt x="827" y="29616"/>
                  </a:cubicBezTo>
                  <a:cubicBezTo>
                    <a:pt x="0" y="30769"/>
                    <a:pt x="0" y="32123"/>
                    <a:pt x="802" y="33276"/>
                  </a:cubicBezTo>
                  <a:cubicBezTo>
                    <a:pt x="1454" y="34228"/>
                    <a:pt x="2306" y="34955"/>
                    <a:pt x="3284" y="35556"/>
                  </a:cubicBezTo>
                  <a:cubicBezTo>
                    <a:pt x="3459" y="35657"/>
                    <a:pt x="3634" y="35782"/>
                    <a:pt x="3810" y="35907"/>
                  </a:cubicBezTo>
                  <a:cubicBezTo>
                    <a:pt x="3509" y="36308"/>
                    <a:pt x="3183" y="36659"/>
                    <a:pt x="2983" y="37060"/>
                  </a:cubicBezTo>
                  <a:cubicBezTo>
                    <a:pt x="2757" y="37486"/>
                    <a:pt x="2632" y="37962"/>
                    <a:pt x="2507" y="38439"/>
                  </a:cubicBezTo>
                  <a:cubicBezTo>
                    <a:pt x="2456" y="38689"/>
                    <a:pt x="2557" y="38940"/>
                    <a:pt x="2807" y="39090"/>
                  </a:cubicBezTo>
                  <a:cubicBezTo>
                    <a:pt x="2913" y="39148"/>
                    <a:pt x="3014" y="39172"/>
                    <a:pt x="3112" y="39172"/>
                  </a:cubicBezTo>
                  <a:cubicBezTo>
                    <a:pt x="3271" y="39172"/>
                    <a:pt x="3420" y="39108"/>
                    <a:pt x="3559" y="39015"/>
                  </a:cubicBezTo>
                  <a:cubicBezTo>
                    <a:pt x="3710" y="38915"/>
                    <a:pt x="3810" y="38764"/>
                    <a:pt x="3935" y="38639"/>
                  </a:cubicBezTo>
                  <a:cubicBezTo>
                    <a:pt x="4035" y="38539"/>
                    <a:pt x="4111" y="38439"/>
                    <a:pt x="4261" y="38213"/>
                  </a:cubicBezTo>
                  <a:cubicBezTo>
                    <a:pt x="4286" y="38890"/>
                    <a:pt x="4286" y="39466"/>
                    <a:pt x="4336" y="40017"/>
                  </a:cubicBezTo>
                  <a:cubicBezTo>
                    <a:pt x="4386" y="40393"/>
                    <a:pt x="4436" y="40769"/>
                    <a:pt x="4512" y="41145"/>
                  </a:cubicBezTo>
                  <a:cubicBezTo>
                    <a:pt x="4554" y="41273"/>
                    <a:pt x="4650" y="41382"/>
                    <a:pt x="4801" y="41382"/>
                  </a:cubicBezTo>
                  <a:cubicBezTo>
                    <a:pt x="4828" y="41382"/>
                    <a:pt x="4857" y="41379"/>
                    <a:pt x="4888" y="41371"/>
                  </a:cubicBezTo>
                  <a:cubicBezTo>
                    <a:pt x="5088" y="41296"/>
                    <a:pt x="5113" y="41145"/>
                    <a:pt x="5088" y="40970"/>
                  </a:cubicBezTo>
                  <a:cubicBezTo>
                    <a:pt x="5013" y="40494"/>
                    <a:pt x="4938" y="39992"/>
                    <a:pt x="4888" y="39491"/>
                  </a:cubicBezTo>
                  <a:cubicBezTo>
                    <a:pt x="4737" y="37511"/>
                    <a:pt x="4913" y="35531"/>
                    <a:pt x="5389" y="33601"/>
                  </a:cubicBezTo>
                  <a:cubicBezTo>
                    <a:pt x="5765" y="32098"/>
                    <a:pt x="6241" y="30594"/>
                    <a:pt x="6742" y="29115"/>
                  </a:cubicBezTo>
                  <a:cubicBezTo>
                    <a:pt x="7268" y="27511"/>
                    <a:pt x="7870" y="25907"/>
                    <a:pt x="8421" y="24328"/>
                  </a:cubicBezTo>
                  <a:cubicBezTo>
                    <a:pt x="8547" y="24027"/>
                    <a:pt x="8697" y="23752"/>
                    <a:pt x="8822" y="23476"/>
                  </a:cubicBezTo>
                  <a:cubicBezTo>
                    <a:pt x="11118" y="24639"/>
                    <a:pt x="13335" y="25221"/>
                    <a:pt x="15477" y="25221"/>
                  </a:cubicBezTo>
                  <a:cubicBezTo>
                    <a:pt x="18595" y="25221"/>
                    <a:pt x="21553" y="23988"/>
                    <a:pt x="24361" y="21521"/>
                  </a:cubicBezTo>
                  <a:cubicBezTo>
                    <a:pt x="24487" y="21697"/>
                    <a:pt x="24587" y="21847"/>
                    <a:pt x="24662" y="21997"/>
                  </a:cubicBezTo>
                  <a:cubicBezTo>
                    <a:pt x="25138" y="23025"/>
                    <a:pt x="25665" y="24027"/>
                    <a:pt x="26091" y="25080"/>
                  </a:cubicBezTo>
                  <a:cubicBezTo>
                    <a:pt x="26843" y="26910"/>
                    <a:pt x="27444" y="28814"/>
                    <a:pt x="27970" y="30744"/>
                  </a:cubicBezTo>
                  <a:cubicBezTo>
                    <a:pt x="28848" y="34078"/>
                    <a:pt x="29148" y="37436"/>
                    <a:pt x="28647" y="40845"/>
                  </a:cubicBezTo>
                  <a:cubicBezTo>
                    <a:pt x="28622" y="41070"/>
                    <a:pt x="28622" y="41271"/>
                    <a:pt x="28873" y="41321"/>
                  </a:cubicBezTo>
                  <a:cubicBezTo>
                    <a:pt x="28910" y="41331"/>
                    <a:pt x="28943" y="41336"/>
                    <a:pt x="28974" y="41336"/>
                  </a:cubicBezTo>
                  <a:cubicBezTo>
                    <a:pt x="29168" y="41336"/>
                    <a:pt x="29227" y="41143"/>
                    <a:pt x="29249" y="40970"/>
                  </a:cubicBezTo>
                  <a:cubicBezTo>
                    <a:pt x="29299" y="40318"/>
                    <a:pt x="29424" y="39692"/>
                    <a:pt x="29449" y="39040"/>
                  </a:cubicBezTo>
                  <a:cubicBezTo>
                    <a:pt x="29524" y="36734"/>
                    <a:pt x="29424" y="34454"/>
                    <a:pt x="28898" y="32198"/>
                  </a:cubicBezTo>
                  <a:cubicBezTo>
                    <a:pt x="28271" y="29391"/>
                    <a:pt x="27444" y="26659"/>
                    <a:pt x="26266" y="24052"/>
                  </a:cubicBezTo>
                  <a:cubicBezTo>
                    <a:pt x="26216" y="23927"/>
                    <a:pt x="26166" y="23802"/>
                    <a:pt x="26116" y="23677"/>
                  </a:cubicBezTo>
                  <a:lnTo>
                    <a:pt x="26116" y="23677"/>
                  </a:lnTo>
                  <a:cubicBezTo>
                    <a:pt x="26341" y="23752"/>
                    <a:pt x="26467" y="23877"/>
                    <a:pt x="26617" y="24002"/>
                  </a:cubicBezTo>
                  <a:cubicBezTo>
                    <a:pt x="27469" y="24754"/>
                    <a:pt x="28371" y="25481"/>
                    <a:pt x="29424" y="25957"/>
                  </a:cubicBezTo>
                  <a:cubicBezTo>
                    <a:pt x="29839" y="26152"/>
                    <a:pt x="30223" y="26250"/>
                    <a:pt x="30578" y="26250"/>
                  </a:cubicBezTo>
                  <a:cubicBezTo>
                    <a:pt x="31273" y="26250"/>
                    <a:pt x="31859" y="25877"/>
                    <a:pt x="32356" y="25130"/>
                  </a:cubicBezTo>
                  <a:cubicBezTo>
                    <a:pt x="32707" y="24629"/>
                    <a:pt x="33008" y="24103"/>
                    <a:pt x="33259" y="23551"/>
                  </a:cubicBezTo>
                  <a:cubicBezTo>
                    <a:pt x="34311" y="21321"/>
                    <a:pt x="35339" y="19065"/>
                    <a:pt x="36366" y="16809"/>
                  </a:cubicBezTo>
                  <a:cubicBezTo>
                    <a:pt x="36492" y="16509"/>
                    <a:pt x="36642" y="16383"/>
                    <a:pt x="36968" y="16333"/>
                  </a:cubicBezTo>
                  <a:cubicBezTo>
                    <a:pt x="37945" y="16208"/>
                    <a:pt x="38823" y="15832"/>
                    <a:pt x="39549" y="15155"/>
                  </a:cubicBezTo>
                  <a:cubicBezTo>
                    <a:pt x="39750" y="14980"/>
                    <a:pt x="39925" y="14754"/>
                    <a:pt x="40026" y="14529"/>
                  </a:cubicBezTo>
                  <a:cubicBezTo>
                    <a:pt x="40201" y="14103"/>
                    <a:pt x="39925" y="13702"/>
                    <a:pt x="39474" y="13702"/>
                  </a:cubicBezTo>
                  <a:cubicBezTo>
                    <a:pt x="39324" y="13702"/>
                    <a:pt x="39198" y="13727"/>
                    <a:pt x="39048" y="13752"/>
                  </a:cubicBezTo>
                  <a:cubicBezTo>
                    <a:pt x="37995" y="14052"/>
                    <a:pt x="37118" y="14654"/>
                    <a:pt x="36366" y="15431"/>
                  </a:cubicBezTo>
                  <a:cubicBezTo>
                    <a:pt x="36266" y="15531"/>
                    <a:pt x="36191" y="15656"/>
                    <a:pt x="36141" y="15782"/>
                  </a:cubicBezTo>
                  <a:cubicBezTo>
                    <a:pt x="35690" y="16859"/>
                    <a:pt x="35264" y="17937"/>
                    <a:pt x="34787" y="18990"/>
                  </a:cubicBezTo>
                  <a:cubicBezTo>
                    <a:pt x="33935" y="20794"/>
                    <a:pt x="33033" y="22599"/>
                    <a:pt x="32156" y="24378"/>
                  </a:cubicBezTo>
                  <a:cubicBezTo>
                    <a:pt x="32005" y="24654"/>
                    <a:pt x="31805" y="24930"/>
                    <a:pt x="31604" y="25155"/>
                  </a:cubicBezTo>
                  <a:cubicBezTo>
                    <a:pt x="31297" y="25497"/>
                    <a:pt x="30932" y="25675"/>
                    <a:pt x="30532" y="25675"/>
                  </a:cubicBezTo>
                  <a:cubicBezTo>
                    <a:pt x="30345" y="25675"/>
                    <a:pt x="30150" y="25636"/>
                    <a:pt x="29950" y="25556"/>
                  </a:cubicBezTo>
                  <a:cubicBezTo>
                    <a:pt x="29650" y="25406"/>
                    <a:pt x="29324" y="25281"/>
                    <a:pt x="29023" y="25105"/>
                  </a:cubicBezTo>
                  <a:cubicBezTo>
                    <a:pt x="27619" y="24228"/>
                    <a:pt x="26366" y="23150"/>
                    <a:pt x="25314" y="21847"/>
                  </a:cubicBezTo>
                  <a:cubicBezTo>
                    <a:pt x="25113" y="21621"/>
                    <a:pt x="24913" y="21371"/>
                    <a:pt x="24737" y="21145"/>
                  </a:cubicBezTo>
                  <a:cubicBezTo>
                    <a:pt x="24762" y="21070"/>
                    <a:pt x="24762" y="21045"/>
                    <a:pt x="24762" y="21020"/>
                  </a:cubicBezTo>
                  <a:cubicBezTo>
                    <a:pt x="24888" y="20895"/>
                    <a:pt x="24988" y="20744"/>
                    <a:pt x="25113" y="20619"/>
                  </a:cubicBezTo>
                  <a:cubicBezTo>
                    <a:pt x="27544" y="17536"/>
                    <a:pt x="28472" y="14027"/>
                    <a:pt x="27720" y="10168"/>
                  </a:cubicBezTo>
                  <a:cubicBezTo>
                    <a:pt x="26667" y="4654"/>
                    <a:pt x="22106" y="594"/>
                    <a:pt x="16542" y="42"/>
                  </a:cubicBezTo>
                  <a:cubicBezTo>
                    <a:pt x="16233" y="13"/>
                    <a:pt x="15925" y="1"/>
                    <a:pt x="15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45"/>
            <p:cNvSpPr/>
            <p:nvPr/>
          </p:nvSpPr>
          <p:spPr>
            <a:xfrm>
              <a:off x="7857320" y="2998727"/>
              <a:ext cx="617652" cy="569567"/>
            </a:xfrm>
            <a:custGeom>
              <a:avLst/>
              <a:gdLst/>
              <a:ahLst/>
              <a:cxnLst/>
              <a:rect l="l" t="t" r="r" b="b"/>
              <a:pathLst>
                <a:path w="18240" h="16820" extrusionOk="0">
                  <a:moveTo>
                    <a:pt x="921" y="1"/>
                  </a:moveTo>
                  <a:cubicBezTo>
                    <a:pt x="670" y="1"/>
                    <a:pt x="645" y="201"/>
                    <a:pt x="645" y="402"/>
                  </a:cubicBezTo>
                  <a:cubicBezTo>
                    <a:pt x="670" y="727"/>
                    <a:pt x="670" y="1078"/>
                    <a:pt x="695" y="1429"/>
                  </a:cubicBezTo>
                  <a:cubicBezTo>
                    <a:pt x="871" y="3735"/>
                    <a:pt x="1071" y="6041"/>
                    <a:pt x="1247" y="8346"/>
                  </a:cubicBezTo>
                  <a:cubicBezTo>
                    <a:pt x="1372" y="9850"/>
                    <a:pt x="1472" y="11354"/>
                    <a:pt x="1573" y="12858"/>
                  </a:cubicBezTo>
                  <a:cubicBezTo>
                    <a:pt x="1598" y="13334"/>
                    <a:pt x="1673" y="13810"/>
                    <a:pt x="1598" y="14311"/>
                  </a:cubicBezTo>
                  <a:cubicBezTo>
                    <a:pt x="1447" y="14311"/>
                    <a:pt x="1347" y="14336"/>
                    <a:pt x="1272" y="14336"/>
                  </a:cubicBezTo>
                  <a:cubicBezTo>
                    <a:pt x="996" y="14362"/>
                    <a:pt x="746" y="14362"/>
                    <a:pt x="470" y="14362"/>
                  </a:cubicBezTo>
                  <a:cubicBezTo>
                    <a:pt x="269" y="14387"/>
                    <a:pt x="19" y="14336"/>
                    <a:pt x="19" y="14612"/>
                  </a:cubicBezTo>
                  <a:cubicBezTo>
                    <a:pt x="1" y="14865"/>
                    <a:pt x="152" y="14884"/>
                    <a:pt x="322" y="14884"/>
                  </a:cubicBezTo>
                  <a:cubicBezTo>
                    <a:pt x="351" y="14884"/>
                    <a:pt x="381" y="14883"/>
                    <a:pt x="410" y="14883"/>
                  </a:cubicBezTo>
                  <a:cubicBezTo>
                    <a:pt x="448" y="14883"/>
                    <a:pt x="485" y="14884"/>
                    <a:pt x="520" y="14888"/>
                  </a:cubicBezTo>
                  <a:cubicBezTo>
                    <a:pt x="695" y="14888"/>
                    <a:pt x="871" y="14888"/>
                    <a:pt x="1046" y="14863"/>
                  </a:cubicBezTo>
                  <a:lnTo>
                    <a:pt x="1673" y="14863"/>
                  </a:lnTo>
                  <a:cubicBezTo>
                    <a:pt x="1723" y="15389"/>
                    <a:pt x="1773" y="15865"/>
                    <a:pt x="1798" y="16342"/>
                  </a:cubicBezTo>
                  <a:cubicBezTo>
                    <a:pt x="1822" y="16557"/>
                    <a:pt x="1800" y="16819"/>
                    <a:pt x="2084" y="16819"/>
                  </a:cubicBezTo>
                  <a:cubicBezTo>
                    <a:pt x="2097" y="16819"/>
                    <a:pt x="2110" y="16819"/>
                    <a:pt x="2124" y="16818"/>
                  </a:cubicBezTo>
                  <a:cubicBezTo>
                    <a:pt x="2450" y="16793"/>
                    <a:pt x="2375" y="16517"/>
                    <a:pt x="2350" y="16291"/>
                  </a:cubicBezTo>
                  <a:cubicBezTo>
                    <a:pt x="2350" y="15815"/>
                    <a:pt x="2324" y="15364"/>
                    <a:pt x="2299" y="14863"/>
                  </a:cubicBezTo>
                  <a:cubicBezTo>
                    <a:pt x="2525" y="14838"/>
                    <a:pt x="2700" y="14813"/>
                    <a:pt x="2851" y="14813"/>
                  </a:cubicBezTo>
                  <a:cubicBezTo>
                    <a:pt x="5081" y="14763"/>
                    <a:pt x="7312" y="14662"/>
                    <a:pt x="9543" y="14637"/>
                  </a:cubicBezTo>
                  <a:cubicBezTo>
                    <a:pt x="12124" y="14612"/>
                    <a:pt x="14680" y="14612"/>
                    <a:pt x="17237" y="14612"/>
                  </a:cubicBezTo>
                  <a:cubicBezTo>
                    <a:pt x="17462" y="14612"/>
                    <a:pt x="17713" y="14612"/>
                    <a:pt x="17939" y="14587"/>
                  </a:cubicBezTo>
                  <a:cubicBezTo>
                    <a:pt x="18064" y="14562"/>
                    <a:pt x="18139" y="14412"/>
                    <a:pt x="18239" y="14311"/>
                  </a:cubicBezTo>
                  <a:cubicBezTo>
                    <a:pt x="18114" y="14211"/>
                    <a:pt x="18014" y="14061"/>
                    <a:pt x="17888" y="14036"/>
                  </a:cubicBezTo>
                  <a:cubicBezTo>
                    <a:pt x="17822" y="14019"/>
                    <a:pt x="17752" y="14013"/>
                    <a:pt x="17681" y="14013"/>
                  </a:cubicBezTo>
                  <a:cubicBezTo>
                    <a:pt x="17538" y="14013"/>
                    <a:pt x="17387" y="14036"/>
                    <a:pt x="17237" y="14036"/>
                  </a:cubicBezTo>
                  <a:cubicBezTo>
                    <a:pt x="16154" y="14013"/>
                    <a:pt x="15071" y="14002"/>
                    <a:pt x="13989" y="14002"/>
                  </a:cubicBezTo>
                  <a:cubicBezTo>
                    <a:pt x="11465" y="14002"/>
                    <a:pt x="8944" y="14063"/>
                    <a:pt x="6435" y="14186"/>
                  </a:cubicBezTo>
                  <a:cubicBezTo>
                    <a:pt x="5844" y="14218"/>
                    <a:pt x="5258" y="14228"/>
                    <a:pt x="4668" y="14228"/>
                  </a:cubicBezTo>
                  <a:cubicBezTo>
                    <a:pt x="3882" y="14228"/>
                    <a:pt x="3091" y="14211"/>
                    <a:pt x="2274" y="14211"/>
                  </a:cubicBezTo>
                  <a:cubicBezTo>
                    <a:pt x="2249" y="14111"/>
                    <a:pt x="2224" y="14036"/>
                    <a:pt x="2224" y="13961"/>
                  </a:cubicBezTo>
                  <a:cubicBezTo>
                    <a:pt x="2049" y="11780"/>
                    <a:pt x="1923" y="9625"/>
                    <a:pt x="1748" y="7444"/>
                  </a:cubicBezTo>
                  <a:cubicBezTo>
                    <a:pt x="1573" y="5088"/>
                    <a:pt x="1347" y="2732"/>
                    <a:pt x="1147" y="351"/>
                  </a:cubicBezTo>
                  <a:cubicBezTo>
                    <a:pt x="1147" y="201"/>
                    <a:pt x="1147" y="1"/>
                    <a:pt x="9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45"/>
            <p:cNvSpPr/>
            <p:nvPr/>
          </p:nvSpPr>
          <p:spPr>
            <a:xfrm>
              <a:off x="8362034" y="2963003"/>
              <a:ext cx="126510" cy="483861"/>
            </a:xfrm>
            <a:custGeom>
              <a:avLst/>
              <a:gdLst/>
              <a:ahLst/>
              <a:cxnLst/>
              <a:rect l="l" t="t" r="r" b="b"/>
              <a:pathLst>
                <a:path w="3736" h="14289" extrusionOk="0">
                  <a:moveTo>
                    <a:pt x="3184" y="504"/>
                  </a:moveTo>
                  <a:lnTo>
                    <a:pt x="3184" y="504"/>
                  </a:lnTo>
                  <a:cubicBezTo>
                    <a:pt x="2808" y="4865"/>
                    <a:pt x="2858" y="9126"/>
                    <a:pt x="2933" y="13462"/>
                  </a:cubicBezTo>
                  <a:cubicBezTo>
                    <a:pt x="2356" y="13577"/>
                    <a:pt x="1779" y="13737"/>
                    <a:pt x="1145" y="13737"/>
                  </a:cubicBezTo>
                  <a:cubicBezTo>
                    <a:pt x="953" y="13737"/>
                    <a:pt x="756" y="13722"/>
                    <a:pt x="552" y="13687"/>
                  </a:cubicBezTo>
                  <a:cubicBezTo>
                    <a:pt x="427" y="11532"/>
                    <a:pt x="577" y="9376"/>
                    <a:pt x="552" y="7246"/>
                  </a:cubicBezTo>
                  <a:cubicBezTo>
                    <a:pt x="527" y="5116"/>
                    <a:pt x="603" y="2985"/>
                    <a:pt x="628" y="705"/>
                  </a:cubicBezTo>
                  <a:cubicBezTo>
                    <a:pt x="1455" y="655"/>
                    <a:pt x="2282" y="579"/>
                    <a:pt x="3184" y="504"/>
                  </a:cubicBezTo>
                  <a:close/>
                  <a:moveTo>
                    <a:pt x="3181" y="1"/>
                  </a:moveTo>
                  <a:cubicBezTo>
                    <a:pt x="3158" y="1"/>
                    <a:pt x="3134" y="1"/>
                    <a:pt x="3109" y="3"/>
                  </a:cubicBezTo>
                  <a:cubicBezTo>
                    <a:pt x="2307" y="53"/>
                    <a:pt x="1505" y="128"/>
                    <a:pt x="703" y="203"/>
                  </a:cubicBezTo>
                  <a:cubicBezTo>
                    <a:pt x="577" y="228"/>
                    <a:pt x="377" y="304"/>
                    <a:pt x="352" y="404"/>
                  </a:cubicBezTo>
                  <a:cubicBezTo>
                    <a:pt x="227" y="730"/>
                    <a:pt x="51" y="1106"/>
                    <a:pt x="51" y="1457"/>
                  </a:cubicBezTo>
                  <a:cubicBezTo>
                    <a:pt x="26" y="3462"/>
                    <a:pt x="51" y="5467"/>
                    <a:pt x="51" y="7472"/>
                  </a:cubicBezTo>
                  <a:lnTo>
                    <a:pt x="1" y="7472"/>
                  </a:lnTo>
                  <a:cubicBezTo>
                    <a:pt x="1" y="9502"/>
                    <a:pt x="1" y="11507"/>
                    <a:pt x="1" y="13512"/>
                  </a:cubicBezTo>
                  <a:cubicBezTo>
                    <a:pt x="1" y="13988"/>
                    <a:pt x="26" y="14038"/>
                    <a:pt x="452" y="14188"/>
                  </a:cubicBezTo>
                  <a:cubicBezTo>
                    <a:pt x="603" y="14239"/>
                    <a:pt x="753" y="14289"/>
                    <a:pt x="903" y="14289"/>
                  </a:cubicBezTo>
                  <a:cubicBezTo>
                    <a:pt x="1680" y="14188"/>
                    <a:pt x="2432" y="14088"/>
                    <a:pt x="3184" y="13963"/>
                  </a:cubicBezTo>
                  <a:cubicBezTo>
                    <a:pt x="3284" y="13938"/>
                    <a:pt x="3435" y="13813"/>
                    <a:pt x="3435" y="13712"/>
                  </a:cubicBezTo>
                  <a:cubicBezTo>
                    <a:pt x="3510" y="13412"/>
                    <a:pt x="3510" y="13111"/>
                    <a:pt x="3510" y="12810"/>
                  </a:cubicBezTo>
                  <a:cubicBezTo>
                    <a:pt x="3510" y="10354"/>
                    <a:pt x="3485" y="7898"/>
                    <a:pt x="3510" y="5442"/>
                  </a:cubicBezTo>
                  <a:cubicBezTo>
                    <a:pt x="3535" y="4013"/>
                    <a:pt x="3635" y="2559"/>
                    <a:pt x="3710" y="1106"/>
                  </a:cubicBezTo>
                  <a:cubicBezTo>
                    <a:pt x="3735" y="930"/>
                    <a:pt x="3735" y="755"/>
                    <a:pt x="3735" y="579"/>
                  </a:cubicBezTo>
                  <a:cubicBezTo>
                    <a:pt x="3688" y="180"/>
                    <a:pt x="3531" y="1"/>
                    <a:pt x="3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45"/>
            <p:cNvSpPr/>
            <p:nvPr/>
          </p:nvSpPr>
          <p:spPr>
            <a:xfrm>
              <a:off x="7973365" y="2745613"/>
              <a:ext cx="555074" cy="306456"/>
            </a:xfrm>
            <a:custGeom>
              <a:avLst/>
              <a:gdLst/>
              <a:ahLst/>
              <a:cxnLst/>
              <a:rect l="l" t="t" r="r" b="b"/>
              <a:pathLst>
                <a:path w="16392" h="9050" extrusionOk="0">
                  <a:moveTo>
                    <a:pt x="15947" y="0"/>
                  </a:moveTo>
                  <a:cubicBezTo>
                    <a:pt x="15804" y="0"/>
                    <a:pt x="15663" y="45"/>
                    <a:pt x="15539" y="107"/>
                  </a:cubicBezTo>
                  <a:cubicBezTo>
                    <a:pt x="15263" y="207"/>
                    <a:pt x="15038" y="383"/>
                    <a:pt x="14787" y="508"/>
                  </a:cubicBezTo>
                  <a:cubicBezTo>
                    <a:pt x="14035" y="934"/>
                    <a:pt x="14010" y="959"/>
                    <a:pt x="14562" y="1636"/>
                  </a:cubicBezTo>
                  <a:cubicBezTo>
                    <a:pt x="14587" y="1661"/>
                    <a:pt x="14587" y="1711"/>
                    <a:pt x="14612" y="1786"/>
                  </a:cubicBezTo>
                  <a:cubicBezTo>
                    <a:pt x="14136" y="2613"/>
                    <a:pt x="13634" y="3466"/>
                    <a:pt x="13083" y="4368"/>
                  </a:cubicBezTo>
                  <a:cubicBezTo>
                    <a:pt x="12958" y="4242"/>
                    <a:pt x="12908" y="4192"/>
                    <a:pt x="12857" y="4142"/>
                  </a:cubicBezTo>
                  <a:cubicBezTo>
                    <a:pt x="12431" y="3466"/>
                    <a:pt x="12005" y="2814"/>
                    <a:pt x="11579" y="2162"/>
                  </a:cubicBezTo>
                  <a:cubicBezTo>
                    <a:pt x="11402" y="1876"/>
                    <a:pt x="11261" y="1730"/>
                    <a:pt x="11098" y="1730"/>
                  </a:cubicBezTo>
                  <a:cubicBezTo>
                    <a:pt x="10961" y="1730"/>
                    <a:pt x="10807" y="1832"/>
                    <a:pt x="10602" y="2037"/>
                  </a:cubicBezTo>
                  <a:cubicBezTo>
                    <a:pt x="10376" y="2288"/>
                    <a:pt x="10176" y="2563"/>
                    <a:pt x="9975" y="2864"/>
                  </a:cubicBezTo>
                  <a:cubicBezTo>
                    <a:pt x="9349" y="3816"/>
                    <a:pt x="8747" y="4794"/>
                    <a:pt x="8121" y="5746"/>
                  </a:cubicBezTo>
                  <a:cubicBezTo>
                    <a:pt x="8020" y="5897"/>
                    <a:pt x="7895" y="6022"/>
                    <a:pt x="7770" y="6197"/>
                  </a:cubicBezTo>
                  <a:cubicBezTo>
                    <a:pt x="7644" y="6022"/>
                    <a:pt x="7544" y="5897"/>
                    <a:pt x="7469" y="5746"/>
                  </a:cubicBezTo>
                  <a:cubicBezTo>
                    <a:pt x="7068" y="5195"/>
                    <a:pt x="6692" y="4618"/>
                    <a:pt x="6266" y="4067"/>
                  </a:cubicBezTo>
                  <a:cubicBezTo>
                    <a:pt x="6063" y="3801"/>
                    <a:pt x="5892" y="3669"/>
                    <a:pt x="5721" y="3669"/>
                  </a:cubicBezTo>
                  <a:cubicBezTo>
                    <a:pt x="5554" y="3669"/>
                    <a:pt x="5386" y="3794"/>
                    <a:pt x="5188" y="4042"/>
                  </a:cubicBezTo>
                  <a:cubicBezTo>
                    <a:pt x="4111" y="5345"/>
                    <a:pt x="3058" y="6648"/>
                    <a:pt x="2005" y="7927"/>
                  </a:cubicBezTo>
                  <a:cubicBezTo>
                    <a:pt x="1830" y="8127"/>
                    <a:pt x="1654" y="8303"/>
                    <a:pt x="1429" y="8528"/>
                  </a:cubicBezTo>
                  <a:cubicBezTo>
                    <a:pt x="1203" y="8253"/>
                    <a:pt x="1053" y="8027"/>
                    <a:pt x="902" y="7801"/>
                  </a:cubicBezTo>
                  <a:cubicBezTo>
                    <a:pt x="727" y="7601"/>
                    <a:pt x="552" y="7400"/>
                    <a:pt x="376" y="7225"/>
                  </a:cubicBezTo>
                  <a:cubicBezTo>
                    <a:pt x="350" y="7207"/>
                    <a:pt x="307" y="7199"/>
                    <a:pt x="261" y="7199"/>
                  </a:cubicBezTo>
                  <a:cubicBezTo>
                    <a:pt x="178" y="7199"/>
                    <a:pt x="83" y="7227"/>
                    <a:pt x="50" y="7275"/>
                  </a:cubicBezTo>
                  <a:cubicBezTo>
                    <a:pt x="0" y="7325"/>
                    <a:pt x="0" y="7501"/>
                    <a:pt x="50" y="7576"/>
                  </a:cubicBezTo>
                  <a:cubicBezTo>
                    <a:pt x="201" y="7826"/>
                    <a:pt x="401" y="8027"/>
                    <a:pt x="552" y="8253"/>
                  </a:cubicBezTo>
                  <a:cubicBezTo>
                    <a:pt x="890" y="8786"/>
                    <a:pt x="1161" y="9049"/>
                    <a:pt x="1448" y="9049"/>
                  </a:cubicBezTo>
                  <a:cubicBezTo>
                    <a:pt x="1714" y="9049"/>
                    <a:pt x="1995" y="8824"/>
                    <a:pt x="2356" y="8378"/>
                  </a:cubicBezTo>
                  <a:cubicBezTo>
                    <a:pt x="3258" y="7300"/>
                    <a:pt x="4136" y="6222"/>
                    <a:pt x="5038" y="5145"/>
                  </a:cubicBezTo>
                  <a:cubicBezTo>
                    <a:pt x="5263" y="4869"/>
                    <a:pt x="5489" y="4593"/>
                    <a:pt x="5765" y="4268"/>
                  </a:cubicBezTo>
                  <a:cubicBezTo>
                    <a:pt x="5965" y="4568"/>
                    <a:pt x="6166" y="4819"/>
                    <a:pt x="6341" y="5070"/>
                  </a:cubicBezTo>
                  <a:cubicBezTo>
                    <a:pt x="6692" y="5571"/>
                    <a:pt x="6993" y="6097"/>
                    <a:pt x="7344" y="6573"/>
                  </a:cubicBezTo>
                  <a:cubicBezTo>
                    <a:pt x="7490" y="6780"/>
                    <a:pt x="7630" y="6881"/>
                    <a:pt x="7767" y="6881"/>
                  </a:cubicBezTo>
                  <a:cubicBezTo>
                    <a:pt x="7912" y="6881"/>
                    <a:pt x="8054" y="6768"/>
                    <a:pt x="8196" y="6548"/>
                  </a:cubicBezTo>
                  <a:cubicBezTo>
                    <a:pt x="8797" y="5646"/>
                    <a:pt x="9399" y="4744"/>
                    <a:pt x="10025" y="3841"/>
                  </a:cubicBezTo>
                  <a:cubicBezTo>
                    <a:pt x="10351" y="3365"/>
                    <a:pt x="10677" y="2889"/>
                    <a:pt x="11028" y="2363"/>
                  </a:cubicBezTo>
                  <a:cubicBezTo>
                    <a:pt x="11153" y="2538"/>
                    <a:pt x="11253" y="2664"/>
                    <a:pt x="11329" y="2764"/>
                  </a:cubicBezTo>
                  <a:cubicBezTo>
                    <a:pt x="11755" y="3440"/>
                    <a:pt x="12181" y="4142"/>
                    <a:pt x="12632" y="4794"/>
                  </a:cubicBezTo>
                  <a:cubicBezTo>
                    <a:pt x="12780" y="5016"/>
                    <a:pt x="12910" y="5123"/>
                    <a:pt x="13040" y="5123"/>
                  </a:cubicBezTo>
                  <a:cubicBezTo>
                    <a:pt x="13173" y="5123"/>
                    <a:pt x="13306" y="5010"/>
                    <a:pt x="13459" y="4794"/>
                  </a:cubicBezTo>
                  <a:cubicBezTo>
                    <a:pt x="13910" y="4042"/>
                    <a:pt x="14361" y="3265"/>
                    <a:pt x="14837" y="2513"/>
                  </a:cubicBezTo>
                  <a:cubicBezTo>
                    <a:pt x="14913" y="2388"/>
                    <a:pt x="15013" y="2288"/>
                    <a:pt x="15088" y="2187"/>
                  </a:cubicBezTo>
                  <a:cubicBezTo>
                    <a:pt x="15389" y="2338"/>
                    <a:pt x="15639" y="2488"/>
                    <a:pt x="15890" y="2638"/>
                  </a:cubicBezTo>
                  <a:cubicBezTo>
                    <a:pt x="15990" y="2488"/>
                    <a:pt x="16065" y="2413"/>
                    <a:pt x="16091" y="2313"/>
                  </a:cubicBezTo>
                  <a:cubicBezTo>
                    <a:pt x="16191" y="1661"/>
                    <a:pt x="16291" y="1009"/>
                    <a:pt x="16366" y="358"/>
                  </a:cubicBezTo>
                  <a:cubicBezTo>
                    <a:pt x="16391" y="132"/>
                    <a:pt x="16241" y="7"/>
                    <a:pt x="16040" y="7"/>
                  </a:cubicBezTo>
                  <a:cubicBezTo>
                    <a:pt x="16009" y="2"/>
                    <a:pt x="15978" y="0"/>
                    <a:pt x="15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45"/>
            <p:cNvSpPr/>
            <p:nvPr/>
          </p:nvSpPr>
          <p:spPr>
            <a:xfrm>
              <a:off x="8161774" y="3042002"/>
              <a:ext cx="137516" cy="417965"/>
            </a:xfrm>
            <a:custGeom>
              <a:avLst/>
              <a:gdLst/>
              <a:ahLst/>
              <a:cxnLst/>
              <a:rect l="l" t="t" r="r" b="b"/>
              <a:pathLst>
                <a:path w="4061" h="12343" extrusionOk="0">
                  <a:moveTo>
                    <a:pt x="602" y="502"/>
                  </a:moveTo>
                  <a:lnTo>
                    <a:pt x="602" y="502"/>
                  </a:lnTo>
                  <a:cubicBezTo>
                    <a:pt x="1454" y="552"/>
                    <a:pt x="2256" y="602"/>
                    <a:pt x="3033" y="652"/>
                  </a:cubicBezTo>
                  <a:cubicBezTo>
                    <a:pt x="3158" y="4261"/>
                    <a:pt x="3283" y="7845"/>
                    <a:pt x="3409" y="11505"/>
                  </a:cubicBezTo>
                  <a:cubicBezTo>
                    <a:pt x="2859" y="11709"/>
                    <a:pt x="2309" y="11805"/>
                    <a:pt x="1741" y="11805"/>
                  </a:cubicBezTo>
                  <a:cubicBezTo>
                    <a:pt x="1403" y="11805"/>
                    <a:pt x="1058" y="11771"/>
                    <a:pt x="702" y="11705"/>
                  </a:cubicBezTo>
                  <a:cubicBezTo>
                    <a:pt x="727" y="7996"/>
                    <a:pt x="501" y="4287"/>
                    <a:pt x="602" y="502"/>
                  </a:cubicBezTo>
                  <a:close/>
                  <a:moveTo>
                    <a:pt x="727" y="1"/>
                  </a:moveTo>
                  <a:cubicBezTo>
                    <a:pt x="276" y="1"/>
                    <a:pt x="50" y="201"/>
                    <a:pt x="25" y="652"/>
                  </a:cubicBezTo>
                  <a:cubicBezTo>
                    <a:pt x="0" y="953"/>
                    <a:pt x="0" y="1254"/>
                    <a:pt x="0" y="1555"/>
                  </a:cubicBezTo>
                  <a:cubicBezTo>
                    <a:pt x="25" y="3585"/>
                    <a:pt x="75" y="5615"/>
                    <a:pt x="100" y="7645"/>
                  </a:cubicBezTo>
                  <a:cubicBezTo>
                    <a:pt x="100" y="8923"/>
                    <a:pt x="125" y="10176"/>
                    <a:pt x="125" y="11454"/>
                  </a:cubicBezTo>
                  <a:cubicBezTo>
                    <a:pt x="151" y="11881"/>
                    <a:pt x="351" y="12181"/>
                    <a:pt x="777" y="12256"/>
                  </a:cubicBezTo>
                  <a:cubicBezTo>
                    <a:pt x="1111" y="12315"/>
                    <a:pt x="1440" y="12343"/>
                    <a:pt x="1765" y="12343"/>
                  </a:cubicBezTo>
                  <a:cubicBezTo>
                    <a:pt x="2415" y="12343"/>
                    <a:pt x="3049" y="12231"/>
                    <a:pt x="3684" y="12031"/>
                  </a:cubicBezTo>
                  <a:cubicBezTo>
                    <a:pt x="3960" y="11931"/>
                    <a:pt x="4060" y="11780"/>
                    <a:pt x="4035" y="11480"/>
                  </a:cubicBezTo>
                  <a:cubicBezTo>
                    <a:pt x="3960" y="10652"/>
                    <a:pt x="3910" y="9800"/>
                    <a:pt x="3885" y="8948"/>
                  </a:cubicBezTo>
                  <a:cubicBezTo>
                    <a:pt x="3835" y="8121"/>
                    <a:pt x="3835" y="7269"/>
                    <a:pt x="3785" y="6417"/>
                  </a:cubicBezTo>
                  <a:cubicBezTo>
                    <a:pt x="3735" y="5063"/>
                    <a:pt x="3659" y="3685"/>
                    <a:pt x="3584" y="2332"/>
                  </a:cubicBezTo>
                  <a:lnTo>
                    <a:pt x="3634" y="2332"/>
                  </a:lnTo>
                  <a:cubicBezTo>
                    <a:pt x="3634" y="1755"/>
                    <a:pt x="3634" y="1204"/>
                    <a:pt x="3634" y="627"/>
                  </a:cubicBezTo>
                  <a:cubicBezTo>
                    <a:pt x="3634" y="201"/>
                    <a:pt x="3534" y="51"/>
                    <a:pt x="3133" y="51"/>
                  </a:cubicBezTo>
                  <a:cubicBezTo>
                    <a:pt x="2331" y="26"/>
                    <a:pt x="1529"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45"/>
            <p:cNvSpPr/>
            <p:nvPr/>
          </p:nvSpPr>
          <p:spPr>
            <a:xfrm>
              <a:off x="7981831" y="3133665"/>
              <a:ext cx="123971" cy="321897"/>
            </a:xfrm>
            <a:custGeom>
              <a:avLst/>
              <a:gdLst/>
              <a:ahLst/>
              <a:cxnLst/>
              <a:rect l="l" t="t" r="r" b="b"/>
              <a:pathLst>
                <a:path w="3661" h="9506" extrusionOk="0">
                  <a:moveTo>
                    <a:pt x="2808" y="627"/>
                  </a:moveTo>
                  <a:cubicBezTo>
                    <a:pt x="2908" y="3359"/>
                    <a:pt x="2983" y="6066"/>
                    <a:pt x="3084" y="8848"/>
                  </a:cubicBezTo>
                  <a:cubicBezTo>
                    <a:pt x="2677" y="8939"/>
                    <a:pt x="2292" y="8976"/>
                    <a:pt x="1905" y="8976"/>
                  </a:cubicBezTo>
                  <a:cubicBezTo>
                    <a:pt x="1552" y="8976"/>
                    <a:pt x="1199" y="8946"/>
                    <a:pt x="828" y="8898"/>
                  </a:cubicBezTo>
                  <a:cubicBezTo>
                    <a:pt x="728" y="6166"/>
                    <a:pt x="652" y="3409"/>
                    <a:pt x="552" y="627"/>
                  </a:cubicBezTo>
                  <a:close/>
                  <a:moveTo>
                    <a:pt x="602" y="1"/>
                  </a:moveTo>
                  <a:cubicBezTo>
                    <a:pt x="352" y="1"/>
                    <a:pt x="176" y="101"/>
                    <a:pt x="101" y="326"/>
                  </a:cubicBezTo>
                  <a:cubicBezTo>
                    <a:pt x="26" y="527"/>
                    <a:pt x="1" y="727"/>
                    <a:pt x="1" y="903"/>
                  </a:cubicBezTo>
                  <a:cubicBezTo>
                    <a:pt x="26" y="2206"/>
                    <a:pt x="76" y="3484"/>
                    <a:pt x="101" y="4762"/>
                  </a:cubicBezTo>
                  <a:lnTo>
                    <a:pt x="151" y="4762"/>
                  </a:lnTo>
                  <a:cubicBezTo>
                    <a:pt x="176" y="6116"/>
                    <a:pt x="226" y="7469"/>
                    <a:pt x="251" y="8798"/>
                  </a:cubicBezTo>
                  <a:cubicBezTo>
                    <a:pt x="251" y="9274"/>
                    <a:pt x="352" y="9374"/>
                    <a:pt x="803" y="9424"/>
                  </a:cubicBezTo>
                  <a:cubicBezTo>
                    <a:pt x="1191" y="9474"/>
                    <a:pt x="1580" y="9506"/>
                    <a:pt x="1968" y="9506"/>
                  </a:cubicBezTo>
                  <a:cubicBezTo>
                    <a:pt x="2357" y="9506"/>
                    <a:pt x="2745" y="9474"/>
                    <a:pt x="3134" y="9399"/>
                  </a:cubicBezTo>
                  <a:cubicBezTo>
                    <a:pt x="3635" y="9324"/>
                    <a:pt x="3660" y="9324"/>
                    <a:pt x="3635" y="8798"/>
                  </a:cubicBezTo>
                  <a:cubicBezTo>
                    <a:pt x="3585" y="6768"/>
                    <a:pt x="3510" y="4762"/>
                    <a:pt x="3460" y="2757"/>
                  </a:cubicBezTo>
                  <a:cubicBezTo>
                    <a:pt x="3434" y="2006"/>
                    <a:pt x="3409" y="1229"/>
                    <a:pt x="3359" y="477"/>
                  </a:cubicBezTo>
                  <a:cubicBezTo>
                    <a:pt x="3334" y="101"/>
                    <a:pt x="3234" y="1"/>
                    <a:pt x="2883" y="1"/>
                  </a:cubicBezTo>
                  <a:cubicBezTo>
                    <a:pt x="2382" y="1"/>
                    <a:pt x="1869" y="12"/>
                    <a:pt x="1361" y="12"/>
                  </a:cubicBezTo>
                  <a:cubicBezTo>
                    <a:pt x="1106" y="12"/>
                    <a:pt x="853" y="9"/>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45"/>
            <p:cNvSpPr/>
            <p:nvPr/>
          </p:nvSpPr>
          <p:spPr>
            <a:xfrm>
              <a:off x="7257928" y="3625774"/>
              <a:ext cx="315734" cy="174121"/>
            </a:xfrm>
            <a:custGeom>
              <a:avLst/>
              <a:gdLst/>
              <a:ahLst/>
              <a:cxnLst/>
              <a:rect l="l" t="t" r="r" b="b"/>
              <a:pathLst>
                <a:path w="9324" h="5142" extrusionOk="0">
                  <a:moveTo>
                    <a:pt x="9053" y="0"/>
                  </a:moveTo>
                  <a:cubicBezTo>
                    <a:pt x="8987" y="0"/>
                    <a:pt x="8842" y="87"/>
                    <a:pt x="8797" y="154"/>
                  </a:cubicBezTo>
                  <a:cubicBezTo>
                    <a:pt x="8722" y="305"/>
                    <a:pt x="8697" y="455"/>
                    <a:pt x="8647" y="605"/>
                  </a:cubicBezTo>
                  <a:cubicBezTo>
                    <a:pt x="8321" y="1683"/>
                    <a:pt x="7845" y="2686"/>
                    <a:pt x="7018" y="3463"/>
                  </a:cubicBezTo>
                  <a:cubicBezTo>
                    <a:pt x="6280" y="4186"/>
                    <a:pt x="5416" y="4551"/>
                    <a:pt x="4524" y="4551"/>
                  </a:cubicBezTo>
                  <a:cubicBezTo>
                    <a:pt x="3871" y="4551"/>
                    <a:pt x="3203" y="4356"/>
                    <a:pt x="2557" y="3964"/>
                  </a:cubicBezTo>
                  <a:cubicBezTo>
                    <a:pt x="1805" y="3513"/>
                    <a:pt x="1203" y="2861"/>
                    <a:pt x="727" y="2159"/>
                  </a:cubicBezTo>
                  <a:cubicBezTo>
                    <a:pt x="627" y="2009"/>
                    <a:pt x="552" y="1859"/>
                    <a:pt x="426" y="1758"/>
                  </a:cubicBezTo>
                  <a:cubicBezTo>
                    <a:pt x="380" y="1727"/>
                    <a:pt x="305" y="1706"/>
                    <a:pt x="236" y="1706"/>
                  </a:cubicBezTo>
                  <a:cubicBezTo>
                    <a:pt x="194" y="1706"/>
                    <a:pt x="154" y="1714"/>
                    <a:pt x="126" y="1733"/>
                  </a:cubicBezTo>
                  <a:cubicBezTo>
                    <a:pt x="50" y="1783"/>
                    <a:pt x="0" y="1934"/>
                    <a:pt x="0" y="2034"/>
                  </a:cubicBezTo>
                  <a:cubicBezTo>
                    <a:pt x="0" y="2109"/>
                    <a:pt x="50" y="2184"/>
                    <a:pt x="101" y="2260"/>
                  </a:cubicBezTo>
                  <a:cubicBezTo>
                    <a:pt x="727" y="3237"/>
                    <a:pt x="1504" y="4064"/>
                    <a:pt x="2557" y="4616"/>
                  </a:cubicBezTo>
                  <a:cubicBezTo>
                    <a:pt x="3158" y="4941"/>
                    <a:pt x="3810" y="5117"/>
                    <a:pt x="4512" y="5142"/>
                  </a:cubicBezTo>
                  <a:cubicBezTo>
                    <a:pt x="5690" y="5092"/>
                    <a:pt x="6692" y="4641"/>
                    <a:pt x="7519" y="3788"/>
                  </a:cubicBezTo>
                  <a:cubicBezTo>
                    <a:pt x="8396" y="2886"/>
                    <a:pt x="8923" y="1783"/>
                    <a:pt x="9248" y="580"/>
                  </a:cubicBezTo>
                  <a:cubicBezTo>
                    <a:pt x="9274" y="505"/>
                    <a:pt x="9324" y="380"/>
                    <a:pt x="9299" y="305"/>
                  </a:cubicBezTo>
                  <a:cubicBezTo>
                    <a:pt x="9248" y="179"/>
                    <a:pt x="9173" y="54"/>
                    <a:pt x="9073" y="4"/>
                  </a:cubicBezTo>
                  <a:cubicBezTo>
                    <a:pt x="9068" y="1"/>
                    <a:pt x="9061" y="0"/>
                    <a:pt x="9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45"/>
            <p:cNvSpPr/>
            <p:nvPr/>
          </p:nvSpPr>
          <p:spPr>
            <a:xfrm>
              <a:off x="7195114" y="3591066"/>
              <a:ext cx="46730" cy="45884"/>
            </a:xfrm>
            <a:custGeom>
              <a:avLst/>
              <a:gdLst/>
              <a:ahLst/>
              <a:cxnLst/>
              <a:rect l="l" t="t" r="r" b="b"/>
              <a:pathLst>
                <a:path w="1380" h="1355" extrusionOk="0">
                  <a:moveTo>
                    <a:pt x="668" y="0"/>
                  </a:moveTo>
                  <a:cubicBezTo>
                    <a:pt x="654" y="0"/>
                    <a:pt x="641" y="0"/>
                    <a:pt x="627" y="1"/>
                  </a:cubicBezTo>
                  <a:cubicBezTo>
                    <a:pt x="276" y="1"/>
                    <a:pt x="1" y="327"/>
                    <a:pt x="26" y="728"/>
                  </a:cubicBezTo>
                  <a:cubicBezTo>
                    <a:pt x="26" y="1129"/>
                    <a:pt x="251" y="1355"/>
                    <a:pt x="652" y="1355"/>
                  </a:cubicBezTo>
                  <a:cubicBezTo>
                    <a:pt x="1103" y="1330"/>
                    <a:pt x="1379" y="1079"/>
                    <a:pt x="1354" y="703"/>
                  </a:cubicBezTo>
                  <a:cubicBezTo>
                    <a:pt x="1354" y="317"/>
                    <a:pt x="1028"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45"/>
            <p:cNvSpPr/>
            <p:nvPr/>
          </p:nvSpPr>
          <p:spPr>
            <a:xfrm>
              <a:off x="7524423" y="3533400"/>
              <a:ext cx="40770" cy="42464"/>
            </a:xfrm>
            <a:custGeom>
              <a:avLst/>
              <a:gdLst/>
              <a:ahLst/>
              <a:cxnLst/>
              <a:rect l="l" t="t" r="r" b="b"/>
              <a:pathLst>
                <a:path w="1204" h="1254" extrusionOk="0">
                  <a:moveTo>
                    <a:pt x="627" y="0"/>
                  </a:moveTo>
                  <a:cubicBezTo>
                    <a:pt x="301" y="0"/>
                    <a:pt x="0" y="326"/>
                    <a:pt x="0" y="702"/>
                  </a:cubicBezTo>
                  <a:cubicBezTo>
                    <a:pt x="25" y="1028"/>
                    <a:pt x="276" y="1253"/>
                    <a:pt x="652" y="1253"/>
                  </a:cubicBezTo>
                  <a:cubicBezTo>
                    <a:pt x="1003" y="1253"/>
                    <a:pt x="1203" y="1028"/>
                    <a:pt x="1178" y="652"/>
                  </a:cubicBezTo>
                  <a:cubicBezTo>
                    <a:pt x="1178" y="301"/>
                    <a:pt x="927" y="0"/>
                    <a:pt x="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tags/tag1.xml><?xml version="1.0" encoding="utf-8"?>
<p:tagLst xmlns:p="http://schemas.openxmlformats.org/presentationml/2006/main">
  <p:tag name="KSO_WM_SLIDE_MODEL_TYPE" val="cover"/>
</p:tagLst>
</file>

<file path=ppt/theme/theme1.xml><?xml version="1.0" encoding="utf-8"?>
<a:theme xmlns:a="http://schemas.openxmlformats.org/drawingml/2006/main" name="Educational Workshop: Learning Situation by Slidesgo">
  <a:themeElements>
    <a:clrScheme name="Simple Light">
      <a:dk1>
        <a:srgbClr val="575757"/>
      </a:dk1>
      <a:lt1>
        <a:srgbClr val="FFF7EE"/>
      </a:lt1>
      <a:dk2>
        <a:srgbClr val="FDEFC2"/>
      </a:dk2>
      <a:lt2>
        <a:srgbClr val="ECF2FF"/>
      </a:lt2>
      <a:accent1>
        <a:srgbClr val="E3DFFD"/>
      </a:accent1>
      <a:accent2>
        <a:srgbClr val="F8F1FF"/>
      </a:accent2>
      <a:accent3>
        <a:srgbClr val="FFFFFF"/>
      </a:accent3>
      <a:accent4>
        <a:srgbClr val="FFFFFF"/>
      </a:accent4>
      <a:accent5>
        <a:srgbClr val="FFFFFF"/>
      </a:accent5>
      <a:accent6>
        <a:srgbClr val="FFFFFF"/>
      </a:accent6>
      <a:hlink>
        <a:srgbClr val="5757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9464</Words>
  <Application>WPS Presentation</Application>
  <PresentationFormat/>
  <Paragraphs>574</Paragraphs>
  <Slides>51</Slides>
  <Notes>0</Notes>
  <HiddenSlides>0</HiddenSlides>
  <MMClips>0</MMClips>
  <ScaleCrop>false</ScaleCrop>
  <HeadingPairs>
    <vt:vector size="6" baseType="variant">
      <vt:variant>
        <vt:lpstr>已用的字体</vt:lpstr>
      </vt:variant>
      <vt:variant>
        <vt:i4>26</vt:i4>
      </vt:variant>
      <vt:variant>
        <vt:lpstr>主题</vt:lpstr>
      </vt:variant>
      <vt:variant>
        <vt:i4>2</vt:i4>
      </vt:variant>
      <vt:variant>
        <vt:lpstr>幻灯片标题</vt:lpstr>
      </vt:variant>
      <vt:variant>
        <vt:i4>51</vt:i4>
      </vt:variant>
    </vt:vector>
  </HeadingPairs>
  <TitlesOfParts>
    <vt:vector size="79" baseType="lpstr">
      <vt:lpstr>Arial</vt:lpstr>
      <vt:lpstr>SimSun</vt:lpstr>
      <vt:lpstr>Wingdings</vt:lpstr>
      <vt:lpstr>Arial</vt:lpstr>
      <vt:lpstr>Jua</vt:lpstr>
      <vt:lpstr>Thonburi</vt:lpstr>
      <vt:lpstr>Nunito Medium</vt:lpstr>
      <vt:lpstr>Poppins</vt:lpstr>
      <vt:lpstr>Cabin</vt:lpstr>
      <vt:lpstr>Poppins Medium</vt:lpstr>
      <vt:lpstr>Poppins Black</vt:lpstr>
      <vt:lpstr>Nunito</vt:lpstr>
      <vt:lpstr>Bebas Neue</vt:lpstr>
      <vt:lpstr>Londrina Solid</vt:lpstr>
      <vt:lpstr>Proxima Nova</vt:lpstr>
      <vt:lpstr>Syne ExtraBold</vt:lpstr>
      <vt:lpstr>BioRhyme</vt:lpstr>
      <vt:lpstr>Calibri</vt:lpstr>
      <vt:lpstr>Amatic SC</vt:lpstr>
      <vt:lpstr>Roboto Medium</vt:lpstr>
      <vt:lpstr>微软雅黑</vt:lpstr>
      <vt:lpstr>汉仪旗黑</vt:lpstr>
      <vt:lpstr>Arial Unicode MS</vt:lpstr>
      <vt:lpstr>Wingdings</vt:lpstr>
      <vt:lpstr>宋体-简</vt:lpstr>
      <vt:lpstr>Helvetica Neue</vt:lpstr>
      <vt:lpstr>Educational Workshop: Learning Situation by Slidesgo</vt:lpstr>
      <vt:lpstr>Slidesgo Final Pages</vt:lpstr>
      <vt:lpstr>Strapi</vt:lpstr>
      <vt:lpstr>04</vt:lpstr>
      <vt:lpstr>Introduction</vt:lpstr>
      <vt:lpstr>PowerPoint 演示文稿</vt:lpstr>
      <vt:lpstr>01</vt:lpstr>
      <vt:lpstr>—Someone Famous</vt:lpstr>
      <vt:lpstr> What is this topic about?</vt:lpstr>
      <vt:lpstr>Features of the topic</vt:lpstr>
      <vt:lpstr>Some percentages</vt:lpstr>
      <vt:lpstr>Examples</vt:lpstr>
      <vt:lpstr>Recommendations</vt:lpstr>
      <vt:lpstr>Awesome words</vt:lpstr>
      <vt:lpstr>A picture is worth a thousand words</vt:lpstr>
      <vt:lpstr>Try using an image</vt:lpstr>
      <vt:lpstr>Educational methods</vt:lpstr>
      <vt:lpstr>Uses and customs</vt:lpstr>
      <vt:lpstr>Features in percentages</vt:lpstr>
      <vt:lpstr>KWL brainstorming</vt:lpstr>
      <vt:lpstr>Learning situations</vt:lpstr>
      <vt:lpstr>Sequence</vt:lpstr>
      <vt:lpstr>Cause and effect</vt:lpstr>
      <vt:lpstr>Question and answer</vt:lpstr>
      <vt:lpstr>1,500,000</vt:lpstr>
      <vt:lpstr>Timeline</vt:lpstr>
      <vt:lpstr>Parts and whole</vt:lpstr>
      <vt:lpstr>Learning situation example </vt:lpstr>
      <vt:lpstr>Learning situation example</vt:lpstr>
      <vt:lpstr>Learning situation example</vt:lpstr>
      <vt:lpstr>Learning situation example</vt:lpstr>
      <vt:lpstr>Computer mockup</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PowerPoint 演示文稿</vt:lpstr>
      <vt:lpstr>PowerPoint 演示文稿</vt:lpstr>
      <vt:lpstr>PowerPoint 演示文稿</vt:lpstr>
      <vt:lpstr>PowerPoint 演示文稿</vt:lpstr>
      <vt:lpstr>Nature Icons</vt:lpstr>
      <vt:lpstr>SEO &amp; Marketing Icons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Strapi</dc:title>
  <dc:creator/>
  <cp:lastModifiedBy>mac</cp:lastModifiedBy>
  <cp:revision>3</cp:revision>
  <dcterms:created xsi:type="dcterms:W3CDTF">2023-06-15T08:47:04Z</dcterms:created>
  <dcterms:modified xsi:type="dcterms:W3CDTF">2023-06-15T08:47:04Z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1033-3.2.0.6370</vt:lpwstr>
  </property>
</Properties>
</file>